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83" r:id="rId2"/>
    <p:sldId id="284" r:id="rId3"/>
    <p:sldId id="285" r:id="rId4"/>
    <p:sldId id="286" r:id="rId5"/>
    <p:sldId id="287" r:id="rId6"/>
    <p:sldId id="288" r:id="rId7"/>
    <p:sldId id="289" r:id="rId8"/>
    <p:sldId id="290" r:id="rId9"/>
    <p:sldId id="291" r:id="rId10"/>
    <p:sldId id="292" r:id="rId11"/>
    <p:sldId id="293" r:id="rId12"/>
    <p:sldId id="294" r:id="rId13"/>
    <p:sldId id="296" r:id="rId14"/>
    <p:sldId id="295" r:id="rId15"/>
    <p:sldId id="297" r:id="rId16"/>
    <p:sldId id="298" r:id="rId17"/>
    <p:sldId id="299" r:id="rId18"/>
    <p:sldId id="301" r:id="rId19"/>
    <p:sldId id="302" r:id="rId20"/>
    <p:sldId id="300" r:id="rId21"/>
    <p:sldId id="303" r:id="rId22"/>
    <p:sldId id="304" r:id="rId23"/>
    <p:sldId id="305" r:id="rId24"/>
    <p:sldId id="306" r:id="rId25"/>
    <p:sldId id="281" r:id="rId26"/>
  </p:sldIdLst>
  <p:sldSz cx="9144000" cy="5719763"/>
  <p:notesSz cx="7104063" cy="10234613"/>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F2FA"/>
    <a:srgbClr val="1D72F1"/>
    <a:srgbClr val="0009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7" d="100"/>
          <a:sy n="107" d="100"/>
        </p:scale>
        <p:origin x="68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2017/7/20</a:t>
            </a:fld>
            <a:endParaRPr lang="zh-CN" altLang="en-US"/>
          </a:p>
        </p:txBody>
      </p:sp>
      <p:sp>
        <p:nvSpPr>
          <p:cNvPr id="4" name="幻灯片图像占位符 3"/>
          <p:cNvSpPr>
            <a:spLocks noGrp="1" noRot="1" noChangeAspect="1"/>
          </p:cNvSpPr>
          <p:nvPr>
            <p:ph type="sldImg" idx="2"/>
          </p:nvPr>
        </p:nvSpPr>
        <p:spPr>
          <a:xfrm>
            <a:off x="791222" y="1279287"/>
            <a:ext cx="5521302"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110625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027315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952016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4030040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644348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717105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719618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3859658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4275939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4170623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507857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68324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282252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732361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783251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600725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3428824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90575" y="1279525"/>
            <a:ext cx="5521325"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25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173334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015501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281303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729929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4118808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3741560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439920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936186"/>
            <a:ext cx="6858000" cy="1991547"/>
          </a:xfrm>
        </p:spPr>
        <p:txBody>
          <a:bodyPr anchor="b"/>
          <a:lstStyle>
            <a:lvl1pPr algn="ctr">
              <a:defRPr sz="5005"/>
            </a:lvl1pPr>
          </a:lstStyle>
          <a:p>
            <a:r>
              <a:rPr lang="zh-CN" altLang="en-US"/>
              <a:t>单击此处编辑母版标题样式</a:t>
            </a:r>
          </a:p>
        </p:txBody>
      </p:sp>
      <p:sp>
        <p:nvSpPr>
          <p:cNvPr id="3" name="副标题 2"/>
          <p:cNvSpPr>
            <a:spLocks noGrp="1"/>
          </p:cNvSpPr>
          <p:nvPr>
            <p:ph type="subTitle" idx="1"/>
          </p:nvPr>
        </p:nvSpPr>
        <p:spPr>
          <a:xfrm>
            <a:off x="1143000" y="3004535"/>
            <a:ext cx="6858000" cy="1381106"/>
          </a:xfrm>
        </p:spPr>
        <p:txBody>
          <a:bodyPr/>
          <a:lstStyle>
            <a:lvl1pPr marL="0" indent="0" algn="ctr">
              <a:buNone/>
              <a:defRPr sz="2000"/>
            </a:lvl1pPr>
            <a:lvl2pPr marL="381635" indent="0" algn="ctr">
              <a:buNone/>
              <a:defRPr sz="1670"/>
            </a:lvl2pPr>
            <a:lvl3pPr marL="762635" indent="0" algn="ctr">
              <a:buNone/>
              <a:defRPr sz="1500"/>
            </a:lvl3pPr>
            <a:lvl4pPr marL="1144270" indent="0" algn="ctr">
              <a:buNone/>
              <a:defRPr sz="1335"/>
            </a:lvl4pPr>
            <a:lvl5pPr marL="1525270" indent="0" algn="ctr">
              <a:buNone/>
              <a:defRPr sz="1335"/>
            </a:lvl5pPr>
            <a:lvl6pPr marL="1906905" indent="0" algn="ctr">
              <a:buNone/>
              <a:defRPr sz="1335"/>
            </a:lvl6pPr>
            <a:lvl7pPr marL="2287905" indent="0" algn="ctr">
              <a:buNone/>
              <a:defRPr sz="1335"/>
            </a:lvl7pPr>
            <a:lvl8pPr marL="2669540" indent="0" algn="ctr">
              <a:buNone/>
              <a:defRPr sz="1335"/>
            </a:lvl8pPr>
            <a:lvl9pPr marL="3051175" indent="0" algn="ctr">
              <a:buNone/>
              <a:defRPr sz="1335"/>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2017/7/20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04558"/>
            <a:ext cx="7886700" cy="48477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2017/7/20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3048000" y="368648"/>
            <a:ext cx="3276600" cy="2572065"/>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2966029" y="3170870"/>
            <a:ext cx="3383973" cy="360157"/>
          </a:xfrm>
          <a:prstGeom prst="rect">
            <a:avLst/>
          </a:prstGeom>
        </p:spPr>
        <p:txBody>
          <a:bodyPr vert="horz" lIns="0" tIns="40504" rIns="0" bIns="40504" anchor="ctr"/>
          <a:lstStyle>
            <a:lvl1pPr marL="0" indent="0" algn="ctr">
              <a:lnSpc>
                <a:spcPct val="100000"/>
              </a:lnSpc>
              <a:spcBef>
                <a:spcPts val="0"/>
              </a:spcBef>
              <a:buNone/>
              <a:defRPr sz="3505"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2966029" y="3657828"/>
            <a:ext cx="3383973" cy="190556"/>
          </a:xfrm>
          <a:prstGeom prst="rect">
            <a:avLst/>
          </a:prstGeom>
        </p:spPr>
        <p:txBody>
          <a:bodyPr vert="horz" lIns="0" tIns="40504" rIns="0" bIns="40504" anchor="ctr"/>
          <a:lstStyle>
            <a:lvl1pPr marL="0" indent="0" algn="ctr">
              <a:lnSpc>
                <a:spcPct val="100000"/>
              </a:lnSpc>
              <a:spcBef>
                <a:spcPts val="0"/>
              </a:spcBef>
              <a:spcAft>
                <a:spcPts val="0"/>
              </a:spcAft>
              <a:buNone/>
              <a:defRPr sz="15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2981375" y="4018648"/>
            <a:ext cx="3366029" cy="1281933"/>
          </a:xfrm>
          <a:prstGeom prst="rect">
            <a:avLst/>
          </a:prstGeom>
        </p:spPr>
        <p:txBody>
          <a:bodyPr vert="horz" lIns="0" tIns="0" rIns="0" bIns="0"/>
          <a:lstStyle>
            <a:lvl1pPr marL="0" indent="0" algn="ctr">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2017/7/20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426128"/>
            <a:ext cx="7886700" cy="2379527"/>
          </a:xfrm>
        </p:spPr>
        <p:txBody>
          <a:bodyPr anchor="b"/>
          <a:lstStyle>
            <a:lvl1pPr>
              <a:defRPr sz="5005"/>
            </a:lvl1pPr>
          </a:lstStyle>
          <a:p>
            <a:r>
              <a:rPr lang="zh-CN" altLang="en-US"/>
              <a:t>单击此处编辑母版标题样式</a:t>
            </a:r>
          </a:p>
        </p:txBody>
      </p:sp>
      <p:sp>
        <p:nvSpPr>
          <p:cNvPr id="3" name="文本占位符 2"/>
          <p:cNvSpPr>
            <a:spLocks noGrp="1"/>
          </p:cNvSpPr>
          <p:nvPr>
            <p:ph type="body" idx="1"/>
          </p:nvPr>
        </p:nvSpPr>
        <p:spPr>
          <a:xfrm>
            <a:off x="623888" y="3828167"/>
            <a:ext cx="7886700" cy="1251337"/>
          </a:xfrm>
        </p:spPr>
        <p:txBody>
          <a:bodyPr/>
          <a:lstStyle>
            <a:lvl1pPr marL="0" indent="0">
              <a:buNone/>
              <a:defRPr sz="2000">
                <a:solidFill>
                  <a:schemeClr val="tx1">
                    <a:tint val="75000"/>
                  </a:schemeClr>
                </a:solidFill>
              </a:defRPr>
            </a:lvl1pPr>
            <a:lvl2pPr marL="381635" indent="0">
              <a:buNone/>
              <a:defRPr sz="1670">
                <a:solidFill>
                  <a:schemeClr val="tx1">
                    <a:tint val="75000"/>
                  </a:schemeClr>
                </a:solidFill>
              </a:defRPr>
            </a:lvl2pPr>
            <a:lvl3pPr marL="762635" indent="0">
              <a:buNone/>
              <a:defRPr sz="1500">
                <a:solidFill>
                  <a:schemeClr val="tx1">
                    <a:tint val="75000"/>
                  </a:schemeClr>
                </a:solidFill>
              </a:defRPr>
            </a:lvl3pPr>
            <a:lvl4pPr marL="1144270" indent="0">
              <a:buNone/>
              <a:defRPr sz="1335">
                <a:solidFill>
                  <a:schemeClr val="tx1">
                    <a:tint val="75000"/>
                  </a:schemeClr>
                </a:solidFill>
              </a:defRPr>
            </a:lvl4pPr>
            <a:lvl5pPr marL="1525270" indent="0">
              <a:buNone/>
              <a:defRPr sz="1335">
                <a:solidFill>
                  <a:schemeClr val="tx1">
                    <a:tint val="75000"/>
                  </a:schemeClr>
                </a:solidFill>
              </a:defRPr>
            </a:lvl5pPr>
            <a:lvl6pPr marL="1906905" indent="0">
              <a:buNone/>
              <a:defRPr sz="1335">
                <a:solidFill>
                  <a:schemeClr val="tx1">
                    <a:tint val="75000"/>
                  </a:schemeClr>
                </a:solidFill>
              </a:defRPr>
            </a:lvl6pPr>
            <a:lvl7pPr marL="2287905" indent="0">
              <a:buNone/>
              <a:defRPr sz="1335">
                <a:solidFill>
                  <a:schemeClr val="tx1">
                    <a:tint val="75000"/>
                  </a:schemeClr>
                </a:solidFill>
              </a:defRPr>
            </a:lvl7pPr>
            <a:lvl8pPr marL="2669540" indent="0">
              <a:buNone/>
              <a:defRPr sz="1335">
                <a:solidFill>
                  <a:schemeClr val="tx1">
                    <a:tint val="75000"/>
                  </a:schemeClr>
                </a:solidFill>
              </a:defRPr>
            </a:lvl8pPr>
            <a:lvl9pPr marL="3051175" indent="0">
              <a:buNone/>
              <a:defRPr sz="133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2017/7/20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522792"/>
            <a:ext cx="3886200" cy="362954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522792"/>
            <a:ext cx="3886200" cy="362954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2017/7/20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04558"/>
            <a:ext cx="7886700" cy="1105680"/>
          </a:xfrm>
        </p:spPr>
        <p:txBody>
          <a:bodyPr/>
          <a:lstStyle/>
          <a:p>
            <a:r>
              <a:rPr lang="zh-CN" altLang="en-US"/>
              <a:t>单击此处编辑母版标题样式</a:t>
            </a:r>
          </a:p>
        </p:txBody>
      </p:sp>
      <p:sp>
        <p:nvSpPr>
          <p:cNvPr id="3" name="文本占位符 2"/>
          <p:cNvSpPr>
            <a:spLocks noGrp="1"/>
          </p:cNvSpPr>
          <p:nvPr>
            <p:ph type="body" idx="1"/>
          </p:nvPr>
        </p:nvSpPr>
        <p:spPr>
          <a:xfrm>
            <a:off x="890081" y="1483432"/>
            <a:ext cx="3655181" cy="687242"/>
          </a:xfrm>
        </p:spPr>
        <p:txBody>
          <a:bodyPr anchor="ctr" anchorCtr="0"/>
          <a:lstStyle>
            <a:lvl1pPr marL="0" indent="0">
              <a:buNone/>
              <a:defRPr sz="2335"/>
            </a:lvl1pPr>
            <a:lvl2pPr marL="381635" indent="0">
              <a:buNone/>
              <a:defRPr sz="2000"/>
            </a:lvl2pPr>
            <a:lvl3pPr marL="762635" indent="0">
              <a:buNone/>
              <a:defRPr sz="1670"/>
            </a:lvl3pPr>
            <a:lvl4pPr marL="1144270" indent="0">
              <a:buNone/>
              <a:defRPr sz="1500"/>
            </a:lvl4pPr>
            <a:lvl5pPr marL="1525270" indent="0">
              <a:buNone/>
              <a:defRPr sz="1500"/>
            </a:lvl5pPr>
            <a:lvl6pPr marL="1906905" indent="0">
              <a:buNone/>
              <a:defRPr sz="1500"/>
            </a:lvl6pPr>
            <a:lvl7pPr marL="2287905" indent="0">
              <a:buNone/>
              <a:defRPr sz="1500"/>
            </a:lvl7pPr>
            <a:lvl8pPr marL="2669540" indent="0">
              <a:buNone/>
              <a:defRPr sz="1500"/>
            </a:lvl8pPr>
            <a:lvl9pPr marL="3051175" indent="0">
              <a:buNone/>
              <a:defRPr sz="1500"/>
            </a:lvl9pPr>
          </a:lstStyle>
          <a:p>
            <a:pPr lvl="0"/>
            <a:r>
              <a:rPr lang="zh-CN" altLang="en-US"/>
              <a:t>单击此处编辑母版文本样式</a:t>
            </a:r>
          </a:p>
        </p:txBody>
      </p:sp>
      <p:sp>
        <p:nvSpPr>
          <p:cNvPr id="4" name="内容占位符 3"/>
          <p:cNvSpPr>
            <a:spLocks noGrp="1"/>
          </p:cNvSpPr>
          <p:nvPr>
            <p:ph sz="half" idx="2"/>
          </p:nvPr>
        </p:nvSpPr>
        <p:spPr>
          <a:xfrm>
            <a:off x="890081" y="2223248"/>
            <a:ext cx="3655181" cy="293967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483432"/>
            <a:ext cx="3673182" cy="687242"/>
          </a:xfrm>
        </p:spPr>
        <p:txBody>
          <a:bodyPr anchor="ctr" anchorCtr="0"/>
          <a:lstStyle>
            <a:lvl1pPr marL="0" indent="0">
              <a:buNone/>
              <a:defRPr sz="2335"/>
            </a:lvl1pPr>
            <a:lvl2pPr marL="381635" indent="0">
              <a:buNone/>
              <a:defRPr sz="2000"/>
            </a:lvl2pPr>
            <a:lvl3pPr marL="762635" indent="0">
              <a:buNone/>
              <a:defRPr sz="1670"/>
            </a:lvl3pPr>
            <a:lvl4pPr marL="1144270" indent="0">
              <a:buNone/>
              <a:defRPr sz="1500"/>
            </a:lvl4pPr>
            <a:lvl5pPr marL="1525270" indent="0">
              <a:buNone/>
              <a:defRPr sz="1500"/>
            </a:lvl5pPr>
            <a:lvl6pPr marL="1906905" indent="0">
              <a:buNone/>
              <a:defRPr sz="1500"/>
            </a:lvl6pPr>
            <a:lvl7pPr marL="2287905" indent="0">
              <a:buNone/>
              <a:defRPr sz="1500"/>
            </a:lvl7pPr>
            <a:lvl8pPr marL="2669540" indent="0">
              <a:buNone/>
              <a:defRPr sz="1500"/>
            </a:lvl8pPr>
            <a:lvl9pPr marL="3051175" indent="0">
              <a:buNone/>
              <a:defRPr sz="1500"/>
            </a:lvl9pPr>
          </a:lstStyle>
          <a:p>
            <a:pPr lvl="0"/>
            <a:r>
              <a:rPr lang="zh-CN" altLang="en-US"/>
              <a:t>单击此处编辑母版文本样式</a:t>
            </a:r>
          </a:p>
        </p:txBody>
      </p:sp>
      <p:sp>
        <p:nvSpPr>
          <p:cNvPr id="6" name="内容占位符 5"/>
          <p:cNvSpPr>
            <a:spLocks noGrp="1"/>
          </p:cNvSpPr>
          <p:nvPr>
            <p:ph sz="quarter" idx="4"/>
          </p:nvPr>
        </p:nvSpPr>
        <p:spPr>
          <a:xfrm>
            <a:off x="4692704" y="2223248"/>
            <a:ext cx="3673182" cy="293967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2017/7/20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2017/7/20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2017/7/20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81360"/>
            <a:ext cx="3124012" cy="1334760"/>
          </a:xfrm>
        </p:spPr>
        <p:txBody>
          <a:bodyPr anchor="b"/>
          <a:lstStyle>
            <a:lvl1pPr>
              <a:defRPr sz="2670"/>
            </a:lvl1pPr>
          </a:lstStyle>
          <a:p>
            <a:r>
              <a:rPr lang="zh-CN" altLang="en-US"/>
              <a:t>单击此处编辑母版标题样式</a:t>
            </a:r>
          </a:p>
        </p:txBody>
      </p:sp>
      <p:sp>
        <p:nvSpPr>
          <p:cNvPr id="3" name="图片占位符 2"/>
          <p:cNvSpPr>
            <a:spLocks noGrp="1"/>
          </p:cNvSpPr>
          <p:nvPr>
            <p:ph type="pic" idx="1"/>
          </p:nvPr>
        </p:nvSpPr>
        <p:spPr>
          <a:xfrm>
            <a:off x="3887391" y="381361"/>
            <a:ext cx="4629150" cy="4507464"/>
          </a:xfrm>
        </p:spPr>
        <p:txBody>
          <a:bodyPr/>
          <a:lstStyle>
            <a:lvl1pPr marL="0" indent="0">
              <a:buNone/>
              <a:defRPr sz="2670"/>
            </a:lvl1pPr>
            <a:lvl2pPr marL="381635" indent="0">
              <a:buNone/>
              <a:defRPr sz="2335"/>
            </a:lvl2pPr>
            <a:lvl3pPr marL="762635" indent="0">
              <a:buNone/>
              <a:defRPr sz="2000"/>
            </a:lvl3pPr>
            <a:lvl4pPr marL="1144270" indent="0">
              <a:buNone/>
              <a:defRPr sz="1670"/>
            </a:lvl4pPr>
            <a:lvl5pPr marL="1525270" indent="0">
              <a:buNone/>
              <a:defRPr sz="1670"/>
            </a:lvl5pPr>
            <a:lvl6pPr marL="1906905" indent="0">
              <a:buNone/>
              <a:defRPr sz="1670"/>
            </a:lvl6pPr>
            <a:lvl7pPr marL="2287905" indent="0">
              <a:buNone/>
              <a:defRPr sz="1670"/>
            </a:lvl7pPr>
            <a:lvl8pPr marL="2669540" indent="0">
              <a:buNone/>
              <a:defRPr sz="1670"/>
            </a:lvl8pPr>
            <a:lvl9pPr marL="3051175" indent="0">
              <a:buNone/>
              <a:defRPr sz="1670"/>
            </a:lvl9pPr>
          </a:lstStyle>
          <a:p>
            <a:endParaRPr lang="zh-CN" altLang="en-US"/>
          </a:p>
        </p:txBody>
      </p:sp>
      <p:sp>
        <p:nvSpPr>
          <p:cNvPr id="4" name="文本占位符 3"/>
          <p:cNvSpPr>
            <a:spLocks noGrp="1"/>
          </p:cNvSpPr>
          <p:nvPr>
            <p:ph type="body" sz="half" idx="2"/>
          </p:nvPr>
        </p:nvSpPr>
        <p:spPr>
          <a:xfrm>
            <a:off x="629841" y="1716120"/>
            <a:ext cx="3124012" cy="3179325"/>
          </a:xfrm>
        </p:spPr>
        <p:txBody>
          <a:bodyPr/>
          <a:lstStyle>
            <a:lvl1pPr marL="0" indent="0">
              <a:buNone/>
              <a:defRPr sz="1670"/>
            </a:lvl1pPr>
            <a:lvl2pPr marL="381635" indent="0">
              <a:buNone/>
              <a:defRPr sz="1500"/>
            </a:lvl2pPr>
            <a:lvl3pPr marL="762635" indent="0">
              <a:buNone/>
              <a:defRPr sz="1335"/>
            </a:lvl3pPr>
            <a:lvl4pPr marL="1144270" indent="0">
              <a:buNone/>
              <a:defRPr sz="1170"/>
            </a:lvl4pPr>
            <a:lvl5pPr marL="1525270" indent="0">
              <a:buNone/>
              <a:defRPr sz="1170"/>
            </a:lvl5pPr>
            <a:lvl6pPr marL="1906905" indent="0">
              <a:buNone/>
              <a:defRPr sz="1170"/>
            </a:lvl6pPr>
            <a:lvl7pPr marL="2287905" indent="0">
              <a:buNone/>
              <a:defRPr sz="1170"/>
            </a:lvl7pPr>
            <a:lvl8pPr marL="2669540" indent="0">
              <a:buNone/>
              <a:defRPr sz="1170"/>
            </a:lvl8pPr>
            <a:lvl9pPr marL="3051175" indent="0">
              <a:buNone/>
              <a:defRPr sz="117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2017/7/20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04558"/>
            <a:ext cx="1971675" cy="48477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04558"/>
            <a:ext cx="5800725" cy="48477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2017/7/20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04558"/>
            <a:ext cx="7886700" cy="110568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522792"/>
            <a:ext cx="7886700" cy="362954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5301964"/>
            <a:ext cx="2057400" cy="304558"/>
          </a:xfrm>
          <a:prstGeom prst="rect">
            <a:avLst/>
          </a:prstGeom>
        </p:spPr>
        <p:txBody>
          <a:bodyPr vert="horz" lIns="91440" tIns="45720" rIns="91440" bIns="45720" rtlCol="0" anchor="ctr"/>
          <a:lstStyle>
            <a:lvl1pPr algn="l">
              <a:defRPr sz="1000">
                <a:solidFill>
                  <a:schemeClr val="tx1">
                    <a:tint val="75000"/>
                  </a:schemeClr>
                </a:solidFill>
              </a:defRPr>
            </a:lvl1pPr>
          </a:lstStyle>
          <a:p>
            <a:fld id="{82F288E0-7875-42C4-84C8-98DBBD3BF4D2}" type="datetimeFigureOut">
              <a:rPr lang="zh-CN" altLang="en-US" smtClean="0"/>
              <a:t>2017/7/20</a:t>
            </a:fld>
            <a:endParaRPr lang="zh-CN" altLang="en-US"/>
          </a:p>
        </p:txBody>
      </p:sp>
      <p:sp>
        <p:nvSpPr>
          <p:cNvPr id="5" name="页脚占位符 4"/>
          <p:cNvSpPr>
            <a:spLocks noGrp="1"/>
          </p:cNvSpPr>
          <p:nvPr>
            <p:ph type="ftr" sz="quarter" idx="3"/>
          </p:nvPr>
        </p:nvSpPr>
        <p:spPr>
          <a:xfrm>
            <a:off x="3028950" y="5301964"/>
            <a:ext cx="3086100" cy="304558"/>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5301964"/>
            <a:ext cx="2057400" cy="304558"/>
          </a:xfrm>
          <a:prstGeom prst="rect">
            <a:avLst/>
          </a:prstGeom>
        </p:spPr>
        <p:txBody>
          <a:bodyPr vert="horz" lIns="91440" tIns="45720" rIns="91440" bIns="45720" rtlCol="0" anchor="ctr"/>
          <a:lstStyle>
            <a:lvl1pPr algn="r">
              <a:defRPr sz="10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762635" rtl="0" eaLnBrk="1" latinLnBrk="0" hangingPunct="1">
        <a:lnSpc>
          <a:spcPct val="90000"/>
        </a:lnSpc>
        <a:spcBef>
          <a:spcPct val="0"/>
        </a:spcBef>
        <a:buNone/>
        <a:defRPr sz="3670" kern="1200">
          <a:solidFill>
            <a:schemeClr val="tx1"/>
          </a:solidFill>
          <a:latin typeface="+mj-lt"/>
          <a:ea typeface="+mj-ea"/>
          <a:cs typeface="+mj-cs"/>
        </a:defRPr>
      </a:lvl1pPr>
    </p:titleStyle>
    <p:bodyStyle>
      <a:lvl1pPr marL="190500" indent="-190500" algn="l" defTabSz="762635" rtl="0" eaLnBrk="1" latinLnBrk="0" hangingPunct="1">
        <a:lnSpc>
          <a:spcPct val="90000"/>
        </a:lnSpc>
        <a:spcBef>
          <a:spcPct val="167000"/>
        </a:spcBef>
        <a:buFont typeface="Arial" panose="020B0604020202020204" pitchFamily="34" charset="0"/>
        <a:buChar char="•"/>
        <a:defRPr sz="2335" kern="1200">
          <a:solidFill>
            <a:schemeClr val="tx1"/>
          </a:solidFill>
          <a:latin typeface="+mn-lt"/>
          <a:ea typeface="+mn-ea"/>
          <a:cs typeface="+mn-cs"/>
        </a:defRPr>
      </a:lvl1pPr>
      <a:lvl2pPr marL="572135" indent="-190500" algn="l" defTabSz="762635" rtl="0" eaLnBrk="1" latinLnBrk="0" hangingPunct="1">
        <a:lnSpc>
          <a:spcPct val="90000"/>
        </a:lnSpc>
        <a:spcBef>
          <a:spcPts val="415"/>
        </a:spcBef>
        <a:buFont typeface="Arial" panose="020B0604020202020204" pitchFamily="34" charset="0"/>
        <a:buChar char="•"/>
        <a:defRPr sz="2000" kern="1200">
          <a:solidFill>
            <a:schemeClr val="tx1"/>
          </a:solidFill>
          <a:latin typeface="+mn-lt"/>
          <a:ea typeface="+mn-ea"/>
          <a:cs typeface="+mn-cs"/>
        </a:defRPr>
      </a:lvl2pPr>
      <a:lvl3pPr marL="953135" indent="-190500" algn="l" defTabSz="762635" rtl="0" eaLnBrk="1" latinLnBrk="0" hangingPunct="1">
        <a:lnSpc>
          <a:spcPct val="90000"/>
        </a:lnSpc>
        <a:spcBef>
          <a:spcPts val="415"/>
        </a:spcBef>
        <a:buFont typeface="Arial" panose="020B0604020202020204" pitchFamily="34" charset="0"/>
        <a:buChar char="•"/>
        <a:defRPr sz="1670" kern="1200">
          <a:solidFill>
            <a:schemeClr val="tx1"/>
          </a:solidFill>
          <a:latin typeface="+mn-lt"/>
          <a:ea typeface="+mn-ea"/>
          <a:cs typeface="+mn-cs"/>
        </a:defRPr>
      </a:lvl3pPr>
      <a:lvl4pPr marL="1334770"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4pPr>
      <a:lvl5pPr marL="1716405"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5pPr>
      <a:lvl6pPr marL="2097405"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6pPr>
      <a:lvl7pPr marL="2479040"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7pPr>
      <a:lvl8pPr marL="2860040"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8pPr>
      <a:lvl9pPr marL="3241675" indent="-190500" algn="l" defTabSz="762635" rtl="0" eaLnBrk="1" latinLnBrk="0" hangingPunct="1">
        <a:lnSpc>
          <a:spcPct val="90000"/>
        </a:lnSpc>
        <a:spcBef>
          <a:spcPts val="415"/>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762635" rtl="0" eaLnBrk="1" latinLnBrk="0" hangingPunct="1">
        <a:defRPr sz="1500" kern="1200">
          <a:solidFill>
            <a:schemeClr val="tx1"/>
          </a:solidFill>
          <a:latin typeface="+mn-lt"/>
          <a:ea typeface="+mn-ea"/>
          <a:cs typeface="+mn-cs"/>
        </a:defRPr>
      </a:lvl1pPr>
      <a:lvl2pPr marL="381635" algn="l" defTabSz="762635" rtl="0" eaLnBrk="1" latinLnBrk="0" hangingPunct="1">
        <a:defRPr sz="1500" kern="1200">
          <a:solidFill>
            <a:schemeClr val="tx1"/>
          </a:solidFill>
          <a:latin typeface="+mn-lt"/>
          <a:ea typeface="+mn-ea"/>
          <a:cs typeface="+mn-cs"/>
        </a:defRPr>
      </a:lvl2pPr>
      <a:lvl3pPr marL="762635" algn="l" defTabSz="762635" rtl="0" eaLnBrk="1" latinLnBrk="0" hangingPunct="1">
        <a:defRPr sz="1500" kern="1200">
          <a:solidFill>
            <a:schemeClr val="tx1"/>
          </a:solidFill>
          <a:latin typeface="+mn-lt"/>
          <a:ea typeface="+mn-ea"/>
          <a:cs typeface="+mn-cs"/>
        </a:defRPr>
      </a:lvl3pPr>
      <a:lvl4pPr marL="1144270" algn="l" defTabSz="762635" rtl="0" eaLnBrk="1" latinLnBrk="0" hangingPunct="1">
        <a:defRPr sz="1500" kern="1200">
          <a:solidFill>
            <a:schemeClr val="tx1"/>
          </a:solidFill>
          <a:latin typeface="+mn-lt"/>
          <a:ea typeface="+mn-ea"/>
          <a:cs typeface="+mn-cs"/>
        </a:defRPr>
      </a:lvl4pPr>
      <a:lvl5pPr marL="1525270" algn="l" defTabSz="762635" rtl="0" eaLnBrk="1" latinLnBrk="0" hangingPunct="1">
        <a:defRPr sz="1500" kern="1200">
          <a:solidFill>
            <a:schemeClr val="tx1"/>
          </a:solidFill>
          <a:latin typeface="+mn-lt"/>
          <a:ea typeface="+mn-ea"/>
          <a:cs typeface="+mn-cs"/>
        </a:defRPr>
      </a:lvl5pPr>
      <a:lvl6pPr marL="1906905" algn="l" defTabSz="762635" rtl="0" eaLnBrk="1" latinLnBrk="0" hangingPunct="1">
        <a:defRPr sz="1500" kern="1200">
          <a:solidFill>
            <a:schemeClr val="tx1"/>
          </a:solidFill>
          <a:latin typeface="+mn-lt"/>
          <a:ea typeface="+mn-ea"/>
          <a:cs typeface="+mn-cs"/>
        </a:defRPr>
      </a:lvl6pPr>
      <a:lvl7pPr marL="2287905" algn="l" defTabSz="762635" rtl="0" eaLnBrk="1" latinLnBrk="0" hangingPunct="1">
        <a:defRPr sz="1500" kern="1200">
          <a:solidFill>
            <a:schemeClr val="tx1"/>
          </a:solidFill>
          <a:latin typeface="+mn-lt"/>
          <a:ea typeface="+mn-ea"/>
          <a:cs typeface="+mn-cs"/>
        </a:defRPr>
      </a:lvl7pPr>
      <a:lvl8pPr marL="2669540" algn="l" defTabSz="762635" rtl="0" eaLnBrk="1" latinLnBrk="0" hangingPunct="1">
        <a:defRPr sz="1500" kern="1200">
          <a:solidFill>
            <a:schemeClr val="tx1"/>
          </a:solidFill>
          <a:latin typeface="+mn-lt"/>
          <a:ea typeface="+mn-ea"/>
          <a:cs typeface="+mn-cs"/>
        </a:defRPr>
      </a:lvl8pPr>
      <a:lvl9pPr marL="3051175" algn="l" defTabSz="762635"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11" name="Text Box 2"/>
          <p:cNvSpPr txBox="1">
            <a:spLocks noChangeArrowheads="1"/>
          </p:cNvSpPr>
          <p:nvPr/>
        </p:nvSpPr>
        <p:spPr bwMode="auto">
          <a:xfrm>
            <a:off x="1601527" y="2818811"/>
            <a:ext cx="5879112" cy="753110"/>
          </a:xfrm>
          <a:prstGeom prst="rect">
            <a:avLst/>
          </a:prstGeom>
          <a:noFill/>
          <a:ln w="9525">
            <a:noFill/>
            <a:miter lim="800000"/>
          </a:ln>
        </p:spPr>
        <p:txBody>
          <a:bodyPr wrap="square">
            <a:spAutoFit/>
          </a:bodyPr>
          <a:lstStyle/>
          <a:p>
            <a:pPr algn="ctr" defTabSz="912495"/>
            <a:r>
              <a:rPr sz="4300" b="1" dirty="0">
                <a:solidFill>
                  <a:srgbClr val="15F2FA"/>
                </a:solidFill>
                <a:latin typeface="微软雅黑" panose="020B0503020204020204" charset="-122"/>
                <a:ea typeface="微软雅黑" panose="020B0503020204020204" charset="-122"/>
              </a:rPr>
              <a:t>互联网大数据</a:t>
            </a:r>
            <a:r>
              <a:rPr lang="en-US" sz="4300" b="1" dirty="0">
                <a:solidFill>
                  <a:srgbClr val="15F2FA"/>
                </a:solidFill>
                <a:latin typeface="微软雅黑" panose="020B0503020204020204" charset="-122"/>
                <a:ea typeface="微软雅黑" panose="020B0503020204020204" charset="-122"/>
              </a:rPr>
              <a:t>PPT</a:t>
            </a:r>
          </a:p>
        </p:txBody>
      </p:sp>
      <p:sp>
        <p:nvSpPr>
          <p:cNvPr id="12" name="Text Box 2"/>
          <p:cNvSpPr txBox="1">
            <a:spLocks noChangeArrowheads="1"/>
          </p:cNvSpPr>
          <p:nvPr/>
        </p:nvSpPr>
        <p:spPr bwMode="auto">
          <a:xfrm>
            <a:off x="2390395" y="3495836"/>
            <a:ext cx="4271092" cy="291465"/>
          </a:xfrm>
          <a:prstGeom prst="rect">
            <a:avLst/>
          </a:prstGeom>
          <a:noFill/>
          <a:ln w="9525">
            <a:noFill/>
            <a:miter lim="800000"/>
          </a:ln>
        </p:spPr>
        <p:txBody>
          <a:bodyPr wrap="square">
            <a:spAutoFit/>
          </a:bodyPr>
          <a:lstStyle/>
          <a:p>
            <a:pPr algn="ctr" defTabSz="912495"/>
            <a:r>
              <a:rPr lang="zh-CN" altLang="en-US" sz="1300" dirty="0">
                <a:solidFill>
                  <a:srgbClr val="15F2FA"/>
                </a:solidFill>
                <a:latin typeface="微软雅黑" panose="020B0503020204020204" charset="-122"/>
                <a:ea typeface="微软雅黑" panose="020B0503020204020204" charset="-122"/>
              </a:rPr>
              <a:t>适用于年终总结</a:t>
            </a:r>
            <a:r>
              <a:rPr lang="en-US" altLang="zh-CN" sz="1300" dirty="0">
                <a:solidFill>
                  <a:srgbClr val="15F2FA"/>
                </a:solidFill>
                <a:latin typeface="微软雅黑" panose="020B0503020204020204" charset="-122"/>
                <a:ea typeface="微软雅黑" panose="020B0503020204020204" charset="-122"/>
              </a:rPr>
              <a:t>/</a:t>
            </a:r>
            <a:r>
              <a:rPr lang="zh-CN" altLang="en-US" sz="1300" dirty="0">
                <a:solidFill>
                  <a:srgbClr val="15F2FA"/>
                </a:solidFill>
                <a:latin typeface="微软雅黑" panose="020B0503020204020204" charset="-122"/>
                <a:ea typeface="微软雅黑" panose="020B0503020204020204" charset="-122"/>
              </a:rPr>
              <a:t>工作计划</a:t>
            </a:r>
            <a:r>
              <a:rPr lang="en-US" altLang="zh-CN" sz="1300" dirty="0">
                <a:solidFill>
                  <a:srgbClr val="15F2FA"/>
                </a:solidFill>
                <a:latin typeface="微软雅黑" panose="020B0503020204020204" charset="-122"/>
                <a:ea typeface="微软雅黑" panose="020B0503020204020204" charset="-122"/>
              </a:rPr>
              <a:t>/</a:t>
            </a:r>
            <a:r>
              <a:rPr lang="zh-CN" altLang="en-US" sz="1300" dirty="0">
                <a:solidFill>
                  <a:srgbClr val="15F2FA"/>
                </a:solidFill>
                <a:latin typeface="微软雅黑" panose="020B0503020204020204" charset="-122"/>
                <a:ea typeface="微软雅黑" panose="020B0503020204020204" charset="-122"/>
              </a:rPr>
              <a:t>述职报告</a:t>
            </a:r>
            <a:r>
              <a:rPr lang="en-US" altLang="zh-CN" sz="1300" dirty="0">
                <a:solidFill>
                  <a:srgbClr val="15F2FA"/>
                </a:solidFill>
                <a:latin typeface="微软雅黑" panose="020B0503020204020204" charset="-122"/>
                <a:ea typeface="微软雅黑" panose="020B0503020204020204" charset="-122"/>
              </a:rPr>
              <a:t>/</a:t>
            </a:r>
            <a:r>
              <a:rPr lang="zh-CN" altLang="en-US" sz="1300" dirty="0">
                <a:solidFill>
                  <a:srgbClr val="15F2FA"/>
                </a:solidFill>
                <a:latin typeface="微软雅黑" panose="020B0503020204020204" charset="-122"/>
                <a:ea typeface="微软雅黑" panose="020B0503020204020204" charset="-122"/>
              </a:rPr>
              <a:t>策划方案等</a:t>
            </a:r>
          </a:p>
        </p:txBody>
      </p:sp>
      <p:sp>
        <p:nvSpPr>
          <p:cNvPr id="13" name="Text Box 58"/>
          <p:cNvSpPr txBox="1">
            <a:spLocks noChangeArrowheads="1"/>
          </p:cNvSpPr>
          <p:nvPr/>
        </p:nvSpPr>
        <p:spPr bwMode="auto">
          <a:xfrm>
            <a:off x="2500823" y="1033980"/>
            <a:ext cx="4071597" cy="191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79" tIns="34290" rIns="68579" bIns="34290">
            <a:spAutoFit/>
          </a:bodyPr>
          <a:lstStyle/>
          <a:p>
            <a:pPr algn="ctr" defTabSz="912495"/>
            <a:r>
              <a:rPr lang="en-US" altLang="zh-CN" sz="12000" dirty="0">
                <a:solidFill>
                  <a:srgbClr val="15F2FA"/>
                </a:solidFill>
                <a:latin typeface="Impact" panose="020B0806030902050204" pitchFamily="34" charset="0"/>
                <a:ea typeface="微软雅黑" panose="020B0503020204020204" charset="-122"/>
              </a:rPr>
              <a:t>2017</a:t>
            </a:r>
          </a:p>
        </p:txBody>
      </p:sp>
      <p:cxnSp>
        <p:nvCxnSpPr>
          <p:cNvPr id="14" name="直接连接符 13"/>
          <p:cNvCxnSpPr/>
          <p:nvPr/>
        </p:nvCxnSpPr>
        <p:spPr>
          <a:xfrm>
            <a:off x="2087724" y="2806856"/>
            <a:ext cx="4896544" cy="0"/>
          </a:xfrm>
          <a:prstGeom prst="line">
            <a:avLst/>
          </a:prstGeom>
          <a:ln w="25400">
            <a:solidFill>
              <a:srgbClr val="15F2FA"/>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087724" y="3808703"/>
            <a:ext cx="4896544" cy="0"/>
          </a:xfrm>
          <a:prstGeom prst="line">
            <a:avLst/>
          </a:prstGeom>
          <a:ln w="25400">
            <a:solidFill>
              <a:srgbClr val="15F2FA"/>
            </a:solidFill>
          </a:ln>
        </p:spPr>
        <p:style>
          <a:lnRef idx="1">
            <a:schemeClr val="accent1"/>
          </a:lnRef>
          <a:fillRef idx="0">
            <a:schemeClr val="accent1"/>
          </a:fillRef>
          <a:effectRef idx="0">
            <a:schemeClr val="accent1"/>
          </a:effectRef>
          <a:fontRef idx="minor">
            <a:schemeClr val="tx1"/>
          </a:fontRef>
        </p:style>
      </p:cxnSp>
      <p:sp>
        <p:nvSpPr>
          <p:cNvPr id="16" name="TextBox 35"/>
          <p:cNvSpPr txBox="1"/>
          <p:nvPr/>
        </p:nvSpPr>
        <p:spPr>
          <a:xfrm>
            <a:off x="3016144" y="3961648"/>
            <a:ext cx="2994025" cy="368300"/>
          </a:xfrm>
          <a:prstGeom prst="rect">
            <a:avLst/>
          </a:prstGeom>
          <a:noFill/>
        </p:spPr>
        <p:txBody>
          <a:bodyPr wrap="none" rtlCol="0">
            <a:spAutoFit/>
          </a:bodyPr>
          <a:lstStyle/>
          <a:p>
            <a:pPr defTabSz="912495"/>
            <a:r>
              <a:rPr lang="zh-CN" altLang="en-US" sz="1800" dirty="0">
                <a:solidFill>
                  <a:srgbClr val="15F2FA"/>
                </a:solidFill>
                <a:latin typeface="微软雅黑" panose="020B0503020204020204" charset="-122"/>
                <a:ea typeface="微软雅黑" panose="020B0503020204020204" charset="-122"/>
              </a:rPr>
              <a:t>诚信铸造品质 创新引领未来</a:t>
            </a:r>
          </a:p>
        </p:txBody>
      </p:sp>
      <p:pic>
        <p:nvPicPr>
          <p:cNvPr id="2" name="Mark Pride - River Flows In You (Original Mix) - remix">
            <a:hlinkClick r:id="" action="ppaction://media"/>
            <a:extLst>
              <a:ext uri="{FF2B5EF4-FFF2-40B4-BE49-F238E27FC236}">
                <a16:creationId xmlns:a16="http://schemas.microsoft.com/office/drawing/2014/main" id="{5C8D66F5-FECD-46BE-BD9A-E1507860CA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86691" y="282143"/>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5266">
        <p14:vortex dir="r"/>
      </p:transition>
    </mc:Choice>
    <mc:Fallback>
      <p:transition spd="slow" advTm="52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p:cTn id="10" dur="500" fill="hold"/>
                                        <p:tgtEl>
                                          <p:spTgt spid="13"/>
                                        </p:tgtEl>
                                        <p:attrNameLst>
                                          <p:attrName>ppt_w</p:attrName>
                                        </p:attrNameLst>
                                      </p:cBhvr>
                                      <p:tavLst>
                                        <p:tav tm="0">
                                          <p:val>
                                            <p:fltVal val="0"/>
                                          </p:val>
                                        </p:tav>
                                        <p:tav tm="100000">
                                          <p:val>
                                            <p:strVal val="#ppt_w"/>
                                          </p:val>
                                        </p:tav>
                                      </p:tavLst>
                                    </p:anim>
                                    <p:anim calcmode="lin" valueType="num">
                                      <p:cBhvr>
                                        <p:cTn id="11" dur="500" fill="hold"/>
                                        <p:tgtEl>
                                          <p:spTgt spid="13"/>
                                        </p:tgtEl>
                                        <p:attrNameLst>
                                          <p:attrName>ppt_h</p:attrName>
                                        </p:attrNameLst>
                                      </p:cBhvr>
                                      <p:tavLst>
                                        <p:tav tm="0">
                                          <p:val>
                                            <p:fltVal val="0"/>
                                          </p:val>
                                        </p:tav>
                                        <p:tav tm="100000">
                                          <p:val>
                                            <p:strVal val="#ppt_h"/>
                                          </p:val>
                                        </p:tav>
                                      </p:tavLst>
                                    </p:anim>
                                    <p:animEffect transition="in" filter="fade">
                                      <p:cBhvr>
                                        <p:cTn id="12" dur="500"/>
                                        <p:tgtEl>
                                          <p:spTgt spid="13"/>
                                        </p:tgtEl>
                                      </p:cBhvr>
                                    </p:animEffect>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0-#ppt_w/2"/>
                                          </p:val>
                                        </p:tav>
                                        <p:tav tm="100000">
                                          <p:val>
                                            <p:strVal val="#ppt_x"/>
                                          </p:val>
                                        </p:tav>
                                      </p:tavLst>
                                    </p:anim>
                                    <p:anim calcmode="lin" valueType="num">
                                      <p:cBhvr additive="base">
                                        <p:cTn id="17" dur="500" fill="hold"/>
                                        <p:tgtEl>
                                          <p:spTgt spid="14"/>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2" fill="hold" grpId="0" nodeType="afterEffect">
                                  <p:stCondLst>
                                    <p:cond delay="0"/>
                                  </p:stCondLst>
                                  <p:iterate type="lt">
                                    <p:tmPct val="12000"/>
                                  </p:iterate>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par>
                          <p:cTn id="27" fill="hold">
                            <p:stCondLst>
                              <p:cond delay="1980"/>
                            </p:stCondLst>
                            <p:childTnLst>
                              <p:par>
                                <p:cTn id="28" presetID="53" presetClass="entr" presetSubtype="16" fill="hold" grpId="0" nodeType="afterEffect">
                                  <p:stCondLst>
                                    <p:cond delay="0"/>
                                  </p:stCondLst>
                                  <p:iterate type="lt">
                                    <p:tmPct val="10000"/>
                                  </p:iterate>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fltVal val="0"/>
                                          </p:val>
                                        </p:tav>
                                        <p:tav tm="100000">
                                          <p:val>
                                            <p:strVal val="#ppt_w"/>
                                          </p:val>
                                        </p:tav>
                                      </p:tavLst>
                                    </p:anim>
                                    <p:anim calcmode="lin" valueType="num">
                                      <p:cBhvr>
                                        <p:cTn id="31" dur="500" fill="hold"/>
                                        <p:tgtEl>
                                          <p:spTgt spid="12"/>
                                        </p:tgtEl>
                                        <p:attrNameLst>
                                          <p:attrName>ppt_h</p:attrName>
                                        </p:attrNameLst>
                                      </p:cBhvr>
                                      <p:tavLst>
                                        <p:tav tm="0">
                                          <p:val>
                                            <p:fltVal val="0"/>
                                          </p:val>
                                        </p:tav>
                                        <p:tav tm="100000">
                                          <p:val>
                                            <p:strVal val="#ppt_h"/>
                                          </p:val>
                                        </p:tav>
                                      </p:tavLst>
                                    </p:anim>
                                    <p:animEffect transition="in" filter="fade">
                                      <p:cBhvr>
                                        <p:cTn id="32" dur="500"/>
                                        <p:tgtEl>
                                          <p:spTgt spid="12"/>
                                        </p:tgtEl>
                                      </p:cBhvr>
                                    </p:animEffect>
                                  </p:childTnLst>
                                </p:cTn>
                              </p:par>
                            </p:childTnLst>
                          </p:cTn>
                        </p:par>
                        <p:par>
                          <p:cTn id="33" fill="hold">
                            <p:stCondLst>
                              <p:cond delay="3580"/>
                            </p:stCondLst>
                            <p:childTnLst>
                              <p:par>
                                <p:cTn id="34" presetID="42" presetClass="entr" presetSubtype="0"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9" repeatCount="indefinite" fill="hold" display="0">
                  <p:stCondLst>
                    <p:cond delay="indefinite"/>
                  </p:stCondLst>
                  <p:endCondLst>
                    <p:cond evt="onStopAudio" delay="0">
                      <p:tgtEl>
                        <p:sldTgt/>
                      </p:tgtEl>
                    </p:cond>
                  </p:endCondLst>
                </p:cTn>
                <p:tgtEl>
                  <p:spTgt spid="2"/>
                </p:tgtEl>
              </p:cMediaNode>
            </p:audio>
          </p:childTnLst>
        </p:cTn>
      </p:par>
    </p:tnLst>
    <p:bldLst>
      <p:bldP spid="11" grpId="0"/>
      <p:bldP spid="12" grpId="0"/>
      <p:bldP spid="13" grpId="0" bldLvl="0" animBg="1"/>
      <p:bldP spid="16" grpId="0"/>
    </p:bldLst>
  </p:timing>
  <p:extLst>
    <p:ext uri="{E180D4A7-C9FB-4DFB-919C-405C955672EB}">
      <p14:showEvtLst xmlns:p14="http://schemas.microsoft.com/office/powerpoint/2010/main">
        <p14:playEvt time="1"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D72F1"/>
            </a:gs>
            <a:gs pos="69000">
              <a:srgbClr val="00092A"/>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0" name="Shape 1545"/>
          <p:cNvSpPr/>
          <p:nvPr/>
        </p:nvSpPr>
        <p:spPr>
          <a:xfrm>
            <a:off x="1873510" y="170524"/>
            <a:ext cx="5397725" cy="368935"/>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400" b="1" kern="0" dirty="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rPr>
              <a:t>2017工作完成情况</a:t>
            </a:r>
          </a:p>
        </p:txBody>
      </p:sp>
      <p:sp>
        <p:nvSpPr>
          <p:cNvPr id="41" name="Shape 1546"/>
          <p:cNvSpPr/>
          <p:nvPr/>
        </p:nvSpPr>
        <p:spPr>
          <a:xfrm>
            <a:off x="2653703" y="525757"/>
            <a:ext cx="3837339" cy="168910"/>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100" kern="0" dirty="0">
                <a:solidFill>
                  <a:srgbClr val="15F2FA"/>
                </a:solidFill>
                <a:latin typeface="微软雅黑" panose="020B0503020204020204" charset="-122"/>
                <a:ea typeface="微软雅黑" panose="020B0503020204020204" charset="-122"/>
              </a:rPr>
              <a:t>Put your Amazing Sub Title Here</a:t>
            </a:r>
          </a:p>
        </p:txBody>
      </p:sp>
      <p:grpSp>
        <p:nvGrpSpPr>
          <p:cNvPr id="47" name="组合 46"/>
          <p:cNvGrpSpPr/>
          <p:nvPr/>
        </p:nvGrpSpPr>
        <p:grpSpPr>
          <a:xfrm>
            <a:off x="3006557" y="2086245"/>
            <a:ext cx="1539875" cy="1541463"/>
            <a:chOff x="2985964" y="1563638"/>
            <a:chExt cx="1539875" cy="1541463"/>
          </a:xfrm>
        </p:grpSpPr>
        <p:sp>
          <p:nvSpPr>
            <p:cNvPr id="29" name="椭圆 28"/>
            <p:cNvSpPr/>
            <p:nvPr/>
          </p:nvSpPr>
          <p:spPr>
            <a:xfrm>
              <a:off x="2985964" y="1563638"/>
              <a:ext cx="1539875" cy="1541463"/>
            </a:xfrm>
            <a:prstGeom prst="ellipse">
              <a:avLst/>
            </a:prstGeom>
            <a:solidFill>
              <a:srgbClr val="15F2FA">
                <a:alpha val="20000"/>
              </a:srgbClr>
            </a:solidFill>
            <a:ln w="12700">
              <a:solidFill>
                <a:srgbClr val="15F2FA">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15F2FA"/>
                </a:solidFill>
                <a:latin typeface="微软雅黑" panose="020B0503020204020204" charset="-122"/>
                <a:ea typeface="微软雅黑" panose="020B0503020204020204" charset="-122"/>
              </a:endParaRPr>
            </a:p>
          </p:txBody>
        </p:sp>
        <p:sp>
          <p:nvSpPr>
            <p:cNvPr id="30" name="Freeform 5"/>
            <p:cNvSpPr>
              <a:spLocks noEditPoints="1"/>
            </p:cNvSpPr>
            <p:nvPr/>
          </p:nvSpPr>
          <p:spPr bwMode="auto">
            <a:xfrm>
              <a:off x="3525714" y="2009726"/>
              <a:ext cx="460375" cy="649287"/>
            </a:xfrm>
            <a:custGeom>
              <a:avLst/>
              <a:gdLst>
                <a:gd name="T0" fmla="*/ 249158 w 83"/>
                <a:gd name="T1" fmla="*/ 92962 h 119"/>
                <a:gd name="T2" fmla="*/ 387580 w 83"/>
                <a:gd name="T3" fmla="*/ 169520 h 119"/>
                <a:gd name="T4" fmla="*/ 404190 w 83"/>
                <a:gd name="T5" fmla="*/ 147646 h 119"/>
                <a:gd name="T6" fmla="*/ 404190 w 83"/>
                <a:gd name="T7" fmla="*/ 131241 h 119"/>
                <a:gd name="T8" fmla="*/ 398654 w 83"/>
                <a:gd name="T9" fmla="*/ 114836 h 119"/>
                <a:gd name="T10" fmla="*/ 293453 w 83"/>
                <a:gd name="T11" fmla="*/ 60152 h 119"/>
                <a:gd name="T12" fmla="*/ 276843 w 83"/>
                <a:gd name="T13" fmla="*/ 54684 h 119"/>
                <a:gd name="T14" fmla="*/ 265769 w 83"/>
                <a:gd name="T15" fmla="*/ 65621 h 119"/>
                <a:gd name="T16" fmla="*/ 249158 w 83"/>
                <a:gd name="T17" fmla="*/ 92962 h 119"/>
                <a:gd name="T18" fmla="*/ 221474 w 83"/>
                <a:gd name="T19" fmla="*/ 142178 h 119"/>
                <a:gd name="T20" fmla="*/ 249158 w 83"/>
                <a:gd name="T21" fmla="*/ 158583 h 119"/>
                <a:gd name="T22" fmla="*/ 132885 w 83"/>
                <a:gd name="T23" fmla="*/ 360913 h 119"/>
                <a:gd name="T24" fmla="*/ 99663 w 83"/>
                <a:gd name="T25" fmla="*/ 344508 h 119"/>
                <a:gd name="T26" fmla="*/ 221474 w 83"/>
                <a:gd name="T27" fmla="*/ 142178 h 119"/>
                <a:gd name="T28" fmla="*/ 71979 w 83"/>
                <a:gd name="T29" fmla="*/ 393723 h 119"/>
                <a:gd name="T30" fmla="*/ 60905 w 83"/>
                <a:gd name="T31" fmla="*/ 508559 h 119"/>
                <a:gd name="T32" fmla="*/ 121811 w 83"/>
                <a:gd name="T33" fmla="*/ 535901 h 119"/>
                <a:gd name="T34" fmla="*/ 215937 w 83"/>
                <a:gd name="T35" fmla="*/ 475749 h 119"/>
                <a:gd name="T36" fmla="*/ 132885 w 83"/>
                <a:gd name="T37" fmla="*/ 448407 h 119"/>
                <a:gd name="T38" fmla="*/ 71979 w 83"/>
                <a:gd name="T39" fmla="*/ 393723 h 119"/>
                <a:gd name="T40" fmla="*/ 249158 w 83"/>
                <a:gd name="T41" fmla="*/ 514028 h 119"/>
                <a:gd name="T42" fmla="*/ 44295 w 83"/>
                <a:gd name="T43" fmla="*/ 650737 h 119"/>
                <a:gd name="T44" fmla="*/ 0 w 83"/>
                <a:gd name="T45" fmla="*/ 628863 h 119"/>
                <a:gd name="T46" fmla="*/ 16611 w 83"/>
                <a:gd name="T47" fmla="*/ 382786 h 119"/>
                <a:gd name="T48" fmla="*/ 33221 w 83"/>
                <a:gd name="T49" fmla="*/ 360913 h 119"/>
                <a:gd name="T50" fmla="*/ 155032 w 83"/>
                <a:gd name="T51" fmla="*/ 147646 h 119"/>
                <a:gd name="T52" fmla="*/ 204864 w 83"/>
                <a:gd name="T53" fmla="*/ 65621 h 119"/>
                <a:gd name="T54" fmla="*/ 221474 w 83"/>
                <a:gd name="T55" fmla="*/ 38279 h 119"/>
                <a:gd name="T56" fmla="*/ 265769 w 83"/>
                <a:gd name="T57" fmla="*/ 5468 h 119"/>
                <a:gd name="T58" fmla="*/ 321138 w 83"/>
                <a:gd name="T59" fmla="*/ 10937 h 119"/>
                <a:gd name="T60" fmla="*/ 420801 w 83"/>
                <a:gd name="T61" fmla="*/ 71089 h 119"/>
                <a:gd name="T62" fmla="*/ 459559 w 83"/>
                <a:gd name="T63" fmla="*/ 114836 h 119"/>
                <a:gd name="T64" fmla="*/ 448485 w 83"/>
                <a:gd name="T65" fmla="*/ 169520 h 119"/>
                <a:gd name="T66" fmla="*/ 249158 w 83"/>
                <a:gd name="T67" fmla="*/ 514028 h 1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3" h="119">
                  <a:moveTo>
                    <a:pt x="45" y="17"/>
                  </a:moveTo>
                  <a:cubicBezTo>
                    <a:pt x="70" y="31"/>
                    <a:pt x="70" y="31"/>
                    <a:pt x="70" y="31"/>
                  </a:cubicBezTo>
                  <a:cubicBezTo>
                    <a:pt x="73" y="27"/>
                    <a:pt x="73" y="27"/>
                    <a:pt x="73" y="27"/>
                  </a:cubicBezTo>
                  <a:cubicBezTo>
                    <a:pt x="74" y="26"/>
                    <a:pt x="74" y="25"/>
                    <a:pt x="73" y="24"/>
                  </a:cubicBezTo>
                  <a:cubicBezTo>
                    <a:pt x="73" y="23"/>
                    <a:pt x="73" y="22"/>
                    <a:pt x="72" y="21"/>
                  </a:cubicBezTo>
                  <a:cubicBezTo>
                    <a:pt x="53" y="11"/>
                    <a:pt x="53" y="11"/>
                    <a:pt x="53" y="11"/>
                  </a:cubicBezTo>
                  <a:cubicBezTo>
                    <a:pt x="52" y="10"/>
                    <a:pt x="51" y="10"/>
                    <a:pt x="50" y="10"/>
                  </a:cubicBezTo>
                  <a:cubicBezTo>
                    <a:pt x="49" y="10"/>
                    <a:pt x="48" y="11"/>
                    <a:pt x="48" y="12"/>
                  </a:cubicBezTo>
                  <a:cubicBezTo>
                    <a:pt x="45" y="17"/>
                    <a:pt x="45" y="17"/>
                    <a:pt x="45" y="17"/>
                  </a:cubicBezTo>
                  <a:close/>
                  <a:moveTo>
                    <a:pt x="40" y="26"/>
                  </a:moveTo>
                  <a:cubicBezTo>
                    <a:pt x="45" y="29"/>
                    <a:pt x="45" y="29"/>
                    <a:pt x="45" y="29"/>
                  </a:cubicBezTo>
                  <a:cubicBezTo>
                    <a:pt x="24" y="66"/>
                    <a:pt x="24" y="66"/>
                    <a:pt x="24" y="66"/>
                  </a:cubicBezTo>
                  <a:cubicBezTo>
                    <a:pt x="18" y="63"/>
                    <a:pt x="18" y="63"/>
                    <a:pt x="18" y="63"/>
                  </a:cubicBezTo>
                  <a:cubicBezTo>
                    <a:pt x="40" y="26"/>
                    <a:pt x="40" y="26"/>
                    <a:pt x="40" y="26"/>
                  </a:cubicBezTo>
                  <a:close/>
                  <a:moveTo>
                    <a:pt x="13" y="72"/>
                  </a:moveTo>
                  <a:cubicBezTo>
                    <a:pt x="11" y="93"/>
                    <a:pt x="11" y="93"/>
                    <a:pt x="11" y="93"/>
                  </a:cubicBezTo>
                  <a:cubicBezTo>
                    <a:pt x="22" y="98"/>
                    <a:pt x="22" y="98"/>
                    <a:pt x="22" y="98"/>
                  </a:cubicBezTo>
                  <a:cubicBezTo>
                    <a:pt x="39" y="87"/>
                    <a:pt x="39" y="87"/>
                    <a:pt x="39" y="87"/>
                  </a:cubicBezTo>
                  <a:cubicBezTo>
                    <a:pt x="35" y="83"/>
                    <a:pt x="30" y="82"/>
                    <a:pt x="24" y="82"/>
                  </a:cubicBezTo>
                  <a:cubicBezTo>
                    <a:pt x="20" y="77"/>
                    <a:pt x="17" y="74"/>
                    <a:pt x="13" y="72"/>
                  </a:cubicBezTo>
                  <a:close/>
                  <a:moveTo>
                    <a:pt x="45" y="94"/>
                  </a:moveTo>
                  <a:cubicBezTo>
                    <a:pt x="8" y="119"/>
                    <a:pt x="8" y="119"/>
                    <a:pt x="8" y="119"/>
                  </a:cubicBezTo>
                  <a:cubicBezTo>
                    <a:pt x="0" y="115"/>
                    <a:pt x="0" y="115"/>
                    <a:pt x="0" y="115"/>
                  </a:cubicBezTo>
                  <a:cubicBezTo>
                    <a:pt x="3" y="70"/>
                    <a:pt x="3" y="70"/>
                    <a:pt x="3" y="70"/>
                  </a:cubicBezTo>
                  <a:cubicBezTo>
                    <a:pt x="6" y="66"/>
                    <a:pt x="6" y="66"/>
                    <a:pt x="6" y="66"/>
                  </a:cubicBezTo>
                  <a:cubicBezTo>
                    <a:pt x="28" y="27"/>
                    <a:pt x="28" y="27"/>
                    <a:pt x="28" y="27"/>
                  </a:cubicBezTo>
                  <a:cubicBezTo>
                    <a:pt x="37" y="12"/>
                    <a:pt x="37" y="12"/>
                    <a:pt x="37" y="12"/>
                  </a:cubicBezTo>
                  <a:cubicBezTo>
                    <a:pt x="40" y="7"/>
                    <a:pt x="40" y="7"/>
                    <a:pt x="40" y="7"/>
                  </a:cubicBezTo>
                  <a:cubicBezTo>
                    <a:pt x="42" y="4"/>
                    <a:pt x="44" y="2"/>
                    <a:pt x="48" y="1"/>
                  </a:cubicBezTo>
                  <a:cubicBezTo>
                    <a:pt x="51" y="0"/>
                    <a:pt x="55" y="0"/>
                    <a:pt x="58" y="2"/>
                  </a:cubicBezTo>
                  <a:cubicBezTo>
                    <a:pt x="76" y="13"/>
                    <a:pt x="76" y="13"/>
                    <a:pt x="76" y="13"/>
                  </a:cubicBezTo>
                  <a:cubicBezTo>
                    <a:pt x="80" y="15"/>
                    <a:pt x="82" y="18"/>
                    <a:pt x="83" y="21"/>
                  </a:cubicBezTo>
                  <a:cubicBezTo>
                    <a:pt x="83" y="24"/>
                    <a:pt x="83" y="28"/>
                    <a:pt x="81" y="31"/>
                  </a:cubicBezTo>
                  <a:cubicBezTo>
                    <a:pt x="69" y="52"/>
                    <a:pt x="57" y="73"/>
                    <a:pt x="45" y="94"/>
                  </a:cubicBezTo>
                  <a:close/>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rgbClr val="15F2FA"/>
                </a:solidFill>
                <a:latin typeface="微软雅黑" panose="020B0503020204020204" charset="-122"/>
                <a:ea typeface="微软雅黑" panose="020B0503020204020204" charset="-122"/>
              </a:endParaRPr>
            </a:p>
          </p:txBody>
        </p:sp>
      </p:grpSp>
      <p:grpSp>
        <p:nvGrpSpPr>
          <p:cNvPr id="25" name="组合 24"/>
          <p:cNvGrpSpPr/>
          <p:nvPr/>
        </p:nvGrpSpPr>
        <p:grpSpPr>
          <a:xfrm>
            <a:off x="1642894" y="2086245"/>
            <a:ext cx="1541463" cy="1541463"/>
            <a:chOff x="1622301" y="1563638"/>
            <a:chExt cx="1541463" cy="1541463"/>
          </a:xfrm>
        </p:grpSpPr>
        <p:sp>
          <p:nvSpPr>
            <p:cNvPr id="31" name="椭圆 30"/>
            <p:cNvSpPr/>
            <p:nvPr/>
          </p:nvSpPr>
          <p:spPr>
            <a:xfrm>
              <a:off x="1622301" y="1563638"/>
              <a:ext cx="1541463" cy="1541463"/>
            </a:xfrm>
            <a:prstGeom prst="ellipse">
              <a:avLst/>
            </a:prstGeom>
            <a:solidFill>
              <a:srgbClr val="15F2FA">
                <a:alpha val="20000"/>
              </a:srgbClr>
            </a:solidFill>
            <a:ln w="9525">
              <a:solidFill>
                <a:srgbClr val="15F2FA">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15F2FA"/>
                </a:solidFill>
                <a:latin typeface="微软雅黑" panose="020B0503020204020204" charset="-122"/>
                <a:ea typeface="微软雅黑" panose="020B0503020204020204" charset="-122"/>
              </a:endParaRPr>
            </a:p>
          </p:txBody>
        </p:sp>
        <p:grpSp>
          <p:nvGrpSpPr>
            <p:cNvPr id="32" name="组合 4"/>
            <p:cNvGrpSpPr/>
            <p:nvPr/>
          </p:nvGrpSpPr>
          <p:grpSpPr bwMode="auto">
            <a:xfrm>
              <a:off x="2050926" y="2100213"/>
              <a:ext cx="685800" cy="468313"/>
              <a:chOff x="1518430" y="3279686"/>
              <a:chExt cx="859439" cy="587464"/>
            </a:xfrm>
          </p:grpSpPr>
          <p:sp>
            <p:nvSpPr>
              <p:cNvPr id="33" name="Freeform 13"/>
              <p:cNvSpPr>
                <a:spLocks noEditPoints="1"/>
              </p:cNvSpPr>
              <p:nvPr/>
            </p:nvSpPr>
            <p:spPr bwMode="auto">
              <a:xfrm>
                <a:off x="1518430" y="3279686"/>
                <a:ext cx="492274" cy="587464"/>
              </a:xfrm>
              <a:custGeom>
                <a:avLst/>
                <a:gdLst>
                  <a:gd name="T0" fmla="*/ 196910 w 75"/>
                  <a:gd name="T1" fmla="*/ 92410 h 89"/>
                  <a:gd name="T2" fmla="*/ 223164 w 75"/>
                  <a:gd name="T3" fmla="*/ 33004 h 89"/>
                  <a:gd name="T4" fmla="*/ 223164 w 75"/>
                  <a:gd name="T5" fmla="*/ 33004 h 89"/>
                  <a:gd name="T6" fmla="*/ 301928 w 75"/>
                  <a:gd name="T7" fmla="*/ 0 h 89"/>
                  <a:gd name="T8" fmla="*/ 380692 w 75"/>
                  <a:gd name="T9" fmla="*/ 33004 h 89"/>
                  <a:gd name="T10" fmla="*/ 380692 w 75"/>
                  <a:gd name="T11" fmla="*/ 33004 h 89"/>
                  <a:gd name="T12" fmla="*/ 406947 w 75"/>
                  <a:gd name="T13" fmla="*/ 112212 h 89"/>
                  <a:gd name="T14" fmla="*/ 393819 w 75"/>
                  <a:gd name="T15" fmla="*/ 171619 h 89"/>
                  <a:gd name="T16" fmla="*/ 387256 w 75"/>
                  <a:gd name="T17" fmla="*/ 184820 h 89"/>
                  <a:gd name="T18" fmla="*/ 492274 w 75"/>
                  <a:gd name="T19" fmla="*/ 184820 h 89"/>
                  <a:gd name="T20" fmla="*/ 492274 w 75"/>
                  <a:gd name="T21" fmla="*/ 283831 h 89"/>
                  <a:gd name="T22" fmla="*/ 387256 w 75"/>
                  <a:gd name="T23" fmla="*/ 283831 h 89"/>
                  <a:gd name="T24" fmla="*/ 387256 w 75"/>
                  <a:gd name="T25" fmla="*/ 303633 h 89"/>
                  <a:gd name="T26" fmla="*/ 406947 w 75"/>
                  <a:gd name="T27" fmla="*/ 382842 h 89"/>
                  <a:gd name="T28" fmla="*/ 347874 w 75"/>
                  <a:gd name="T29" fmla="*/ 528058 h 89"/>
                  <a:gd name="T30" fmla="*/ 203473 w 75"/>
                  <a:gd name="T31" fmla="*/ 587464 h 89"/>
                  <a:gd name="T32" fmla="*/ 59073 w 75"/>
                  <a:gd name="T33" fmla="*/ 528058 h 89"/>
                  <a:gd name="T34" fmla="*/ 0 w 75"/>
                  <a:gd name="T35" fmla="*/ 382842 h 89"/>
                  <a:gd name="T36" fmla="*/ 59073 w 75"/>
                  <a:gd name="T37" fmla="*/ 237626 h 89"/>
                  <a:gd name="T38" fmla="*/ 98455 w 75"/>
                  <a:gd name="T39" fmla="*/ 204622 h 89"/>
                  <a:gd name="T40" fmla="*/ 196910 w 75"/>
                  <a:gd name="T41" fmla="*/ 92410 h 89"/>
                  <a:gd name="T42" fmla="*/ 98455 w 75"/>
                  <a:gd name="T43" fmla="*/ 376241 h 89"/>
                  <a:gd name="T44" fmla="*/ 249419 w 75"/>
                  <a:gd name="T45" fmla="*/ 283831 h 89"/>
                  <a:gd name="T46" fmla="*/ 98455 w 75"/>
                  <a:gd name="T47" fmla="*/ 376241 h 89"/>
                  <a:gd name="T48" fmla="*/ 295364 w 75"/>
                  <a:gd name="T49" fmla="*/ 290432 h 89"/>
                  <a:gd name="T50" fmla="*/ 203473 w 75"/>
                  <a:gd name="T51" fmla="*/ 250827 h 89"/>
                  <a:gd name="T52" fmla="*/ 111582 w 75"/>
                  <a:gd name="T53" fmla="*/ 290432 h 89"/>
                  <a:gd name="T54" fmla="*/ 72200 w 75"/>
                  <a:gd name="T55" fmla="*/ 382842 h 89"/>
                  <a:gd name="T56" fmla="*/ 111582 w 75"/>
                  <a:gd name="T57" fmla="*/ 475252 h 89"/>
                  <a:gd name="T58" fmla="*/ 203473 w 75"/>
                  <a:gd name="T59" fmla="*/ 514856 h 89"/>
                  <a:gd name="T60" fmla="*/ 295364 w 75"/>
                  <a:gd name="T61" fmla="*/ 475252 h 89"/>
                  <a:gd name="T62" fmla="*/ 334746 w 75"/>
                  <a:gd name="T63" fmla="*/ 382842 h 89"/>
                  <a:gd name="T64" fmla="*/ 295364 w 75"/>
                  <a:gd name="T65" fmla="*/ 290432 h 8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5" h="89">
                    <a:moveTo>
                      <a:pt x="30" y="14"/>
                    </a:moveTo>
                    <a:cubicBezTo>
                      <a:pt x="30" y="11"/>
                      <a:pt x="32" y="7"/>
                      <a:pt x="34" y="5"/>
                    </a:cubicBezTo>
                    <a:cubicBezTo>
                      <a:pt x="34" y="5"/>
                      <a:pt x="34" y="5"/>
                      <a:pt x="34" y="5"/>
                    </a:cubicBezTo>
                    <a:cubicBezTo>
                      <a:pt x="37" y="2"/>
                      <a:pt x="42" y="0"/>
                      <a:pt x="46" y="0"/>
                    </a:cubicBezTo>
                    <a:cubicBezTo>
                      <a:pt x="51" y="0"/>
                      <a:pt x="55" y="2"/>
                      <a:pt x="58" y="5"/>
                    </a:cubicBezTo>
                    <a:cubicBezTo>
                      <a:pt x="58" y="5"/>
                      <a:pt x="58" y="5"/>
                      <a:pt x="58" y="5"/>
                    </a:cubicBezTo>
                    <a:cubicBezTo>
                      <a:pt x="61" y="8"/>
                      <a:pt x="62" y="12"/>
                      <a:pt x="62" y="17"/>
                    </a:cubicBezTo>
                    <a:cubicBezTo>
                      <a:pt x="62" y="20"/>
                      <a:pt x="61" y="23"/>
                      <a:pt x="60" y="26"/>
                    </a:cubicBezTo>
                    <a:cubicBezTo>
                      <a:pt x="59" y="28"/>
                      <a:pt x="59" y="28"/>
                      <a:pt x="59" y="28"/>
                    </a:cubicBezTo>
                    <a:cubicBezTo>
                      <a:pt x="75" y="28"/>
                      <a:pt x="75" y="28"/>
                      <a:pt x="75" y="28"/>
                    </a:cubicBezTo>
                    <a:cubicBezTo>
                      <a:pt x="75" y="43"/>
                      <a:pt x="75" y="43"/>
                      <a:pt x="75" y="43"/>
                    </a:cubicBezTo>
                    <a:cubicBezTo>
                      <a:pt x="59" y="43"/>
                      <a:pt x="59" y="43"/>
                      <a:pt x="59" y="43"/>
                    </a:cubicBezTo>
                    <a:cubicBezTo>
                      <a:pt x="59" y="46"/>
                      <a:pt x="59" y="46"/>
                      <a:pt x="59" y="46"/>
                    </a:cubicBezTo>
                    <a:cubicBezTo>
                      <a:pt x="61" y="50"/>
                      <a:pt x="62" y="54"/>
                      <a:pt x="62" y="58"/>
                    </a:cubicBezTo>
                    <a:cubicBezTo>
                      <a:pt x="62" y="67"/>
                      <a:pt x="58" y="74"/>
                      <a:pt x="53" y="80"/>
                    </a:cubicBezTo>
                    <a:cubicBezTo>
                      <a:pt x="47" y="85"/>
                      <a:pt x="39" y="89"/>
                      <a:pt x="31" y="89"/>
                    </a:cubicBezTo>
                    <a:cubicBezTo>
                      <a:pt x="22" y="89"/>
                      <a:pt x="15" y="85"/>
                      <a:pt x="9" y="80"/>
                    </a:cubicBezTo>
                    <a:cubicBezTo>
                      <a:pt x="4" y="74"/>
                      <a:pt x="0" y="67"/>
                      <a:pt x="0" y="58"/>
                    </a:cubicBezTo>
                    <a:cubicBezTo>
                      <a:pt x="0" y="50"/>
                      <a:pt x="4" y="42"/>
                      <a:pt x="9" y="36"/>
                    </a:cubicBezTo>
                    <a:cubicBezTo>
                      <a:pt x="11" y="34"/>
                      <a:pt x="13" y="33"/>
                      <a:pt x="15" y="31"/>
                    </a:cubicBezTo>
                    <a:cubicBezTo>
                      <a:pt x="30" y="14"/>
                      <a:pt x="30" y="14"/>
                      <a:pt x="30" y="14"/>
                    </a:cubicBezTo>
                    <a:close/>
                    <a:moveTo>
                      <a:pt x="15" y="57"/>
                    </a:moveTo>
                    <a:cubicBezTo>
                      <a:pt x="21" y="51"/>
                      <a:pt x="28" y="47"/>
                      <a:pt x="38" y="43"/>
                    </a:cubicBezTo>
                    <a:cubicBezTo>
                      <a:pt x="28" y="42"/>
                      <a:pt x="16" y="44"/>
                      <a:pt x="15" y="57"/>
                    </a:cubicBezTo>
                    <a:close/>
                    <a:moveTo>
                      <a:pt x="45" y="44"/>
                    </a:moveTo>
                    <a:cubicBezTo>
                      <a:pt x="41" y="40"/>
                      <a:pt x="36" y="38"/>
                      <a:pt x="31" y="38"/>
                    </a:cubicBezTo>
                    <a:cubicBezTo>
                      <a:pt x="25" y="38"/>
                      <a:pt x="20" y="40"/>
                      <a:pt x="17" y="44"/>
                    </a:cubicBezTo>
                    <a:cubicBezTo>
                      <a:pt x="13" y="48"/>
                      <a:pt x="11" y="53"/>
                      <a:pt x="11" y="58"/>
                    </a:cubicBezTo>
                    <a:cubicBezTo>
                      <a:pt x="11" y="64"/>
                      <a:pt x="13" y="69"/>
                      <a:pt x="17" y="72"/>
                    </a:cubicBezTo>
                    <a:cubicBezTo>
                      <a:pt x="20" y="76"/>
                      <a:pt x="25" y="78"/>
                      <a:pt x="31" y="78"/>
                    </a:cubicBezTo>
                    <a:cubicBezTo>
                      <a:pt x="36" y="78"/>
                      <a:pt x="41" y="76"/>
                      <a:pt x="45" y="72"/>
                    </a:cubicBezTo>
                    <a:cubicBezTo>
                      <a:pt x="49" y="69"/>
                      <a:pt x="51" y="64"/>
                      <a:pt x="51" y="58"/>
                    </a:cubicBezTo>
                    <a:cubicBezTo>
                      <a:pt x="51" y="53"/>
                      <a:pt x="49" y="48"/>
                      <a:pt x="45" y="44"/>
                    </a:cubicBezTo>
                    <a:close/>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rgbClr val="15F2FA"/>
                  </a:solidFill>
                  <a:latin typeface="微软雅黑" panose="020B0503020204020204" charset="-122"/>
                  <a:ea typeface="微软雅黑" panose="020B0503020204020204" charset="-122"/>
                </a:endParaRPr>
              </a:p>
            </p:txBody>
          </p:sp>
          <p:sp>
            <p:nvSpPr>
              <p:cNvPr id="34" name="Freeform 14"/>
              <p:cNvSpPr>
                <a:spLocks noEditPoints="1"/>
              </p:cNvSpPr>
              <p:nvPr/>
            </p:nvSpPr>
            <p:spPr bwMode="auto">
              <a:xfrm>
                <a:off x="1959028" y="3279686"/>
                <a:ext cx="418841" cy="587464"/>
              </a:xfrm>
              <a:custGeom>
                <a:avLst/>
                <a:gdLst>
                  <a:gd name="T0" fmla="*/ 222509 w 64"/>
                  <a:gd name="T1" fmla="*/ 92410 h 89"/>
                  <a:gd name="T2" fmla="*/ 189787 w 64"/>
                  <a:gd name="T3" fmla="*/ 33004 h 89"/>
                  <a:gd name="T4" fmla="*/ 189787 w 64"/>
                  <a:gd name="T5" fmla="*/ 33004 h 89"/>
                  <a:gd name="T6" fmla="*/ 117799 w 64"/>
                  <a:gd name="T7" fmla="*/ 0 h 89"/>
                  <a:gd name="T8" fmla="*/ 39266 w 64"/>
                  <a:gd name="T9" fmla="*/ 33004 h 89"/>
                  <a:gd name="T10" fmla="*/ 39266 w 64"/>
                  <a:gd name="T11" fmla="*/ 33004 h 89"/>
                  <a:gd name="T12" fmla="*/ 6544 w 64"/>
                  <a:gd name="T13" fmla="*/ 112212 h 89"/>
                  <a:gd name="T14" fmla="*/ 26178 w 64"/>
                  <a:gd name="T15" fmla="*/ 171619 h 89"/>
                  <a:gd name="T16" fmla="*/ 26178 w 64"/>
                  <a:gd name="T17" fmla="*/ 184820 h 89"/>
                  <a:gd name="T18" fmla="*/ 0 w 64"/>
                  <a:gd name="T19" fmla="*/ 184820 h 89"/>
                  <a:gd name="T20" fmla="*/ 0 w 64"/>
                  <a:gd name="T21" fmla="*/ 277230 h 89"/>
                  <a:gd name="T22" fmla="*/ 32722 w 64"/>
                  <a:gd name="T23" fmla="*/ 277230 h 89"/>
                  <a:gd name="T24" fmla="*/ 32722 w 64"/>
                  <a:gd name="T25" fmla="*/ 303633 h 89"/>
                  <a:gd name="T26" fmla="*/ 13089 w 64"/>
                  <a:gd name="T27" fmla="*/ 382842 h 89"/>
                  <a:gd name="T28" fmla="*/ 71988 w 64"/>
                  <a:gd name="T29" fmla="*/ 528058 h 89"/>
                  <a:gd name="T30" fmla="*/ 215965 w 64"/>
                  <a:gd name="T31" fmla="*/ 587464 h 89"/>
                  <a:gd name="T32" fmla="*/ 359941 w 64"/>
                  <a:gd name="T33" fmla="*/ 528058 h 89"/>
                  <a:gd name="T34" fmla="*/ 418841 w 64"/>
                  <a:gd name="T35" fmla="*/ 382842 h 89"/>
                  <a:gd name="T36" fmla="*/ 359941 w 64"/>
                  <a:gd name="T37" fmla="*/ 237626 h 89"/>
                  <a:gd name="T38" fmla="*/ 320675 w 64"/>
                  <a:gd name="T39" fmla="*/ 204622 h 89"/>
                  <a:gd name="T40" fmla="*/ 222509 w 64"/>
                  <a:gd name="T41" fmla="*/ 92410 h 89"/>
                  <a:gd name="T42" fmla="*/ 111255 w 64"/>
                  <a:gd name="T43" fmla="*/ 376241 h 89"/>
                  <a:gd name="T44" fmla="*/ 261776 w 64"/>
                  <a:gd name="T45" fmla="*/ 283831 h 89"/>
                  <a:gd name="T46" fmla="*/ 111255 w 64"/>
                  <a:gd name="T47" fmla="*/ 376241 h 89"/>
                  <a:gd name="T48" fmla="*/ 124343 w 64"/>
                  <a:gd name="T49" fmla="*/ 290432 h 89"/>
                  <a:gd name="T50" fmla="*/ 215965 w 64"/>
                  <a:gd name="T51" fmla="*/ 250827 h 89"/>
                  <a:gd name="T52" fmla="*/ 307586 w 64"/>
                  <a:gd name="T53" fmla="*/ 290432 h 89"/>
                  <a:gd name="T54" fmla="*/ 346853 w 64"/>
                  <a:gd name="T55" fmla="*/ 382842 h 89"/>
                  <a:gd name="T56" fmla="*/ 307586 w 64"/>
                  <a:gd name="T57" fmla="*/ 475252 h 89"/>
                  <a:gd name="T58" fmla="*/ 215965 w 64"/>
                  <a:gd name="T59" fmla="*/ 514856 h 89"/>
                  <a:gd name="T60" fmla="*/ 124343 w 64"/>
                  <a:gd name="T61" fmla="*/ 475252 h 89"/>
                  <a:gd name="T62" fmla="*/ 85077 w 64"/>
                  <a:gd name="T63" fmla="*/ 382842 h 89"/>
                  <a:gd name="T64" fmla="*/ 124343 w 64"/>
                  <a:gd name="T65" fmla="*/ 290432 h 8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4" h="89">
                    <a:moveTo>
                      <a:pt x="34" y="14"/>
                    </a:moveTo>
                    <a:cubicBezTo>
                      <a:pt x="33" y="11"/>
                      <a:pt x="32" y="7"/>
                      <a:pt x="29" y="5"/>
                    </a:cubicBezTo>
                    <a:cubicBezTo>
                      <a:pt x="29" y="5"/>
                      <a:pt x="29" y="5"/>
                      <a:pt x="29" y="5"/>
                    </a:cubicBezTo>
                    <a:cubicBezTo>
                      <a:pt x="26" y="2"/>
                      <a:pt x="22" y="0"/>
                      <a:pt x="18" y="0"/>
                    </a:cubicBezTo>
                    <a:cubicBezTo>
                      <a:pt x="13" y="0"/>
                      <a:pt x="9" y="2"/>
                      <a:pt x="6" y="5"/>
                    </a:cubicBezTo>
                    <a:cubicBezTo>
                      <a:pt x="6" y="5"/>
                      <a:pt x="6" y="5"/>
                      <a:pt x="6" y="5"/>
                    </a:cubicBezTo>
                    <a:cubicBezTo>
                      <a:pt x="3" y="8"/>
                      <a:pt x="1" y="12"/>
                      <a:pt x="1" y="17"/>
                    </a:cubicBezTo>
                    <a:cubicBezTo>
                      <a:pt x="1" y="20"/>
                      <a:pt x="2" y="23"/>
                      <a:pt x="4" y="26"/>
                    </a:cubicBezTo>
                    <a:cubicBezTo>
                      <a:pt x="4" y="28"/>
                      <a:pt x="4" y="28"/>
                      <a:pt x="4" y="28"/>
                    </a:cubicBezTo>
                    <a:cubicBezTo>
                      <a:pt x="0" y="28"/>
                      <a:pt x="0" y="28"/>
                      <a:pt x="0" y="28"/>
                    </a:cubicBezTo>
                    <a:cubicBezTo>
                      <a:pt x="0" y="42"/>
                      <a:pt x="0" y="42"/>
                      <a:pt x="0" y="42"/>
                    </a:cubicBezTo>
                    <a:cubicBezTo>
                      <a:pt x="5" y="42"/>
                      <a:pt x="5" y="42"/>
                      <a:pt x="5" y="42"/>
                    </a:cubicBezTo>
                    <a:cubicBezTo>
                      <a:pt x="5" y="46"/>
                      <a:pt x="5" y="46"/>
                      <a:pt x="5" y="46"/>
                    </a:cubicBezTo>
                    <a:cubicBezTo>
                      <a:pt x="3" y="50"/>
                      <a:pt x="2" y="54"/>
                      <a:pt x="2" y="58"/>
                    </a:cubicBezTo>
                    <a:cubicBezTo>
                      <a:pt x="2" y="67"/>
                      <a:pt x="6" y="74"/>
                      <a:pt x="11" y="80"/>
                    </a:cubicBezTo>
                    <a:cubicBezTo>
                      <a:pt x="17" y="85"/>
                      <a:pt x="24" y="89"/>
                      <a:pt x="33" y="89"/>
                    </a:cubicBezTo>
                    <a:cubicBezTo>
                      <a:pt x="41" y="89"/>
                      <a:pt x="49" y="85"/>
                      <a:pt x="55" y="80"/>
                    </a:cubicBezTo>
                    <a:cubicBezTo>
                      <a:pt x="60" y="74"/>
                      <a:pt x="64" y="67"/>
                      <a:pt x="64" y="58"/>
                    </a:cubicBezTo>
                    <a:cubicBezTo>
                      <a:pt x="64" y="50"/>
                      <a:pt x="60" y="42"/>
                      <a:pt x="55" y="36"/>
                    </a:cubicBezTo>
                    <a:cubicBezTo>
                      <a:pt x="53" y="34"/>
                      <a:pt x="51" y="33"/>
                      <a:pt x="49" y="31"/>
                    </a:cubicBezTo>
                    <a:cubicBezTo>
                      <a:pt x="34" y="14"/>
                      <a:pt x="34" y="14"/>
                      <a:pt x="34" y="14"/>
                    </a:cubicBezTo>
                    <a:close/>
                    <a:moveTo>
                      <a:pt x="17" y="57"/>
                    </a:moveTo>
                    <a:cubicBezTo>
                      <a:pt x="18" y="44"/>
                      <a:pt x="30" y="42"/>
                      <a:pt x="40" y="43"/>
                    </a:cubicBezTo>
                    <a:cubicBezTo>
                      <a:pt x="30" y="47"/>
                      <a:pt x="23" y="51"/>
                      <a:pt x="17" y="57"/>
                    </a:cubicBezTo>
                    <a:close/>
                    <a:moveTo>
                      <a:pt x="19" y="44"/>
                    </a:moveTo>
                    <a:cubicBezTo>
                      <a:pt x="22" y="40"/>
                      <a:pt x="27" y="38"/>
                      <a:pt x="33" y="38"/>
                    </a:cubicBezTo>
                    <a:cubicBezTo>
                      <a:pt x="38" y="38"/>
                      <a:pt x="43" y="40"/>
                      <a:pt x="47" y="44"/>
                    </a:cubicBezTo>
                    <a:cubicBezTo>
                      <a:pt x="51" y="48"/>
                      <a:pt x="53" y="53"/>
                      <a:pt x="53" y="58"/>
                    </a:cubicBezTo>
                    <a:cubicBezTo>
                      <a:pt x="53" y="64"/>
                      <a:pt x="51" y="69"/>
                      <a:pt x="47" y="72"/>
                    </a:cubicBezTo>
                    <a:cubicBezTo>
                      <a:pt x="43" y="76"/>
                      <a:pt x="38" y="78"/>
                      <a:pt x="33" y="78"/>
                    </a:cubicBezTo>
                    <a:cubicBezTo>
                      <a:pt x="27" y="78"/>
                      <a:pt x="22" y="76"/>
                      <a:pt x="19" y="72"/>
                    </a:cubicBezTo>
                    <a:cubicBezTo>
                      <a:pt x="15" y="69"/>
                      <a:pt x="13" y="64"/>
                      <a:pt x="13" y="58"/>
                    </a:cubicBezTo>
                    <a:cubicBezTo>
                      <a:pt x="13" y="53"/>
                      <a:pt x="15" y="48"/>
                      <a:pt x="19" y="44"/>
                    </a:cubicBezTo>
                    <a:close/>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rgbClr val="15F2FA"/>
                  </a:solidFill>
                  <a:latin typeface="微软雅黑" panose="020B0503020204020204" charset="-122"/>
                  <a:ea typeface="微软雅黑" panose="020B0503020204020204" charset="-122"/>
                </a:endParaRPr>
              </a:p>
            </p:txBody>
          </p:sp>
        </p:grpSp>
      </p:grpSp>
      <p:grpSp>
        <p:nvGrpSpPr>
          <p:cNvPr id="49" name="组合 48"/>
          <p:cNvGrpSpPr/>
          <p:nvPr/>
        </p:nvGrpSpPr>
        <p:grpSpPr>
          <a:xfrm>
            <a:off x="5746582" y="2086245"/>
            <a:ext cx="1539875" cy="1541463"/>
            <a:chOff x="5725989" y="1563638"/>
            <a:chExt cx="1539875" cy="1541463"/>
          </a:xfrm>
        </p:grpSpPr>
        <p:sp>
          <p:nvSpPr>
            <p:cNvPr id="37" name="椭圆 36"/>
            <p:cNvSpPr/>
            <p:nvPr/>
          </p:nvSpPr>
          <p:spPr>
            <a:xfrm>
              <a:off x="5725989" y="1563638"/>
              <a:ext cx="1539875" cy="1541463"/>
            </a:xfrm>
            <a:prstGeom prst="ellipse">
              <a:avLst/>
            </a:prstGeom>
            <a:solidFill>
              <a:srgbClr val="15F2FA">
                <a:alpha val="20000"/>
              </a:srgbClr>
            </a:solidFill>
            <a:ln w="12700">
              <a:solidFill>
                <a:srgbClr val="15F2FA">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a:solidFill>
                    <a:srgbClr val="15F2FA"/>
                  </a:solidFill>
                  <a:latin typeface="微软雅黑" panose="020B0503020204020204" charset="-122"/>
                  <a:ea typeface="微软雅黑" panose="020B0503020204020204" charset="-122"/>
                </a:rPr>
                <a:t>8</a:t>
              </a:r>
            </a:p>
          </p:txBody>
        </p:sp>
        <p:sp>
          <p:nvSpPr>
            <p:cNvPr id="38" name="Freeform 18"/>
            <p:cNvSpPr>
              <a:spLocks noEditPoints="1"/>
            </p:cNvSpPr>
            <p:nvPr/>
          </p:nvSpPr>
          <p:spPr bwMode="auto">
            <a:xfrm>
              <a:off x="6248276" y="2039888"/>
              <a:ext cx="492125" cy="595313"/>
            </a:xfrm>
            <a:custGeom>
              <a:avLst/>
              <a:gdLst>
                <a:gd name="T0" fmla="*/ 82726 w 101"/>
                <a:gd name="T1" fmla="*/ 77503 h 123"/>
                <a:gd name="T2" fmla="*/ 321170 w 101"/>
                <a:gd name="T3" fmla="*/ 48439 h 123"/>
                <a:gd name="T4" fmla="*/ 355233 w 101"/>
                <a:gd name="T5" fmla="*/ 77503 h 123"/>
                <a:gd name="T6" fmla="*/ 355233 w 101"/>
                <a:gd name="T7" fmla="*/ 87191 h 123"/>
                <a:gd name="T8" fmla="*/ 136254 w 101"/>
                <a:gd name="T9" fmla="*/ 116254 h 123"/>
                <a:gd name="T10" fmla="*/ 111923 w 101"/>
                <a:gd name="T11" fmla="*/ 150162 h 123"/>
                <a:gd name="T12" fmla="*/ 111923 w 101"/>
                <a:gd name="T13" fmla="*/ 479549 h 123"/>
                <a:gd name="T14" fmla="*/ 82726 w 101"/>
                <a:gd name="T15" fmla="*/ 479549 h 123"/>
                <a:gd name="T16" fmla="*/ 82726 w 101"/>
                <a:gd name="T17" fmla="*/ 77503 h 123"/>
                <a:gd name="T18" fmla="*/ 262775 w 101"/>
                <a:gd name="T19" fmla="*/ 237352 h 123"/>
                <a:gd name="T20" fmla="*/ 262775 w 101"/>
                <a:gd name="T21" fmla="*/ 319699 h 123"/>
                <a:gd name="T22" fmla="*/ 447691 w 101"/>
                <a:gd name="T23" fmla="*/ 295480 h 123"/>
                <a:gd name="T24" fmla="*/ 447691 w 101"/>
                <a:gd name="T25" fmla="*/ 213133 h 123"/>
                <a:gd name="T26" fmla="*/ 262775 w 101"/>
                <a:gd name="T27" fmla="*/ 237352 h 123"/>
                <a:gd name="T28" fmla="*/ 218979 w 101"/>
                <a:gd name="T29" fmla="*/ 184069 h 123"/>
                <a:gd name="T30" fmla="*/ 218979 w 101"/>
                <a:gd name="T31" fmla="*/ 586115 h 123"/>
                <a:gd name="T32" fmla="*/ 452557 w 101"/>
                <a:gd name="T33" fmla="*/ 557052 h 123"/>
                <a:gd name="T34" fmla="*/ 491487 w 101"/>
                <a:gd name="T35" fmla="*/ 518300 h 123"/>
                <a:gd name="T36" fmla="*/ 491487 w 101"/>
                <a:gd name="T37" fmla="*/ 184069 h 123"/>
                <a:gd name="T38" fmla="*/ 452557 w 101"/>
                <a:gd name="T39" fmla="*/ 155006 h 123"/>
                <a:gd name="T40" fmla="*/ 218979 w 101"/>
                <a:gd name="T41" fmla="*/ 184069 h 123"/>
                <a:gd name="T42" fmla="*/ 145986 w 101"/>
                <a:gd name="T43" fmla="*/ 140474 h 123"/>
                <a:gd name="T44" fmla="*/ 131388 w 101"/>
                <a:gd name="T45" fmla="*/ 150162 h 123"/>
                <a:gd name="T46" fmla="*/ 131388 w 101"/>
                <a:gd name="T47" fmla="*/ 537676 h 123"/>
                <a:gd name="T48" fmla="*/ 145986 w 101"/>
                <a:gd name="T49" fmla="*/ 561896 h 123"/>
                <a:gd name="T50" fmla="*/ 184916 w 101"/>
                <a:gd name="T51" fmla="*/ 590959 h 123"/>
                <a:gd name="T52" fmla="*/ 199515 w 101"/>
                <a:gd name="T53" fmla="*/ 576427 h 123"/>
                <a:gd name="T54" fmla="*/ 199515 w 101"/>
                <a:gd name="T55" fmla="*/ 188913 h 123"/>
                <a:gd name="T56" fmla="*/ 184916 w 101"/>
                <a:gd name="T57" fmla="*/ 164694 h 123"/>
                <a:gd name="T58" fmla="*/ 145986 w 101"/>
                <a:gd name="T59" fmla="*/ 140474 h 123"/>
                <a:gd name="T60" fmla="*/ 175183 w 101"/>
                <a:gd name="T61" fmla="*/ 130786 h 123"/>
                <a:gd name="T62" fmla="*/ 199515 w 101"/>
                <a:gd name="T63" fmla="*/ 150162 h 123"/>
                <a:gd name="T64" fmla="*/ 204381 w 101"/>
                <a:gd name="T65" fmla="*/ 150162 h 123"/>
                <a:gd name="T66" fmla="*/ 428226 w 101"/>
                <a:gd name="T67" fmla="*/ 121098 h 123"/>
                <a:gd name="T68" fmla="*/ 394163 w 101"/>
                <a:gd name="T69" fmla="*/ 106566 h 123"/>
                <a:gd name="T70" fmla="*/ 175183 w 101"/>
                <a:gd name="T71" fmla="*/ 130786 h 123"/>
                <a:gd name="T72" fmla="*/ 9732 w 101"/>
                <a:gd name="T73" fmla="*/ 33907 h 123"/>
                <a:gd name="T74" fmla="*/ 53528 w 101"/>
                <a:gd name="T75" fmla="*/ 62971 h 123"/>
                <a:gd name="T76" fmla="*/ 63261 w 101"/>
                <a:gd name="T77" fmla="*/ 87191 h 123"/>
                <a:gd name="T78" fmla="*/ 63261 w 101"/>
                <a:gd name="T79" fmla="*/ 474705 h 123"/>
                <a:gd name="T80" fmla="*/ 53528 w 101"/>
                <a:gd name="T81" fmla="*/ 484393 h 123"/>
                <a:gd name="T82" fmla="*/ 9732 w 101"/>
                <a:gd name="T83" fmla="*/ 460173 h 123"/>
                <a:gd name="T84" fmla="*/ 0 w 101"/>
                <a:gd name="T85" fmla="*/ 431109 h 123"/>
                <a:gd name="T86" fmla="*/ 0 w 101"/>
                <a:gd name="T87" fmla="*/ 43595 h 123"/>
                <a:gd name="T88" fmla="*/ 9732 w 101"/>
                <a:gd name="T89" fmla="*/ 33907 h 123"/>
                <a:gd name="T90" fmla="*/ 38930 w 101"/>
                <a:gd name="T91" fmla="*/ 29064 h 123"/>
                <a:gd name="T92" fmla="*/ 63261 w 101"/>
                <a:gd name="T93" fmla="*/ 43595 h 123"/>
                <a:gd name="T94" fmla="*/ 68127 w 101"/>
                <a:gd name="T95" fmla="*/ 48439 h 123"/>
                <a:gd name="T96" fmla="*/ 291972 w 101"/>
                <a:gd name="T97" fmla="*/ 19376 h 123"/>
                <a:gd name="T98" fmla="*/ 257909 w 101"/>
                <a:gd name="T99" fmla="*/ 0 h 123"/>
                <a:gd name="T100" fmla="*/ 38930 w 101"/>
                <a:gd name="T101" fmla="*/ 29064 h 12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1" h="123">
                  <a:moveTo>
                    <a:pt x="17" y="16"/>
                  </a:moveTo>
                  <a:cubicBezTo>
                    <a:pt x="66" y="10"/>
                    <a:pt x="66" y="10"/>
                    <a:pt x="66" y="10"/>
                  </a:cubicBezTo>
                  <a:cubicBezTo>
                    <a:pt x="70" y="10"/>
                    <a:pt x="73" y="12"/>
                    <a:pt x="73" y="16"/>
                  </a:cubicBezTo>
                  <a:cubicBezTo>
                    <a:pt x="73" y="18"/>
                    <a:pt x="73" y="18"/>
                    <a:pt x="73" y="18"/>
                  </a:cubicBezTo>
                  <a:cubicBezTo>
                    <a:pt x="28" y="24"/>
                    <a:pt x="28" y="24"/>
                    <a:pt x="28" y="24"/>
                  </a:cubicBezTo>
                  <a:cubicBezTo>
                    <a:pt x="24" y="25"/>
                    <a:pt x="23" y="27"/>
                    <a:pt x="23" y="31"/>
                  </a:cubicBezTo>
                  <a:cubicBezTo>
                    <a:pt x="23" y="99"/>
                    <a:pt x="23" y="99"/>
                    <a:pt x="23" y="99"/>
                  </a:cubicBezTo>
                  <a:cubicBezTo>
                    <a:pt x="17" y="99"/>
                    <a:pt x="17" y="99"/>
                    <a:pt x="17" y="99"/>
                  </a:cubicBezTo>
                  <a:cubicBezTo>
                    <a:pt x="17" y="16"/>
                    <a:pt x="17" y="16"/>
                    <a:pt x="17" y="16"/>
                  </a:cubicBezTo>
                  <a:close/>
                  <a:moveTo>
                    <a:pt x="54" y="49"/>
                  </a:moveTo>
                  <a:cubicBezTo>
                    <a:pt x="54" y="66"/>
                    <a:pt x="54" y="66"/>
                    <a:pt x="54" y="66"/>
                  </a:cubicBezTo>
                  <a:cubicBezTo>
                    <a:pt x="92" y="61"/>
                    <a:pt x="92" y="61"/>
                    <a:pt x="92" y="61"/>
                  </a:cubicBezTo>
                  <a:cubicBezTo>
                    <a:pt x="92" y="44"/>
                    <a:pt x="92" y="44"/>
                    <a:pt x="92" y="44"/>
                  </a:cubicBezTo>
                  <a:cubicBezTo>
                    <a:pt x="54" y="49"/>
                    <a:pt x="54" y="49"/>
                    <a:pt x="54" y="49"/>
                  </a:cubicBezTo>
                  <a:close/>
                  <a:moveTo>
                    <a:pt x="45" y="38"/>
                  </a:moveTo>
                  <a:cubicBezTo>
                    <a:pt x="45" y="121"/>
                    <a:pt x="45" y="121"/>
                    <a:pt x="45" y="121"/>
                  </a:cubicBezTo>
                  <a:cubicBezTo>
                    <a:pt x="93" y="115"/>
                    <a:pt x="93" y="115"/>
                    <a:pt x="93" y="115"/>
                  </a:cubicBezTo>
                  <a:cubicBezTo>
                    <a:pt x="97" y="114"/>
                    <a:pt x="101" y="111"/>
                    <a:pt x="101" y="107"/>
                  </a:cubicBezTo>
                  <a:cubicBezTo>
                    <a:pt x="101" y="38"/>
                    <a:pt x="101" y="38"/>
                    <a:pt x="101" y="38"/>
                  </a:cubicBezTo>
                  <a:cubicBezTo>
                    <a:pt x="101" y="34"/>
                    <a:pt x="97" y="31"/>
                    <a:pt x="93" y="32"/>
                  </a:cubicBezTo>
                  <a:cubicBezTo>
                    <a:pt x="45" y="38"/>
                    <a:pt x="45" y="38"/>
                    <a:pt x="45" y="38"/>
                  </a:cubicBezTo>
                  <a:close/>
                  <a:moveTo>
                    <a:pt x="30" y="29"/>
                  </a:moveTo>
                  <a:cubicBezTo>
                    <a:pt x="28" y="28"/>
                    <a:pt x="27" y="29"/>
                    <a:pt x="27" y="31"/>
                  </a:cubicBezTo>
                  <a:cubicBezTo>
                    <a:pt x="27" y="111"/>
                    <a:pt x="27" y="111"/>
                    <a:pt x="27" y="111"/>
                  </a:cubicBezTo>
                  <a:cubicBezTo>
                    <a:pt x="27" y="113"/>
                    <a:pt x="28" y="115"/>
                    <a:pt x="30" y="116"/>
                  </a:cubicBezTo>
                  <a:cubicBezTo>
                    <a:pt x="38" y="122"/>
                    <a:pt x="38" y="122"/>
                    <a:pt x="38" y="122"/>
                  </a:cubicBezTo>
                  <a:cubicBezTo>
                    <a:pt x="40" y="123"/>
                    <a:pt x="41" y="122"/>
                    <a:pt x="41" y="119"/>
                  </a:cubicBezTo>
                  <a:cubicBezTo>
                    <a:pt x="41" y="39"/>
                    <a:pt x="41" y="39"/>
                    <a:pt x="41" y="39"/>
                  </a:cubicBezTo>
                  <a:cubicBezTo>
                    <a:pt x="41" y="37"/>
                    <a:pt x="40" y="35"/>
                    <a:pt x="38" y="34"/>
                  </a:cubicBezTo>
                  <a:cubicBezTo>
                    <a:pt x="30" y="29"/>
                    <a:pt x="30" y="29"/>
                    <a:pt x="30" y="29"/>
                  </a:cubicBezTo>
                  <a:close/>
                  <a:moveTo>
                    <a:pt x="36" y="27"/>
                  </a:moveTo>
                  <a:cubicBezTo>
                    <a:pt x="41" y="31"/>
                    <a:pt x="41" y="31"/>
                    <a:pt x="41" y="31"/>
                  </a:cubicBezTo>
                  <a:cubicBezTo>
                    <a:pt x="41" y="31"/>
                    <a:pt x="42" y="31"/>
                    <a:pt x="42" y="31"/>
                  </a:cubicBezTo>
                  <a:cubicBezTo>
                    <a:pt x="88" y="25"/>
                    <a:pt x="88" y="25"/>
                    <a:pt x="88" y="25"/>
                  </a:cubicBezTo>
                  <a:cubicBezTo>
                    <a:pt x="87" y="23"/>
                    <a:pt x="84" y="21"/>
                    <a:pt x="81" y="22"/>
                  </a:cubicBezTo>
                  <a:cubicBezTo>
                    <a:pt x="36" y="27"/>
                    <a:pt x="36" y="27"/>
                    <a:pt x="36" y="27"/>
                  </a:cubicBezTo>
                  <a:close/>
                  <a:moveTo>
                    <a:pt x="2" y="7"/>
                  </a:moveTo>
                  <a:cubicBezTo>
                    <a:pt x="11" y="13"/>
                    <a:pt x="11" y="13"/>
                    <a:pt x="11" y="13"/>
                  </a:cubicBezTo>
                  <a:cubicBezTo>
                    <a:pt x="12" y="14"/>
                    <a:pt x="13" y="16"/>
                    <a:pt x="13" y="18"/>
                  </a:cubicBezTo>
                  <a:cubicBezTo>
                    <a:pt x="13" y="98"/>
                    <a:pt x="13" y="98"/>
                    <a:pt x="13" y="98"/>
                  </a:cubicBezTo>
                  <a:cubicBezTo>
                    <a:pt x="13" y="100"/>
                    <a:pt x="12" y="101"/>
                    <a:pt x="11" y="100"/>
                  </a:cubicBezTo>
                  <a:cubicBezTo>
                    <a:pt x="2" y="95"/>
                    <a:pt x="2" y="95"/>
                    <a:pt x="2" y="95"/>
                  </a:cubicBezTo>
                  <a:cubicBezTo>
                    <a:pt x="1" y="94"/>
                    <a:pt x="0" y="92"/>
                    <a:pt x="0" y="89"/>
                  </a:cubicBezTo>
                  <a:cubicBezTo>
                    <a:pt x="0" y="9"/>
                    <a:pt x="0" y="9"/>
                    <a:pt x="0" y="9"/>
                  </a:cubicBezTo>
                  <a:cubicBezTo>
                    <a:pt x="0" y="7"/>
                    <a:pt x="1" y="6"/>
                    <a:pt x="2" y="7"/>
                  </a:cubicBezTo>
                  <a:close/>
                  <a:moveTo>
                    <a:pt x="8" y="6"/>
                  </a:moveTo>
                  <a:cubicBezTo>
                    <a:pt x="13" y="9"/>
                    <a:pt x="13" y="9"/>
                    <a:pt x="13" y="9"/>
                  </a:cubicBezTo>
                  <a:cubicBezTo>
                    <a:pt x="14" y="9"/>
                    <a:pt x="14" y="9"/>
                    <a:pt x="14" y="10"/>
                  </a:cubicBezTo>
                  <a:cubicBezTo>
                    <a:pt x="60" y="4"/>
                    <a:pt x="60" y="4"/>
                    <a:pt x="60" y="4"/>
                  </a:cubicBezTo>
                  <a:cubicBezTo>
                    <a:pt x="59" y="1"/>
                    <a:pt x="56" y="0"/>
                    <a:pt x="53" y="0"/>
                  </a:cubicBezTo>
                  <a:lnTo>
                    <a:pt x="8" y="6"/>
                  </a:lnTo>
                  <a:close/>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solidFill>
                  <a:srgbClr val="15F2FA"/>
                </a:solidFill>
                <a:latin typeface="微软雅黑" panose="020B0503020204020204" charset="-122"/>
                <a:ea typeface="微软雅黑" panose="020B0503020204020204" charset="-122"/>
              </a:endParaRPr>
            </a:p>
          </p:txBody>
        </p:sp>
      </p:grpSp>
      <p:grpSp>
        <p:nvGrpSpPr>
          <p:cNvPr id="48" name="组合 47"/>
          <p:cNvGrpSpPr/>
          <p:nvPr/>
        </p:nvGrpSpPr>
        <p:grpSpPr>
          <a:xfrm>
            <a:off x="4376569" y="2086245"/>
            <a:ext cx="1539875" cy="1541463"/>
            <a:chOff x="4355976" y="1563638"/>
            <a:chExt cx="1539875" cy="1541463"/>
          </a:xfrm>
        </p:grpSpPr>
        <p:sp>
          <p:nvSpPr>
            <p:cNvPr id="35" name="椭圆 34"/>
            <p:cNvSpPr/>
            <p:nvPr/>
          </p:nvSpPr>
          <p:spPr>
            <a:xfrm>
              <a:off x="4355976" y="1563638"/>
              <a:ext cx="1539875" cy="1541463"/>
            </a:xfrm>
            <a:prstGeom prst="ellipse">
              <a:avLst/>
            </a:prstGeom>
            <a:solidFill>
              <a:srgbClr val="15F2FA">
                <a:alpha val="20000"/>
              </a:srgbClr>
            </a:solidFill>
            <a:ln w="12700">
              <a:solidFill>
                <a:srgbClr val="15F2FA">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solidFill>
                  <a:srgbClr val="15F2FA"/>
                </a:solidFill>
                <a:latin typeface="微软雅黑" panose="020B0503020204020204" charset="-122"/>
                <a:ea typeface="微软雅黑" panose="020B0503020204020204" charset="-122"/>
              </a:endParaRPr>
            </a:p>
          </p:txBody>
        </p:sp>
        <p:grpSp>
          <p:nvGrpSpPr>
            <p:cNvPr id="39" name="组合 38"/>
            <p:cNvGrpSpPr/>
            <p:nvPr/>
          </p:nvGrpSpPr>
          <p:grpSpPr>
            <a:xfrm>
              <a:off x="4760680" y="2009726"/>
              <a:ext cx="730466" cy="730453"/>
              <a:chOff x="2197372" y="4185689"/>
              <a:chExt cx="382909" cy="382902"/>
            </a:xfrm>
            <a:solidFill>
              <a:schemeClr val="bg1"/>
            </a:solidFill>
          </p:grpSpPr>
          <p:sp>
            <p:nvSpPr>
              <p:cNvPr id="2" name="Freeform 387"/>
              <p:cNvSpPr/>
              <p:nvPr/>
            </p:nvSpPr>
            <p:spPr bwMode="auto">
              <a:xfrm>
                <a:off x="2197372" y="4185689"/>
                <a:ext cx="382909" cy="187597"/>
              </a:xfrm>
              <a:custGeom>
                <a:avLst/>
                <a:gdLst>
                  <a:gd name="T0" fmla="*/ 14 w 168"/>
                  <a:gd name="T1" fmla="*/ 27 h 82"/>
                  <a:gd name="T2" fmla="*/ 27 w 168"/>
                  <a:gd name="T3" fmla="*/ 14 h 82"/>
                  <a:gd name="T4" fmla="*/ 141 w 168"/>
                  <a:gd name="T5" fmla="*/ 14 h 82"/>
                  <a:gd name="T6" fmla="*/ 155 w 168"/>
                  <a:gd name="T7" fmla="*/ 27 h 82"/>
                  <a:gd name="T8" fmla="*/ 155 w 168"/>
                  <a:gd name="T9" fmla="*/ 82 h 82"/>
                  <a:gd name="T10" fmla="*/ 168 w 168"/>
                  <a:gd name="T11" fmla="*/ 82 h 82"/>
                  <a:gd name="T12" fmla="*/ 168 w 168"/>
                  <a:gd name="T13" fmla="*/ 27 h 82"/>
                  <a:gd name="T14" fmla="*/ 141 w 168"/>
                  <a:gd name="T15" fmla="*/ 0 h 82"/>
                  <a:gd name="T16" fmla="*/ 27 w 168"/>
                  <a:gd name="T17" fmla="*/ 0 h 82"/>
                  <a:gd name="T18" fmla="*/ 0 w 168"/>
                  <a:gd name="T19" fmla="*/ 27 h 82"/>
                  <a:gd name="T20" fmla="*/ 0 w 168"/>
                  <a:gd name="T21" fmla="*/ 82 h 82"/>
                  <a:gd name="T22" fmla="*/ 14 w 168"/>
                  <a:gd name="T23" fmla="*/ 82 h 82"/>
                  <a:gd name="T24" fmla="*/ 14 w 168"/>
                  <a:gd name="T25"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82">
                    <a:moveTo>
                      <a:pt x="14" y="27"/>
                    </a:moveTo>
                    <a:cubicBezTo>
                      <a:pt x="14" y="20"/>
                      <a:pt x="20" y="14"/>
                      <a:pt x="27" y="14"/>
                    </a:cubicBezTo>
                    <a:cubicBezTo>
                      <a:pt x="141" y="14"/>
                      <a:pt x="141" y="14"/>
                      <a:pt x="141" y="14"/>
                    </a:cubicBezTo>
                    <a:cubicBezTo>
                      <a:pt x="149" y="14"/>
                      <a:pt x="155" y="20"/>
                      <a:pt x="155" y="27"/>
                    </a:cubicBezTo>
                    <a:cubicBezTo>
                      <a:pt x="155" y="82"/>
                      <a:pt x="155" y="82"/>
                      <a:pt x="155" y="82"/>
                    </a:cubicBezTo>
                    <a:cubicBezTo>
                      <a:pt x="168" y="82"/>
                      <a:pt x="168" y="82"/>
                      <a:pt x="168" y="82"/>
                    </a:cubicBezTo>
                    <a:cubicBezTo>
                      <a:pt x="168" y="27"/>
                      <a:pt x="168" y="27"/>
                      <a:pt x="168" y="27"/>
                    </a:cubicBezTo>
                    <a:cubicBezTo>
                      <a:pt x="168" y="12"/>
                      <a:pt x="156" y="0"/>
                      <a:pt x="141" y="0"/>
                    </a:cubicBezTo>
                    <a:cubicBezTo>
                      <a:pt x="27" y="0"/>
                      <a:pt x="27" y="0"/>
                      <a:pt x="27" y="0"/>
                    </a:cubicBezTo>
                    <a:cubicBezTo>
                      <a:pt x="13" y="0"/>
                      <a:pt x="0" y="12"/>
                      <a:pt x="0" y="27"/>
                    </a:cubicBezTo>
                    <a:cubicBezTo>
                      <a:pt x="0" y="82"/>
                      <a:pt x="0" y="82"/>
                      <a:pt x="0" y="82"/>
                    </a:cubicBezTo>
                    <a:cubicBezTo>
                      <a:pt x="14" y="82"/>
                      <a:pt x="14" y="82"/>
                      <a:pt x="14" y="82"/>
                    </a:cubicBezTo>
                    <a:lnTo>
                      <a:pt x="14" y="27"/>
                    </a:lnTo>
                    <a:close/>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3" name="Freeform 388"/>
              <p:cNvSpPr/>
              <p:nvPr/>
            </p:nvSpPr>
            <p:spPr bwMode="auto">
              <a:xfrm>
                <a:off x="2197372" y="4380994"/>
                <a:ext cx="382909" cy="187597"/>
              </a:xfrm>
              <a:custGeom>
                <a:avLst/>
                <a:gdLst>
                  <a:gd name="T0" fmla="*/ 155 w 168"/>
                  <a:gd name="T1" fmla="*/ 55 h 82"/>
                  <a:gd name="T2" fmla="*/ 141 w 168"/>
                  <a:gd name="T3" fmla="*/ 68 h 82"/>
                  <a:gd name="T4" fmla="*/ 27 w 168"/>
                  <a:gd name="T5" fmla="*/ 68 h 82"/>
                  <a:gd name="T6" fmla="*/ 14 w 168"/>
                  <a:gd name="T7" fmla="*/ 55 h 82"/>
                  <a:gd name="T8" fmla="*/ 14 w 168"/>
                  <a:gd name="T9" fmla="*/ 0 h 82"/>
                  <a:gd name="T10" fmla="*/ 0 w 168"/>
                  <a:gd name="T11" fmla="*/ 0 h 82"/>
                  <a:gd name="T12" fmla="*/ 0 w 168"/>
                  <a:gd name="T13" fmla="*/ 55 h 82"/>
                  <a:gd name="T14" fmla="*/ 27 w 168"/>
                  <a:gd name="T15" fmla="*/ 82 h 82"/>
                  <a:gd name="T16" fmla="*/ 141 w 168"/>
                  <a:gd name="T17" fmla="*/ 82 h 82"/>
                  <a:gd name="T18" fmla="*/ 168 w 168"/>
                  <a:gd name="T19" fmla="*/ 55 h 82"/>
                  <a:gd name="T20" fmla="*/ 168 w 168"/>
                  <a:gd name="T21" fmla="*/ 0 h 82"/>
                  <a:gd name="T22" fmla="*/ 155 w 168"/>
                  <a:gd name="T23" fmla="*/ 0 h 82"/>
                  <a:gd name="T24" fmla="*/ 155 w 168"/>
                  <a:gd name="T25" fmla="*/ 5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82">
                    <a:moveTo>
                      <a:pt x="155" y="55"/>
                    </a:moveTo>
                    <a:cubicBezTo>
                      <a:pt x="155" y="62"/>
                      <a:pt x="149" y="68"/>
                      <a:pt x="141" y="68"/>
                    </a:cubicBezTo>
                    <a:cubicBezTo>
                      <a:pt x="27" y="68"/>
                      <a:pt x="27" y="68"/>
                      <a:pt x="27" y="68"/>
                    </a:cubicBezTo>
                    <a:cubicBezTo>
                      <a:pt x="20" y="68"/>
                      <a:pt x="14" y="62"/>
                      <a:pt x="14" y="55"/>
                    </a:cubicBezTo>
                    <a:cubicBezTo>
                      <a:pt x="14" y="0"/>
                      <a:pt x="14" y="0"/>
                      <a:pt x="14" y="0"/>
                    </a:cubicBezTo>
                    <a:cubicBezTo>
                      <a:pt x="0" y="0"/>
                      <a:pt x="0" y="0"/>
                      <a:pt x="0" y="0"/>
                    </a:cubicBezTo>
                    <a:cubicBezTo>
                      <a:pt x="0" y="55"/>
                      <a:pt x="0" y="55"/>
                      <a:pt x="0" y="55"/>
                    </a:cubicBezTo>
                    <a:cubicBezTo>
                      <a:pt x="0" y="70"/>
                      <a:pt x="13" y="82"/>
                      <a:pt x="27" y="82"/>
                    </a:cubicBezTo>
                    <a:cubicBezTo>
                      <a:pt x="141" y="82"/>
                      <a:pt x="141" y="82"/>
                      <a:pt x="141" y="82"/>
                    </a:cubicBezTo>
                    <a:cubicBezTo>
                      <a:pt x="156" y="82"/>
                      <a:pt x="168" y="70"/>
                      <a:pt x="168" y="55"/>
                    </a:cubicBezTo>
                    <a:cubicBezTo>
                      <a:pt x="168" y="0"/>
                      <a:pt x="168" y="0"/>
                      <a:pt x="168" y="0"/>
                    </a:cubicBezTo>
                    <a:cubicBezTo>
                      <a:pt x="155" y="0"/>
                      <a:pt x="155" y="0"/>
                      <a:pt x="155" y="0"/>
                    </a:cubicBezTo>
                    <a:lnTo>
                      <a:pt x="155" y="55"/>
                    </a:lnTo>
                    <a:close/>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42" name="Freeform 389"/>
              <p:cNvSpPr/>
              <p:nvPr/>
            </p:nvSpPr>
            <p:spPr bwMode="auto">
              <a:xfrm>
                <a:off x="2302736" y="4234515"/>
                <a:ext cx="169611" cy="77093"/>
              </a:xfrm>
              <a:custGeom>
                <a:avLst/>
                <a:gdLst>
                  <a:gd name="T0" fmla="*/ 33 w 74"/>
                  <a:gd name="T1" fmla="*/ 8 h 34"/>
                  <a:gd name="T2" fmla="*/ 18 w 74"/>
                  <a:gd name="T3" fmla="*/ 0 h 34"/>
                  <a:gd name="T4" fmla="*/ 0 w 74"/>
                  <a:gd name="T5" fmla="*/ 15 h 34"/>
                  <a:gd name="T6" fmla="*/ 5 w 74"/>
                  <a:gd name="T7" fmla="*/ 15 h 34"/>
                  <a:gd name="T8" fmla="*/ 10 w 74"/>
                  <a:gd name="T9" fmla="*/ 12 h 34"/>
                  <a:gd name="T10" fmla="*/ 15 w 74"/>
                  <a:gd name="T11" fmla="*/ 17 h 34"/>
                  <a:gd name="T12" fmla="*/ 10 w 74"/>
                  <a:gd name="T13" fmla="*/ 22 h 34"/>
                  <a:gd name="T14" fmla="*/ 5 w 74"/>
                  <a:gd name="T15" fmla="*/ 18 h 34"/>
                  <a:gd name="T16" fmla="*/ 0 w 74"/>
                  <a:gd name="T17" fmla="*/ 18 h 34"/>
                  <a:gd name="T18" fmla="*/ 18 w 74"/>
                  <a:gd name="T19" fmla="*/ 34 h 34"/>
                  <a:gd name="T20" fmla="*/ 33 w 74"/>
                  <a:gd name="T21" fmla="*/ 25 h 34"/>
                  <a:gd name="T22" fmla="*/ 40 w 74"/>
                  <a:gd name="T23" fmla="*/ 25 h 34"/>
                  <a:gd name="T24" fmla="*/ 45 w 74"/>
                  <a:gd name="T25" fmla="*/ 20 h 34"/>
                  <a:gd name="T26" fmla="*/ 49 w 74"/>
                  <a:gd name="T27" fmla="*/ 24 h 34"/>
                  <a:gd name="T28" fmla="*/ 54 w 74"/>
                  <a:gd name="T29" fmla="*/ 20 h 34"/>
                  <a:gd name="T30" fmla="*/ 58 w 74"/>
                  <a:gd name="T31" fmla="*/ 24 h 34"/>
                  <a:gd name="T32" fmla="*/ 62 w 74"/>
                  <a:gd name="T33" fmla="*/ 20 h 34"/>
                  <a:gd name="T34" fmla="*/ 66 w 74"/>
                  <a:gd name="T35" fmla="*/ 24 h 34"/>
                  <a:gd name="T36" fmla="*/ 74 w 74"/>
                  <a:gd name="T37" fmla="*/ 16 h 34"/>
                  <a:gd name="T38" fmla="*/ 66 w 74"/>
                  <a:gd name="T39" fmla="*/ 8 h 34"/>
                  <a:gd name="T40" fmla="*/ 33 w 7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 h="34">
                    <a:moveTo>
                      <a:pt x="33" y="8"/>
                    </a:moveTo>
                    <a:cubicBezTo>
                      <a:pt x="30" y="3"/>
                      <a:pt x="24" y="0"/>
                      <a:pt x="18" y="0"/>
                    </a:cubicBezTo>
                    <a:cubicBezTo>
                      <a:pt x="9" y="0"/>
                      <a:pt x="1" y="7"/>
                      <a:pt x="0" y="15"/>
                    </a:cubicBezTo>
                    <a:cubicBezTo>
                      <a:pt x="5" y="15"/>
                      <a:pt x="5" y="15"/>
                      <a:pt x="5" y="15"/>
                    </a:cubicBezTo>
                    <a:cubicBezTo>
                      <a:pt x="6" y="13"/>
                      <a:pt x="8" y="12"/>
                      <a:pt x="10" y="12"/>
                    </a:cubicBezTo>
                    <a:cubicBezTo>
                      <a:pt x="13" y="12"/>
                      <a:pt x="15" y="14"/>
                      <a:pt x="15" y="17"/>
                    </a:cubicBezTo>
                    <a:cubicBezTo>
                      <a:pt x="15" y="19"/>
                      <a:pt x="13" y="22"/>
                      <a:pt x="10" y="22"/>
                    </a:cubicBezTo>
                    <a:cubicBezTo>
                      <a:pt x="8" y="22"/>
                      <a:pt x="6" y="20"/>
                      <a:pt x="5" y="18"/>
                    </a:cubicBezTo>
                    <a:cubicBezTo>
                      <a:pt x="0" y="18"/>
                      <a:pt x="0" y="18"/>
                      <a:pt x="0" y="18"/>
                    </a:cubicBezTo>
                    <a:cubicBezTo>
                      <a:pt x="1" y="27"/>
                      <a:pt x="9" y="34"/>
                      <a:pt x="18" y="34"/>
                    </a:cubicBezTo>
                    <a:cubicBezTo>
                      <a:pt x="24" y="34"/>
                      <a:pt x="30" y="30"/>
                      <a:pt x="33" y="25"/>
                    </a:cubicBezTo>
                    <a:cubicBezTo>
                      <a:pt x="40" y="25"/>
                      <a:pt x="40" y="25"/>
                      <a:pt x="40" y="25"/>
                    </a:cubicBezTo>
                    <a:cubicBezTo>
                      <a:pt x="45" y="20"/>
                      <a:pt x="45" y="20"/>
                      <a:pt x="45" y="20"/>
                    </a:cubicBezTo>
                    <a:cubicBezTo>
                      <a:pt x="49" y="24"/>
                      <a:pt x="49" y="24"/>
                      <a:pt x="49" y="24"/>
                    </a:cubicBezTo>
                    <a:cubicBezTo>
                      <a:pt x="54" y="20"/>
                      <a:pt x="54" y="20"/>
                      <a:pt x="54" y="20"/>
                    </a:cubicBezTo>
                    <a:cubicBezTo>
                      <a:pt x="58" y="24"/>
                      <a:pt x="58" y="24"/>
                      <a:pt x="58" y="24"/>
                    </a:cubicBezTo>
                    <a:cubicBezTo>
                      <a:pt x="62" y="20"/>
                      <a:pt x="62" y="20"/>
                      <a:pt x="62" y="20"/>
                    </a:cubicBezTo>
                    <a:cubicBezTo>
                      <a:pt x="66" y="24"/>
                      <a:pt x="66" y="24"/>
                      <a:pt x="66" y="24"/>
                    </a:cubicBezTo>
                    <a:cubicBezTo>
                      <a:pt x="74" y="16"/>
                      <a:pt x="74" y="16"/>
                      <a:pt x="74" y="16"/>
                    </a:cubicBezTo>
                    <a:cubicBezTo>
                      <a:pt x="66" y="8"/>
                      <a:pt x="66" y="8"/>
                      <a:pt x="66" y="8"/>
                    </a:cubicBezTo>
                    <a:lnTo>
                      <a:pt x="33" y="8"/>
                    </a:lnTo>
                    <a:close/>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43" name="Freeform 390"/>
              <p:cNvSpPr/>
              <p:nvPr/>
            </p:nvSpPr>
            <p:spPr bwMode="auto">
              <a:xfrm>
                <a:off x="2264189" y="4383562"/>
                <a:ext cx="38549" cy="138771"/>
              </a:xfrm>
              <a:custGeom>
                <a:avLst/>
                <a:gdLst>
                  <a:gd name="T0" fmla="*/ 10 w 18"/>
                  <a:gd name="T1" fmla="*/ 61 h 61"/>
                  <a:gd name="T2" fmla="*/ 18 w 18"/>
                  <a:gd name="T3" fmla="*/ 61 h 61"/>
                  <a:gd name="T4" fmla="*/ 18 w 18"/>
                  <a:gd name="T5" fmla="*/ 0 h 61"/>
                  <a:gd name="T6" fmla="*/ 10 w 18"/>
                  <a:gd name="T7" fmla="*/ 0 h 61"/>
                  <a:gd name="T8" fmla="*/ 0 w 18"/>
                  <a:gd name="T9" fmla="*/ 8 h 61"/>
                  <a:gd name="T10" fmla="*/ 0 w 18"/>
                  <a:gd name="T11" fmla="*/ 52 h 61"/>
                  <a:gd name="T12" fmla="*/ 10 w 18"/>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8" h="61">
                    <a:moveTo>
                      <a:pt x="10" y="61"/>
                    </a:moveTo>
                    <a:cubicBezTo>
                      <a:pt x="18" y="61"/>
                      <a:pt x="18" y="61"/>
                      <a:pt x="18" y="61"/>
                    </a:cubicBezTo>
                    <a:cubicBezTo>
                      <a:pt x="18" y="0"/>
                      <a:pt x="18" y="0"/>
                      <a:pt x="18" y="0"/>
                    </a:cubicBezTo>
                    <a:cubicBezTo>
                      <a:pt x="10" y="0"/>
                      <a:pt x="10" y="0"/>
                      <a:pt x="10" y="0"/>
                    </a:cubicBezTo>
                    <a:cubicBezTo>
                      <a:pt x="4" y="0"/>
                      <a:pt x="0" y="3"/>
                      <a:pt x="0" y="8"/>
                    </a:cubicBezTo>
                    <a:cubicBezTo>
                      <a:pt x="0" y="52"/>
                      <a:pt x="0" y="52"/>
                      <a:pt x="0" y="52"/>
                    </a:cubicBezTo>
                    <a:cubicBezTo>
                      <a:pt x="0" y="57"/>
                      <a:pt x="4" y="61"/>
                      <a:pt x="10" y="61"/>
                    </a:cubicBezTo>
                    <a:close/>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44" name="Freeform 391"/>
              <p:cNvSpPr/>
              <p:nvPr/>
            </p:nvSpPr>
            <p:spPr bwMode="auto">
              <a:xfrm>
                <a:off x="2464638" y="4383562"/>
                <a:ext cx="41117" cy="138771"/>
              </a:xfrm>
              <a:custGeom>
                <a:avLst/>
                <a:gdLst>
                  <a:gd name="T0" fmla="*/ 18 w 18"/>
                  <a:gd name="T1" fmla="*/ 52 h 61"/>
                  <a:gd name="T2" fmla="*/ 18 w 18"/>
                  <a:gd name="T3" fmla="*/ 8 h 61"/>
                  <a:gd name="T4" fmla="*/ 8 w 18"/>
                  <a:gd name="T5" fmla="*/ 0 h 61"/>
                  <a:gd name="T6" fmla="*/ 0 w 18"/>
                  <a:gd name="T7" fmla="*/ 0 h 61"/>
                  <a:gd name="T8" fmla="*/ 0 w 18"/>
                  <a:gd name="T9" fmla="*/ 61 h 61"/>
                  <a:gd name="T10" fmla="*/ 8 w 18"/>
                  <a:gd name="T11" fmla="*/ 61 h 61"/>
                  <a:gd name="T12" fmla="*/ 18 w 18"/>
                  <a:gd name="T13" fmla="*/ 52 h 61"/>
                </a:gdLst>
                <a:ahLst/>
                <a:cxnLst>
                  <a:cxn ang="0">
                    <a:pos x="T0" y="T1"/>
                  </a:cxn>
                  <a:cxn ang="0">
                    <a:pos x="T2" y="T3"/>
                  </a:cxn>
                  <a:cxn ang="0">
                    <a:pos x="T4" y="T5"/>
                  </a:cxn>
                  <a:cxn ang="0">
                    <a:pos x="T6" y="T7"/>
                  </a:cxn>
                  <a:cxn ang="0">
                    <a:pos x="T8" y="T9"/>
                  </a:cxn>
                  <a:cxn ang="0">
                    <a:pos x="T10" y="T11"/>
                  </a:cxn>
                  <a:cxn ang="0">
                    <a:pos x="T12" y="T13"/>
                  </a:cxn>
                </a:cxnLst>
                <a:rect l="0" t="0" r="r" b="b"/>
                <a:pathLst>
                  <a:path w="18" h="61">
                    <a:moveTo>
                      <a:pt x="18" y="52"/>
                    </a:moveTo>
                    <a:cubicBezTo>
                      <a:pt x="18" y="8"/>
                      <a:pt x="18" y="8"/>
                      <a:pt x="18" y="8"/>
                    </a:cubicBezTo>
                    <a:cubicBezTo>
                      <a:pt x="18" y="3"/>
                      <a:pt x="14" y="0"/>
                      <a:pt x="8" y="0"/>
                    </a:cubicBezTo>
                    <a:cubicBezTo>
                      <a:pt x="0" y="0"/>
                      <a:pt x="0" y="0"/>
                      <a:pt x="0" y="0"/>
                    </a:cubicBezTo>
                    <a:cubicBezTo>
                      <a:pt x="0" y="61"/>
                      <a:pt x="0" y="61"/>
                      <a:pt x="0" y="61"/>
                    </a:cubicBezTo>
                    <a:cubicBezTo>
                      <a:pt x="8" y="61"/>
                      <a:pt x="8" y="61"/>
                      <a:pt x="8" y="61"/>
                    </a:cubicBezTo>
                    <a:cubicBezTo>
                      <a:pt x="14" y="61"/>
                      <a:pt x="18" y="57"/>
                      <a:pt x="18" y="52"/>
                    </a:cubicBezTo>
                    <a:close/>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45" name="Rectangle 392"/>
              <p:cNvSpPr>
                <a:spLocks noChangeArrowheads="1"/>
              </p:cNvSpPr>
              <p:nvPr/>
            </p:nvSpPr>
            <p:spPr bwMode="auto">
              <a:xfrm>
                <a:off x="2325865" y="4383562"/>
                <a:ext cx="115644" cy="138771"/>
              </a:xfrm>
              <a:prstGeom prst="rect">
                <a:avLst/>
              </a:prstGeom>
              <a:solidFill>
                <a:srgbClr val="15F2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46" name="Freeform 393"/>
              <p:cNvSpPr/>
              <p:nvPr/>
            </p:nvSpPr>
            <p:spPr bwMode="auto">
              <a:xfrm>
                <a:off x="2328436" y="4332167"/>
                <a:ext cx="113075" cy="43687"/>
              </a:xfrm>
              <a:custGeom>
                <a:avLst/>
                <a:gdLst>
                  <a:gd name="T0" fmla="*/ 0 w 49"/>
                  <a:gd name="T1" fmla="*/ 15 h 19"/>
                  <a:gd name="T2" fmla="*/ 0 w 49"/>
                  <a:gd name="T3" fmla="*/ 19 h 19"/>
                  <a:gd name="T4" fmla="*/ 11 w 49"/>
                  <a:gd name="T5" fmla="*/ 19 h 19"/>
                  <a:gd name="T6" fmla="*/ 11 w 49"/>
                  <a:gd name="T7" fmla="*/ 15 h 19"/>
                  <a:gd name="T8" fmla="*/ 11 w 49"/>
                  <a:gd name="T9" fmla="*/ 10 h 19"/>
                  <a:gd name="T10" fmla="*/ 13 w 49"/>
                  <a:gd name="T11" fmla="*/ 9 h 19"/>
                  <a:gd name="T12" fmla="*/ 36 w 49"/>
                  <a:gd name="T13" fmla="*/ 9 h 19"/>
                  <a:gd name="T14" fmla="*/ 38 w 49"/>
                  <a:gd name="T15" fmla="*/ 10 h 19"/>
                  <a:gd name="T16" fmla="*/ 38 w 49"/>
                  <a:gd name="T17" fmla="*/ 15 h 19"/>
                  <a:gd name="T18" fmla="*/ 38 w 49"/>
                  <a:gd name="T19" fmla="*/ 19 h 19"/>
                  <a:gd name="T20" fmla="*/ 49 w 49"/>
                  <a:gd name="T21" fmla="*/ 19 h 19"/>
                  <a:gd name="T22" fmla="*/ 49 w 49"/>
                  <a:gd name="T23" fmla="*/ 15 h 19"/>
                  <a:gd name="T24" fmla="*/ 49 w 49"/>
                  <a:gd name="T25" fmla="*/ 10 h 19"/>
                  <a:gd name="T26" fmla="*/ 49 w 49"/>
                  <a:gd name="T27" fmla="*/ 9 h 19"/>
                  <a:gd name="T28" fmla="*/ 36 w 49"/>
                  <a:gd name="T29" fmla="*/ 0 h 19"/>
                  <a:gd name="T30" fmla="*/ 13 w 49"/>
                  <a:gd name="T31" fmla="*/ 0 h 19"/>
                  <a:gd name="T32" fmla="*/ 0 w 49"/>
                  <a:gd name="T33" fmla="*/ 9 h 19"/>
                  <a:gd name="T34" fmla="*/ 0 w 49"/>
                  <a:gd name="T35" fmla="*/ 10 h 19"/>
                  <a:gd name="T36" fmla="*/ 0 w 49"/>
                  <a:gd name="T37"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19">
                    <a:moveTo>
                      <a:pt x="0" y="15"/>
                    </a:moveTo>
                    <a:cubicBezTo>
                      <a:pt x="0" y="19"/>
                      <a:pt x="0" y="19"/>
                      <a:pt x="0" y="19"/>
                    </a:cubicBezTo>
                    <a:cubicBezTo>
                      <a:pt x="11" y="19"/>
                      <a:pt x="11" y="19"/>
                      <a:pt x="11" y="19"/>
                    </a:cubicBezTo>
                    <a:cubicBezTo>
                      <a:pt x="11" y="15"/>
                      <a:pt x="11" y="15"/>
                      <a:pt x="11" y="15"/>
                    </a:cubicBezTo>
                    <a:cubicBezTo>
                      <a:pt x="11" y="10"/>
                      <a:pt x="11" y="10"/>
                      <a:pt x="11" y="10"/>
                    </a:cubicBezTo>
                    <a:cubicBezTo>
                      <a:pt x="11" y="10"/>
                      <a:pt x="12" y="9"/>
                      <a:pt x="13" y="9"/>
                    </a:cubicBezTo>
                    <a:cubicBezTo>
                      <a:pt x="36" y="9"/>
                      <a:pt x="36" y="9"/>
                      <a:pt x="36" y="9"/>
                    </a:cubicBezTo>
                    <a:cubicBezTo>
                      <a:pt x="37" y="9"/>
                      <a:pt x="38" y="10"/>
                      <a:pt x="38" y="10"/>
                    </a:cubicBezTo>
                    <a:cubicBezTo>
                      <a:pt x="38" y="15"/>
                      <a:pt x="38" y="15"/>
                      <a:pt x="38" y="15"/>
                    </a:cubicBezTo>
                    <a:cubicBezTo>
                      <a:pt x="38" y="19"/>
                      <a:pt x="38" y="19"/>
                      <a:pt x="38" y="19"/>
                    </a:cubicBezTo>
                    <a:cubicBezTo>
                      <a:pt x="49" y="19"/>
                      <a:pt x="49" y="19"/>
                      <a:pt x="49" y="19"/>
                    </a:cubicBezTo>
                    <a:cubicBezTo>
                      <a:pt x="49" y="15"/>
                      <a:pt x="49" y="15"/>
                      <a:pt x="49" y="15"/>
                    </a:cubicBezTo>
                    <a:cubicBezTo>
                      <a:pt x="49" y="10"/>
                      <a:pt x="49" y="10"/>
                      <a:pt x="49" y="10"/>
                    </a:cubicBezTo>
                    <a:cubicBezTo>
                      <a:pt x="49" y="10"/>
                      <a:pt x="49" y="9"/>
                      <a:pt x="49" y="9"/>
                    </a:cubicBezTo>
                    <a:cubicBezTo>
                      <a:pt x="48" y="4"/>
                      <a:pt x="43" y="0"/>
                      <a:pt x="36" y="0"/>
                    </a:cubicBezTo>
                    <a:cubicBezTo>
                      <a:pt x="13" y="0"/>
                      <a:pt x="13" y="0"/>
                      <a:pt x="13" y="0"/>
                    </a:cubicBezTo>
                    <a:cubicBezTo>
                      <a:pt x="6" y="0"/>
                      <a:pt x="1" y="4"/>
                      <a:pt x="0" y="9"/>
                    </a:cubicBezTo>
                    <a:cubicBezTo>
                      <a:pt x="0" y="9"/>
                      <a:pt x="0" y="10"/>
                      <a:pt x="0" y="10"/>
                    </a:cubicBezTo>
                    <a:lnTo>
                      <a:pt x="0" y="15"/>
                    </a:lnTo>
                    <a:close/>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grpSp>
      </p:grpSp>
      <p:sp>
        <p:nvSpPr>
          <p:cNvPr id="51" name="文本框 8"/>
          <p:cNvSpPr txBox="1"/>
          <p:nvPr/>
        </p:nvSpPr>
        <p:spPr>
          <a:xfrm>
            <a:off x="1331641" y="3845604"/>
            <a:ext cx="2163967" cy="537845"/>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50" b="1" dirty="0">
                <a:solidFill>
                  <a:srgbClr val="15F2FA"/>
                </a:solidFill>
                <a:latin typeface="微软雅黑" panose="020B0503020204020204" charset="-122"/>
                <a:ea typeface="微软雅黑" panose="020B0503020204020204" charset="-122"/>
              </a:rPr>
              <a:t>请在此输入你的标题</a:t>
            </a:r>
          </a:p>
          <a:p>
            <a:r>
              <a:rPr lang="zh-CN" altLang="en-US" sz="1000" dirty="0">
                <a:solidFill>
                  <a:srgbClr val="15F2FA"/>
                </a:solidFill>
                <a:latin typeface="微软雅黑" panose="020B0503020204020204" charset="-122"/>
                <a:ea typeface="微软雅黑" panose="020B0503020204020204" charset="-122"/>
              </a:rPr>
              <a:t>请在此粘贴或者输入你的文字内容</a:t>
            </a:r>
          </a:p>
          <a:p>
            <a:r>
              <a:rPr lang="zh-CN" altLang="en-US" sz="1000" dirty="0">
                <a:solidFill>
                  <a:srgbClr val="15F2FA"/>
                </a:solidFill>
                <a:latin typeface="微软雅黑" panose="020B0503020204020204" charset="-122"/>
                <a:ea typeface="微软雅黑" panose="020B0503020204020204" charset="-122"/>
              </a:rPr>
              <a:t>请在此粘贴或者输入你的文字内容</a:t>
            </a:r>
          </a:p>
        </p:txBody>
      </p:sp>
      <p:sp>
        <p:nvSpPr>
          <p:cNvPr id="58" name="文本框 8"/>
          <p:cNvSpPr txBox="1"/>
          <p:nvPr/>
        </p:nvSpPr>
        <p:spPr>
          <a:xfrm>
            <a:off x="4118803" y="3854397"/>
            <a:ext cx="2163967" cy="537845"/>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50" b="1" dirty="0">
                <a:solidFill>
                  <a:srgbClr val="15F2FA"/>
                </a:solidFill>
                <a:latin typeface="微软雅黑" panose="020B0503020204020204" charset="-122"/>
                <a:ea typeface="微软雅黑" panose="020B0503020204020204" charset="-122"/>
              </a:rPr>
              <a:t>请在此输入你的标题</a:t>
            </a:r>
          </a:p>
          <a:p>
            <a:r>
              <a:rPr lang="zh-CN" altLang="en-US" sz="1000" dirty="0">
                <a:solidFill>
                  <a:srgbClr val="15F2FA"/>
                </a:solidFill>
                <a:latin typeface="微软雅黑" panose="020B0503020204020204" charset="-122"/>
                <a:ea typeface="微软雅黑" panose="020B0503020204020204" charset="-122"/>
              </a:rPr>
              <a:t>请在此粘贴或者输入你的文字内容</a:t>
            </a:r>
          </a:p>
          <a:p>
            <a:r>
              <a:rPr lang="zh-CN" altLang="en-US" sz="1000" dirty="0">
                <a:solidFill>
                  <a:srgbClr val="15F2FA"/>
                </a:solidFill>
                <a:latin typeface="微软雅黑" panose="020B0503020204020204" charset="-122"/>
                <a:ea typeface="微软雅黑" panose="020B0503020204020204" charset="-122"/>
              </a:rPr>
              <a:t>请在此粘贴或者输入你的文字内容</a:t>
            </a:r>
          </a:p>
        </p:txBody>
      </p:sp>
      <p:sp>
        <p:nvSpPr>
          <p:cNvPr id="63" name="文本框 8"/>
          <p:cNvSpPr txBox="1"/>
          <p:nvPr/>
        </p:nvSpPr>
        <p:spPr>
          <a:xfrm>
            <a:off x="2799956" y="1457496"/>
            <a:ext cx="2163967" cy="537845"/>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50" b="1" dirty="0">
                <a:solidFill>
                  <a:srgbClr val="15F2FA"/>
                </a:solidFill>
                <a:latin typeface="微软雅黑" panose="020B0503020204020204" charset="-122"/>
                <a:ea typeface="微软雅黑" panose="020B0503020204020204" charset="-122"/>
              </a:rPr>
              <a:t>请在此输入你的标题</a:t>
            </a:r>
          </a:p>
          <a:p>
            <a:r>
              <a:rPr lang="zh-CN" altLang="en-US" sz="1000" dirty="0">
                <a:solidFill>
                  <a:srgbClr val="15F2FA"/>
                </a:solidFill>
                <a:latin typeface="微软雅黑" panose="020B0503020204020204" charset="-122"/>
                <a:ea typeface="微软雅黑" panose="020B0503020204020204" charset="-122"/>
              </a:rPr>
              <a:t>请在此粘贴或者输入你的文字内容</a:t>
            </a:r>
          </a:p>
          <a:p>
            <a:r>
              <a:rPr lang="zh-CN" altLang="en-US" sz="1000" dirty="0">
                <a:solidFill>
                  <a:srgbClr val="15F2FA"/>
                </a:solidFill>
                <a:latin typeface="微软雅黑" panose="020B0503020204020204" charset="-122"/>
                <a:ea typeface="微软雅黑" panose="020B0503020204020204" charset="-122"/>
              </a:rPr>
              <a:t>请在此粘贴或者输入你的文字内容</a:t>
            </a:r>
          </a:p>
        </p:txBody>
      </p:sp>
      <p:sp>
        <p:nvSpPr>
          <p:cNvPr id="68" name="文本框 8"/>
          <p:cNvSpPr txBox="1"/>
          <p:nvPr/>
        </p:nvSpPr>
        <p:spPr>
          <a:xfrm>
            <a:off x="5534364" y="1457496"/>
            <a:ext cx="2163967" cy="537845"/>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50" b="1" dirty="0">
                <a:solidFill>
                  <a:srgbClr val="15F2FA"/>
                </a:solidFill>
                <a:latin typeface="微软雅黑" panose="020B0503020204020204" charset="-122"/>
                <a:ea typeface="微软雅黑" panose="020B0503020204020204" charset="-122"/>
              </a:rPr>
              <a:t>请在此输入你的标题</a:t>
            </a:r>
          </a:p>
          <a:p>
            <a:r>
              <a:rPr lang="zh-CN" altLang="en-US" sz="1000" dirty="0">
                <a:solidFill>
                  <a:srgbClr val="15F2FA"/>
                </a:solidFill>
                <a:latin typeface="微软雅黑" panose="020B0503020204020204" charset="-122"/>
                <a:ea typeface="微软雅黑" panose="020B0503020204020204" charset="-122"/>
              </a:rPr>
              <a:t>请在此粘贴或者输入你的文字内容</a:t>
            </a:r>
          </a:p>
          <a:p>
            <a:r>
              <a:rPr lang="zh-CN" altLang="en-US" sz="1000" dirty="0">
                <a:solidFill>
                  <a:srgbClr val="15F2FA"/>
                </a:solidFill>
                <a:latin typeface="微软雅黑" panose="020B0503020204020204" charset="-122"/>
                <a:ea typeface="微软雅黑" panose="020B0503020204020204" charset="-122"/>
              </a:rPr>
              <a:t>请在此粘贴或者输入你的文字内容</a:t>
            </a:r>
          </a:p>
        </p:txBody>
      </p:sp>
    </p:spTree>
  </p:cSld>
  <p:clrMapOvr>
    <a:masterClrMapping/>
  </p:clrMapOvr>
  <mc:AlternateContent xmlns:mc="http://schemas.openxmlformats.org/markup-compatibility/2006">
    <mc:Choice xmlns:p14="http://schemas.microsoft.com/office/powerpoint/2010/main" Requires="p14">
      <p:transition p14:dur="9" advTm="5108">
        <p:zoom/>
      </p:transition>
    </mc:Choice>
    <mc:Fallback>
      <p:transition advTm="5108">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par>
                                <p:cTn id="12" presetID="53" presetClass="entr" presetSubtype="16" fill="hold"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fltVal val="0"/>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animEffect transition="in" filter="fade">
                                      <p:cBhvr>
                                        <p:cTn id="16" dur="500"/>
                                        <p:tgtEl>
                                          <p:spTgt spid="2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47"/>
                                        </p:tgtEl>
                                        <p:attrNameLst>
                                          <p:attrName>style.visibility</p:attrName>
                                        </p:attrNameLst>
                                      </p:cBhvr>
                                      <p:to>
                                        <p:strVal val="visible"/>
                                      </p:to>
                                    </p:set>
                                    <p:anim calcmode="lin" valueType="num">
                                      <p:cBhvr>
                                        <p:cTn id="24" dur="500" fill="hold"/>
                                        <p:tgtEl>
                                          <p:spTgt spid="47"/>
                                        </p:tgtEl>
                                        <p:attrNameLst>
                                          <p:attrName>ppt_w</p:attrName>
                                        </p:attrNameLst>
                                      </p:cBhvr>
                                      <p:tavLst>
                                        <p:tav tm="0">
                                          <p:val>
                                            <p:fltVal val="0"/>
                                          </p:val>
                                        </p:tav>
                                        <p:tav tm="100000">
                                          <p:val>
                                            <p:strVal val="#ppt_w"/>
                                          </p:val>
                                        </p:tav>
                                      </p:tavLst>
                                    </p:anim>
                                    <p:anim calcmode="lin" valueType="num">
                                      <p:cBhvr>
                                        <p:cTn id="25" dur="500" fill="hold"/>
                                        <p:tgtEl>
                                          <p:spTgt spid="47"/>
                                        </p:tgtEl>
                                        <p:attrNameLst>
                                          <p:attrName>ppt_h</p:attrName>
                                        </p:attrNameLst>
                                      </p:cBhvr>
                                      <p:tavLst>
                                        <p:tav tm="0">
                                          <p:val>
                                            <p:fltVal val="0"/>
                                          </p:val>
                                        </p:tav>
                                        <p:tav tm="100000">
                                          <p:val>
                                            <p:strVal val="#ppt_h"/>
                                          </p:val>
                                        </p:tav>
                                      </p:tavLst>
                                    </p:anim>
                                    <p:animEffect transition="in" filter="fade">
                                      <p:cBhvr>
                                        <p:cTn id="26" dur="500"/>
                                        <p:tgtEl>
                                          <p:spTgt spid="47"/>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par>
                          <p:cTn id="31" fill="hold">
                            <p:stCondLst>
                              <p:cond delay="2500"/>
                            </p:stCondLst>
                            <p:childTnLst>
                              <p:par>
                                <p:cTn id="32" presetID="53" presetClass="entr" presetSubtype="16" fill="hold" nodeType="afterEffect">
                                  <p:stCondLst>
                                    <p:cond delay="0"/>
                                  </p:stCondLst>
                                  <p:childTnLst>
                                    <p:set>
                                      <p:cBhvr>
                                        <p:cTn id="33" dur="1" fill="hold">
                                          <p:stCondLst>
                                            <p:cond delay="0"/>
                                          </p:stCondLst>
                                        </p:cTn>
                                        <p:tgtEl>
                                          <p:spTgt spid="48"/>
                                        </p:tgtEl>
                                        <p:attrNameLst>
                                          <p:attrName>style.visibility</p:attrName>
                                        </p:attrNameLst>
                                      </p:cBhvr>
                                      <p:to>
                                        <p:strVal val="visible"/>
                                      </p:to>
                                    </p:set>
                                    <p:anim calcmode="lin" valueType="num">
                                      <p:cBhvr>
                                        <p:cTn id="34" dur="500" fill="hold"/>
                                        <p:tgtEl>
                                          <p:spTgt spid="48"/>
                                        </p:tgtEl>
                                        <p:attrNameLst>
                                          <p:attrName>ppt_w</p:attrName>
                                        </p:attrNameLst>
                                      </p:cBhvr>
                                      <p:tavLst>
                                        <p:tav tm="0">
                                          <p:val>
                                            <p:fltVal val="0"/>
                                          </p:val>
                                        </p:tav>
                                        <p:tav tm="100000">
                                          <p:val>
                                            <p:strVal val="#ppt_w"/>
                                          </p:val>
                                        </p:tav>
                                      </p:tavLst>
                                    </p:anim>
                                    <p:anim calcmode="lin" valueType="num">
                                      <p:cBhvr>
                                        <p:cTn id="35" dur="500" fill="hold"/>
                                        <p:tgtEl>
                                          <p:spTgt spid="48"/>
                                        </p:tgtEl>
                                        <p:attrNameLst>
                                          <p:attrName>ppt_h</p:attrName>
                                        </p:attrNameLst>
                                      </p:cBhvr>
                                      <p:tavLst>
                                        <p:tav tm="0">
                                          <p:val>
                                            <p:fltVal val="0"/>
                                          </p:val>
                                        </p:tav>
                                        <p:tav tm="100000">
                                          <p:val>
                                            <p:strVal val="#ppt_h"/>
                                          </p:val>
                                        </p:tav>
                                      </p:tavLst>
                                    </p:anim>
                                    <p:animEffect transition="in" filter="fade">
                                      <p:cBhvr>
                                        <p:cTn id="36" dur="500"/>
                                        <p:tgtEl>
                                          <p:spTgt spid="48"/>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childTnLst>
                          </p:cTn>
                        </p:par>
                        <p:par>
                          <p:cTn id="41" fill="hold">
                            <p:stCondLst>
                              <p:cond delay="3500"/>
                            </p:stCondLst>
                            <p:childTnLst>
                              <p:par>
                                <p:cTn id="42" presetID="53" presetClass="entr" presetSubtype="16" fill="hold" nodeType="afterEffect">
                                  <p:stCondLst>
                                    <p:cond delay="0"/>
                                  </p:stCondLst>
                                  <p:childTnLst>
                                    <p:set>
                                      <p:cBhvr>
                                        <p:cTn id="43" dur="1" fill="hold">
                                          <p:stCondLst>
                                            <p:cond delay="0"/>
                                          </p:stCondLst>
                                        </p:cTn>
                                        <p:tgtEl>
                                          <p:spTgt spid="49"/>
                                        </p:tgtEl>
                                        <p:attrNameLst>
                                          <p:attrName>style.visibility</p:attrName>
                                        </p:attrNameLst>
                                      </p:cBhvr>
                                      <p:to>
                                        <p:strVal val="visible"/>
                                      </p:to>
                                    </p:set>
                                    <p:anim calcmode="lin" valueType="num">
                                      <p:cBhvr>
                                        <p:cTn id="44" dur="500" fill="hold"/>
                                        <p:tgtEl>
                                          <p:spTgt spid="49"/>
                                        </p:tgtEl>
                                        <p:attrNameLst>
                                          <p:attrName>ppt_w</p:attrName>
                                        </p:attrNameLst>
                                      </p:cBhvr>
                                      <p:tavLst>
                                        <p:tav tm="0">
                                          <p:val>
                                            <p:fltVal val="0"/>
                                          </p:val>
                                        </p:tav>
                                        <p:tav tm="100000">
                                          <p:val>
                                            <p:strVal val="#ppt_w"/>
                                          </p:val>
                                        </p:tav>
                                      </p:tavLst>
                                    </p:anim>
                                    <p:anim calcmode="lin" valueType="num">
                                      <p:cBhvr>
                                        <p:cTn id="45" dur="500" fill="hold"/>
                                        <p:tgtEl>
                                          <p:spTgt spid="49"/>
                                        </p:tgtEl>
                                        <p:attrNameLst>
                                          <p:attrName>ppt_h</p:attrName>
                                        </p:attrNameLst>
                                      </p:cBhvr>
                                      <p:tavLst>
                                        <p:tav tm="0">
                                          <p:val>
                                            <p:fltVal val="0"/>
                                          </p:val>
                                        </p:tav>
                                        <p:tav tm="100000">
                                          <p:val>
                                            <p:strVal val="#ppt_h"/>
                                          </p:val>
                                        </p:tav>
                                      </p:tavLst>
                                    </p:anim>
                                    <p:animEffect transition="in" filter="fade">
                                      <p:cBhvr>
                                        <p:cTn id="46" dur="500"/>
                                        <p:tgtEl>
                                          <p:spTgt spid="49"/>
                                        </p:tgtEl>
                                      </p:cBhvr>
                                    </p:animEffect>
                                  </p:childTnLst>
                                </p:cTn>
                              </p:par>
                            </p:childTnLst>
                          </p:cTn>
                        </p:par>
                        <p:par>
                          <p:cTn id="47" fill="hold">
                            <p:stCondLst>
                              <p:cond delay="4000"/>
                            </p:stCondLst>
                            <p:childTnLst>
                              <p:par>
                                <p:cTn id="48" presetID="10" presetClass="entr" presetSubtype="0" fill="hold" grpId="0" nodeType="after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51" grpId="0"/>
      <p:bldP spid="58" grpId="0"/>
      <p:bldP spid="63" grpId="0"/>
      <p:bldP spid="6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1D72F1"/>
            </a:gs>
            <a:gs pos="69000">
              <a:srgbClr val="00092A"/>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0" name="Shape 1545"/>
          <p:cNvSpPr/>
          <p:nvPr/>
        </p:nvSpPr>
        <p:spPr>
          <a:xfrm>
            <a:off x="1873510" y="170524"/>
            <a:ext cx="5397725" cy="368935"/>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400" b="1" kern="0" dirty="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rPr>
              <a:t>2017工作完成情况</a:t>
            </a:r>
          </a:p>
        </p:txBody>
      </p:sp>
      <p:sp>
        <p:nvSpPr>
          <p:cNvPr id="41" name="Shape 1546"/>
          <p:cNvSpPr/>
          <p:nvPr/>
        </p:nvSpPr>
        <p:spPr>
          <a:xfrm>
            <a:off x="2653703" y="525757"/>
            <a:ext cx="3837339" cy="168910"/>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100" kern="0" dirty="0">
                <a:solidFill>
                  <a:srgbClr val="15F2FA"/>
                </a:solidFill>
                <a:latin typeface="微软雅黑" panose="020B0503020204020204" charset="-122"/>
                <a:ea typeface="微软雅黑" panose="020B0503020204020204" charset="-122"/>
              </a:rPr>
              <a:t>Put your Amazing Sub Title Here</a:t>
            </a:r>
          </a:p>
        </p:txBody>
      </p:sp>
      <p:sp>
        <p:nvSpPr>
          <p:cNvPr id="2" name="TextBox 107"/>
          <p:cNvSpPr txBox="1">
            <a:spLocks noChangeArrowheads="1"/>
          </p:cNvSpPr>
          <p:nvPr/>
        </p:nvSpPr>
        <p:spPr bwMode="auto">
          <a:xfrm>
            <a:off x="2067772" y="3562278"/>
            <a:ext cx="6604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eaLnBrk="1" hangingPunct="1"/>
            <a:r>
              <a:rPr lang="id-ID" altLang="zh-CN" sz="1600" dirty="0">
                <a:solidFill>
                  <a:srgbClr val="15F2FA"/>
                </a:solidFill>
                <a:latin typeface="微软雅黑" panose="020B0503020204020204" charset="-122"/>
                <a:ea typeface="微软雅黑" panose="020B0503020204020204" charset="-122"/>
              </a:rPr>
              <a:t>2013</a:t>
            </a:r>
          </a:p>
        </p:txBody>
      </p:sp>
      <p:grpSp>
        <p:nvGrpSpPr>
          <p:cNvPr id="3" name="Group 24"/>
          <p:cNvGrpSpPr/>
          <p:nvPr/>
        </p:nvGrpSpPr>
        <p:grpSpPr bwMode="auto">
          <a:xfrm>
            <a:off x="1636942" y="2481234"/>
            <a:ext cx="1673859" cy="893564"/>
            <a:chOff x="1706563" y="4518025"/>
            <a:chExt cx="2605088" cy="1390650"/>
          </a:xfrm>
        </p:grpSpPr>
        <p:sp>
          <p:nvSpPr>
            <p:cNvPr id="4" name="Freeform 5"/>
            <p:cNvSpPr/>
            <p:nvPr/>
          </p:nvSpPr>
          <p:spPr bwMode="auto">
            <a:xfrm>
              <a:off x="1706563" y="4518025"/>
              <a:ext cx="1303338" cy="1390650"/>
            </a:xfrm>
            <a:custGeom>
              <a:avLst/>
              <a:gdLst>
                <a:gd name="T0" fmla="*/ 2147483647 w 347"/>
                <a:gd name="T1" fmla="*/ 409666697 h 370"/>
                <a:gd name="T2" fmla="*/ 0 w 347"/>
                <a:gd name="T3" fmla="*/ 2147483647 h 370"/>
                <a:gd name="T4" fmla="*/ 2147483647 w 347"/>
                <a:gd name="T5" fmla="*/ 2147483647 h 370"/>
                <a:gd name="T6" fmla="*/ 2147483647 w 347"/>
                <a:gd name="T7" fmla="*/ 0 h 370"/>
                <a:gd name="T8" fmla="*/ 2147483647 w 347"/>
                <a:gd name="T9" fmla="*/ 409666697 h 3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7" h="370">
                  <a:moveTo>
                    <a:pt x="333" y="29"/>
                  </a:moveTo>
                  <a:cubicBezTo>
                    <a:pt x="242" y="286"/>
                    <a:pt x="0" y="370"/>
                    <a:pt x="0" y="370"/>
                  </a:cubicBezTo>
                  <a:cubicBezTo>
                    <a:pt x="347" y="370"/>
                    <a:pt x="347" y="370"/>
                    <a:pt x="347" y="370"/>
                  </a:cubicBezTo>
                  <a:cubicBezTo>
                    <a:pt x="347" y="0"/>
                    <a:pt x="347" y="0"/>
                    <a:pt x="347" y="0"/>
                  </a:cubicBezTo>
                  <a:cubicBezTo>
                    <a:pt x="345" y="0"/>
                    <a:pt x="339" y="13"/>
                    <a:pt x="333" y="29"/>
                  </a:cubicBezTo>
                  <a:close/>
                </a:path>
              </a:pathLst>
            </a:custGeom>
            <a:solidFill>
              <a:srgbClr val="15F2FA">
                <a:alpha val="75000"/>
              </a:srgbClr>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350" kern="0">
                <a:solidFill>
                  <a:srgbClr val="15F2FA"/>
                </a:solidFill>
                <a:latin typeface="微软雅黑" panose="020B0503020204020204" charset="-122"/>
                <a:ea typeface="微软雅黑" panose="020B0503020204020204" charset="-122"/>
              </a:endParaRPr>
            </a:p>
          </p:txBody>
        </p:sp>
        <p:sp>
          <p:nvSpPr>
            <p:cNvPr id="5" name="Freeform 6"/>
            <p:cNvSpPr/>
            <p:nvPr/>
          </p:nvSpPr>
          <p:spPr bwMode="auto">
            <a:xfrm>
              <a:off x="3009571" y="4518025"/>
              <a:ext cx="1302080" cy="1390650"/>
            </a:xfrm>
            <a:custGeom>
              <a:avLst/>
              <a:gdLst>
                <a:gd name="T0" fmla="*/ 15 w 347"/>
                <a:gd name="T1" fmla="*/ 29 h 370"/>
                <a:gd name="T2" fmla="*/ 0 w 347"/>
                <a:gd name="T3" fmla="*/ 0 h 370"/>
                <a:gd name="T4" fmla="*/ 0 w 347"/>
                <a:gd name="T5" fmla="*/ 370 h 370"/>
                <a:gd name="T6" fmla="*/ 347 w 347"/>
                <a:gd name="T7" fmla="*/ 370 h 370"/>
                <a:gd name="T8" fmla="*/ 15 w 347"/>
                <a:gd name="T9" fmla="*/ 29 h 370"/>
              </a:gdLst>
              <a:ahLst/>
              <a:cxnLst>
                <a:cxn ang="0">
                  <a:pos x="T0" y="T1"/>
                </a:cxn>
                <a:cxn ang="0">
                  <a:pos x="T2" y="T3"/>
                </a:cxn>
                <a:cxn ang="0">
                  <a:pos x="T4" y="T5"/>
                </a:cxn>
                <a:cxn ang="0">
                  <a:pos x="T6" y="T7"/>
                </a:cxn>
                <a:cxn ang="0">
                  <a:pos x="T8" y="T9"/>
                </a:cxn>
              </a:cxnLst>
              <a:rect l="0" t="0" r="r" b="b"/>
              <a:pathLst>
                <a:path w="347" h="370">
                  <a:moveTo>
                    <a:pt x="15" y="29"/>
                  </a:moveTo>
                  <a:cubicBezTo>
                    <a:pt x="9" y="13"/>
                    <a:pt x="3" y="0"/>
                    <a:pt x="0" y="0"/>
                  </a:cubicBezTo>
                  <a:cubicBezTo>
                    <a:pt x="0" y="370"/>
                    <a:pt x="0" y="370"/>
                    <a:pt x="0" y="370"/>
                  </a:cubicBezTo>
                  <a:cubicBezTo>
                    <a:pt x="347" y="370"/>
                    <a:pt x="347" y="370"/>
                    <a:pt x="347" y="370"/>
                  </a:cubicBezTo>
                  <a:cubicBezTo>
                    <a:pt x="347" y="370"/>
                    <a:pt x="105" y="286"/>
                    <a:pt x="15" y="29"/>
                  </a:cubicBezTo>
                  <a:close/>
                </a:path>
              </a:pathLst>
            </a:custGeom>
            <a:solidFill>
              <a:srgbClr val="15F2FA"/>
            </a:solidFill>
            <a:ln>
              <a:noFill/>
            </a:ln>
          </p:spPr>
          <p:txBody>
            <a:bodyPr/>
            <a:lstStyle/>
            <a:p>
              <a:pPr defTabSz="913765">
                <a:defRPr/>
              </a:pPr>
              <a:endParaRPr lang="id-ID" sz="1350" kern="0" dirty="0">
                <a:solidFill>
                  <a:srgbClr val="15F2FA"/>
                </a:solidFill>
                <a:latin typeface="微软雅黑" panose="020B0503020204020204" charset="-122"/>
                <a:ea typeface="微软雅黑" panose="020B0503020204020204" charset="-122"/>
              </a:endParaRPr>
            </a:p>
          </p:txBody>
        </p:sp>
      </p:grpSp>
      <p:grpSp>
        <p:nvGrpSpPr>
          <p:cNvPr id="6" name="Group 27"/>
          <p:cNvGrpSpPr/>
          <p:nvPr/>
        </p:nvGrpSpPr>
        <p:grpSpPr bwMode="auto">
          <a:xfrm>
            <a:off x="2483696" y="1903782"/>
            <a:ext cx="1676241" cy="1476256"/>
            <a:chOff x="3024188" y="3378200"/>
            <a:chExt cx="2609851" cy="2539487"/>
          </a:xfrm>
        </p:grpSpPr>
        <p:sp>
          <p:nvSpPr>
            <p:cNvPr id="7" name="Freeform 7"/>
            <p:cNvSpPr/>
            <p:nvPr/>
          </p:nvSpPr>
          <p:spPr bwMode="auto">
            <a:xfrm>
              <a:off x="3024188" y="3387212"/>
              <a:ext cx="1306513" cy="2530475"/>
            </a:xfrm>
            <a:custGeom>
              <a:avLst/>
              <a:gdLst>
                <a:gd name="T0" fmla="*/ 2147483647 w 348"/>
                <a:gd name="T1" fmla="*/ 735153747 h 673"/>
                <a:gd name="T2" fmla="*/ 0 w 348"/>
                <a:gd name="T3" fmla="*/ 2147483647 h 673"/>
                <a:gd name="T4" fmla="*/ 2147483647 w 348"/>
                <a:gd name="T5" fmla="*/ 2147483647 h 673"/>
                <a:gd name="T6" fmla="*/ 2147483647 w 348"/>
                <a:gd name="T7" fmla="*/ 0 h 673"/>
                <a:gd name="T8" fmla="*/ 2147483647 w 348"/>
                <a:gd name="T9" fmla="*/ 735153747 h 6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673">
                  <a:moveTo>
                    <a:pt x="334" y="52"/>
                  </a:moveTo>
                  <a:cubicBezTo>
                    <a:pt x="243" y="520"/>
                    <a:pt x="0" y="673"/>
                    <a:pt x="0" y="673"/>
                  </a:cubicBezTo>
                  <a:cubicBezTo>
                    <a:pt x="348" y="673"/>
                    <a:pt x="348" y="673"/>
                    <a:pt x="348" y="673"/>
                  </a:cubicBezTo>
                  <a:cubicBezTo>
                    <a:pt x="348" y="0"/>
                    <a:pt x="348" y="0"/>
                    <a:pt x="348" y="0"/>
                  </a:cubicBezTo>
                  <a:cubicBezTo>
                    <a:pt x="345" y="0"/>
                    <a:pt x="339" y="24"/>
                    <a:pt x="334" y="52"/>
                  </a:cubicBezTo>
                  <a:close/>
                </a:path>
              </a:pathLst>
            </a:custGeom>
            <a:solidFill>
              <a:srgbClr val="15F2FA">
                <a:alpha val="75000"/>
              </a:srgbClr>
            </a:solid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zh-CN" altLang="en-US" sz="1350" kern="0">
                <a:solidFill>
                  <a:srgbClr val="15F2FA"/>
                </a:solidFill>
                <a:latin typeface="微软雅黑" panose="020B0503020204020204" charset="-122"/>
                <a:ea typeface="微软雅黑" panose="020B0503020204020204" charset="-122"/>
              </a:endParaRPr>
            </a:p>
          </p:txBody>
        </p:sp>
        <p:sp>
          <p:nvSpPr>
            <p:cNvPr id="8" name="Freeform 8"/>
            <p:cNvSpPr/>
            <p:nvPr/>
          </p:nvSpPr>
          <p:spPr bwMode="auto">
            <a:xfrm>
              <a:off x="4330504" y="3378200"/>
              <a:ext cx="1303535" cy="2530475"/>
            </a:xfrm>
            <a:custGeom>
              <a:avLst/>
              <a:gdLst>
                <a:gd name="T0" fmla="*/ 14 w 347"/>
                <a:gd name="T1" fmla="*/ 52 h 673"/>
                <a:gd name="T2" fmla="*/ 0 w 347"/>
                <a:gd name="T3" fmla="*/ 0 h 673"/>
                <a:gd name="T4" fmla="*/ 0 w 347"/>
                <a:gd name="T5" fmla="*/ 673 h 673"/>
                <a:gd name="T6" fmla="*/ 347 w 347"/>
                <a:gd name="T7" fmla="*/ 673 h 673"/>
                <a:gd name="T8" fmla="*/ 14 w 347"/>
                <a:gd name="T9" fmla="*/ 52 h 673"/>
              </a:gdLst>
              <a:ahLst/>
              <a:cxnLst>
                <a:cxn ang="0">
                  <a:pos x="T0" y="T1"/>
                </a:cxn>
                <a:cxn ang="0">
                  <a:pos x="T2" y="T3"/>
                </a:cxn>
                <a:cxn ang="0">
                  <a:pos x="T4" y="T5"/>
                </a:cxn>
                <a:cxn ang="0">
                  <a:pos x="T6" y="T7"/>
                </a:cxn>
                <a:cxn ang="0">
                  <a:pos x="T8" y="T9"/>
                </a:cxn>
              </a:cxnLst>
              <a:rect l="0" t="0" r="r" b="b"/>
              <a:pathLst>
                <a:path w="347" h="673">
                  <a:moveTo>
                    <a:pt x="14" y="52"/>
                  </a:moveTo>
                  <a:cubicBezTo>
                    <a:pt x="9" y="24"/>
                    <a:pt x="3" y="0"/>
                    <a:pt x="0" y="0"/>
                  </a:cubicBezTo>
                  <a:cubicBezTo>
                    <a:pt x="0" y="673"/>
                    <a:pt x="0" y="673"/>
                    <a:pt x="0" y="673"/>
                  </a:cubicBezTo>
                  <a:cubicBezTo>
                    <a:pt x="347" y="673"/>
                    <a:pt x="347" y="673"/>
                    <a:pt x="347" y="673"/>
                  </a:cubicBezTo>
                  <a:cubicBezTo>
                    <a:pt x="347" y="673"/>
                    <a:pt x="105" y="520"/>
                    <a:pt x="14" y="52"/>
                  </a:cubicBezTo>
                  <a:close/>
                </a:path>
              </a:pathLst>
            </a:custGeom>
            <a:solidFill>
              <a:srgbClr val="15F2FA"/>
            </a:solidFill>
            <a:ln>
              <a:noFill/>
            </a:ln>
          </p:spPr>
          <p:txBody>
            <a:bodyPr/>
            <a:lstStyle/>
            <a:p>
              <a:pPr defTabSz="913765">
                <a:defRPr/>
              </a:pPr>
              <a:endParaRPr lang="id-ID" sz="1350" kern="0" dirty="0">
                <a:solidFill>
                  <a:srgbClr val="15F2FA"/>
                </a:solidFill>
                <a:latin typeface="微软雅黑" panose="020B0503020204020204" charset="-122"/>
                <a:ea typeface="微软雅黑" panose="020B0503020204020204" charset="-122"/>
              </a:endParaRPr>
            </a:p>
          </p:txBody>
        </p:sp>
      </p:grpSp>
      <p:grpSp>
        <p:nvGrpSpPr>
          <p:cNvPr id="9" name="Group 30"/>
          <p:cNvGrpSpPr/>
          <p:nvPr/>
        </p:nvGrpSpPr>
        <p:grpSpPr bwMode="auto">
          <a:xfrm>
            <a:off x="3328069" y="1824605"/>
            <a:ext cx="1673264" cy="1550194"/>
            <a:chOff x="4338638" y="2257425"/>
            <a:chExt cx="2605088" cy="3651250"/>
          </a:xfrm>
        </p:grpSpPr>
        <p:sp>
          <p:nvSpPr>
            <p:cNvPr id="10" name="Freeform 9"/>
            <p:cNvSpPr/>
            <p:nvPr/>
          </p:nvSpPr>
          <p:spPr bwMode="auto">
            <a:xfrm>
              <a:off x="4338638" y="2257425"/>
              <a:ext cx="1303471" cy="3651250"/>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rgbClr val="15F2FA">
                <a:alpha val="75000"/>
              </a:srgbClr>
            </a:solidFill>
            <a:ln>
              <a:noFill/>
            </a:ln>
          </p:spPr>
          <p:txBody>
            <a:bodyPr/>
            <a:lstStyle/>
            <a:p>
              <a:pPr defTabSz="913765">
                <a:defRPr/>
              </a:pPr>
              <a:endParaRPr lang="id-ID" sz="1350" kern="0" dirty="0">
                <a:solidFill>
                  <a:srgbClr val="15F2FA"/>
                </a:solidFill>
                <a:latin typeface="微软雅黑" panose="020B0503020204020204" charset="-122"/>
                <a:ea typeface="微软雅黑" panose="020B0503020204020204" charset="-122"/>
              </a:endParaRPr>
            </a:p>
          </p:txBody>
        </p:sp>
        <p:sp>
          <p:nvSpPr>
            <p:cNvPr id="11" name="Freeform 10"/>
            <p:cNvSpPr/>
            <p:nvPr/>
          </p:nvSpPr>
          <p:spPr bwMode="auto">
            <a:xfrm>
              <a:off x="5642109" y="2257425"/>
              <a:ext cx="1301617" cy="3651250"/>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rgbClr val="15F2FA"/>
            </a:solidFill>
            <a:ln>
              <a:noFill/>
            </a:ln>
          </p:spPr>
          <p:txBody>
            <a:bodyPr/>
            <a:lstStyle/>
            <a:p>
              <a:pPr defTabSz="913765">
                <a:defRPr/>
              </a:pPr>
              <a:endParaRPr lang="id-ID" sz="1350" kern="0" dirty="0">
                <a:solidFill>
                  <a:srgbClr val="15F2FA"/>
                </a:solidFill>
                <a:latin typeface="微软雅黑" panose="020B0503020204020204" charset="-122"/>
                <a:ea typeface="微软雅黑" panose="020B0503020204020204" charset="-122"/>
              </a:endParaRPr>
            </a:p>
          </p:txBody>
        </p:sp>
      </p:grpSp>
      <p:grpSp>
        <p:nvGrpSpPr>
          <p:cNvPr id="12" name="Group 33"/>
          <p:cNvGrpSpPr/>
          <p:nvPr/>
        </p:nvGrpSpPr>
        <p:grpSpPr bwMode="auto">
          <a:xfrm>
            <a:off x="4177205" y="2119899"/>
            <a:ext cx="1673859" cy="1260277"/>
            <a:chOff x="5661026" y="3946525"/>
            <a:chExt cx="2605088" cy="1962150"/>
          </a:xfrm>
        </p:grpSpPr>
        <p:sp>
          <p:nvSpPr>
            <p:cNvPr id="13" name="Freeform 11"/>
            <p:cNvSpPr/>
            <p:nvPr/>
          </p:nvSpPr>
          <p:spPr bwMode="auto">
            <a:xfrm>
              <a:off x="5661026" y="3946525"/>
              <a:ext cx="1302080" cy="1962150"/>
            </a:xfrm>
            <a:custGeom>
              <a:avLst/>
              <a:gdLst>
                <a:gd name="T0" fmla="*/ 333 w 347"/>
                <a:gd name="T1" fmla="*/ 40 h 522"/>
                <a:gd name="T2" fmla="*/ 0 w 347"/>
                <a:gd name="T3" fmla="*/ 522 h 522"/>
                <a:gd name="T4" fmla="*/ 347 w 347"/>
                <a:gd name="T5" fmla="*/ 522 h 522"/>
                <a:gd name="T6" fmla="*/ 347 w 347"/>
                <a:gd name="T7" fmla="*/ 0 h 522"/>
                <a:gd name="T8" fmla="*/ 333 w 347"/>
                <a:gd name="T9" fmla="*/ 40 h 522"/>
              </a:gdLst>
              <a:ahLst/>
              <a:cxnLst>
                <a:cxn ang="0">
                  <a:pos x="T0" y="T1"/>
                </a:cxn>
                <a:cxn ang="0">
                  <a:pos x="T2" y="T3"/>
                </a:cxn>
                <a:cxn ang="0">
                  <a:pos x="T4" y="T5"/>
                </a:cxn>
                <a:cxn ang="0">
                  <a:pos x="T6" y="T7"/>
                </a:cxn>
                <a:cxn ang="0">
                  <a:pos x="T8" y="T9"/>
                </a:cxn>
              </a:cxnLst>
              <a:rect l="0" t="0" r="r" b="b"/>
              <a:pathLst>
                <a:path w="347" h="522">
                  <a:moveTo>
                    <a:pt x="333" y="40"/>
                  </a:moveTo>
                  <a:cubicBezTo>
                    <a:pt x="242" y="403"/>
                    <a:pt x="0" y="522"/>
                    <a:pt x="0" y="522"/>
                  </a:cubicBezTo>
                  <a:cubicBezTo>
                    <a:pt x="347" y="522"/>
                    <a:pt x="347" y="522"/>
                    <a:pt x="347" y="522"/>
                  </a:cubicBezTo>
                  <a:cubicBezTo>
                    <a:pt x="347" y="0"/>
                    <a:pt x="347" y="0"/>
                    <a:pt x="347" y="0"/>
                  </a:cubicBezTo>
                  <a:cubicBezTo>
                    <a:pt x="344" y="0"/>
                    <a:pt x="338" y="18"/>
                    <a:pt x="333" y="40"/>
                  </a:cubicBezTo>
                  <a:close/>
                </a:path>
              </a:pathLst>
            </a:custGeom>
            <a:solidFill>
              <a:srgbClr val="15F2FA">
                <a:alpha val="75000"/>
              </a:srgbClr>
            </a:solidFill>
            <a:ln>
              <a:noFill/>
            </a:ln>
          </p:spPr>
          <p:txBody>
            <a:bodyPr/>
            <a:lstStyle/>
            <a:p>
              <a:pPr defTabSz="913765">
                <a:defRPr/>
              </a:pPr>
              <a:endParaRPr lang="id-ID" sz="1350" kern="0" dirty="0">
                <a:solidFill>
                  <a:srgbClr val="15F2FA"/>
                </a:solidFill>
                <a:latin typeface="微软雅黑" panose="020B0503020204020204" charset="-122"/>
                <a:ea typeface="微软雅黑" panose="020B0503020204020204" charset="-122"/>
              </a:endParaRPr>
            </a:p>
          </p:txBody>
        </p:sp>
        <p:sp>
          <p:nvSpPr>
            <p:cNvPr id="14" name="Freeform 12"/>
            <p:cNvSpPr/>
            <p:nvPr/>
          </p:nvSpPr>
          <p:spPr bwMode="auto">
            <a:xfrm>
              <a:off x="6963106" y="3946525"/>
              <a:ext cx="1303008" cy="1962150"/>
            </a:xfrm>
            <a:custGeom>
              <a:avLst/>
              <a:gdLst>
                <a:gd name="T0" fmla="*/ 14 w 347"/>
                <a:gd name="T1" fmla="*/ 40 h 522"/>
                <a:gd name="T2" fmla="*/ 0 w 347"/>
                <a:gd name="T3" fmla="*/ 0 h 522"/>
                <a:gd name="T4" fmla="*/ 0 w 347"/>
                <a:gd name="T5" fmla="*/ 522 h 522"/>
                <a:gd name="T6" fmla="*/ 347 w 347"/>
                <a:gd name="T7" fmla="*/ 522 h 522"/>
                <a:gd name="T8" fmla="*/ 14 w 347"/>
                <a:gd name="T9" fmla="*/ 40 h 522"/>
              </a:gdLst>
              <a:ahLst/>
              <a:cxnLst>
                <a:cxn ang="0">
                  <a:pos x="T0" y="T1"/>
                </a:cxn>
                <a:cxn ang="0">
                  <a:pos x="T2" y="T3"/>
                </a:cxn>
                <a:cxn ang="0">
                  <a:pos x="T4" y="T5"/>
                </a:cxn>
                <a:cxn ang="0">
                  <a:pos x="T6" y="T7"/>
                </a:cxn>
                <a:cxn ang="0">
                  <a:pos x="T8" y="T9"/>
                </a:cxn>
              </a:cxnLst>
              <a:rect l="0" t="0" r="r" b="b"/>
              <a:pathLst>
                <a:path w="347" h="522">
                  <a:moveTo>
                    <a:pt x="14" y="40"/>
                  </a:moveTo>
                  <a:cubicBezTo>
                    <a:pt x="9" y="18"/>
                    <a:pt x="3" y="0"/>
                    <a:pt x="0" y="0"/>
                  </a:cubicBezTo>
                  <a:cubicBezTo>
                    <a:pt x="0" y="522"/>
                    <a:pt x="0" y="522"/>
                    <a:pt x="0" y="522"/>
                  </a:cubicBezTo>
                  <a:cubicBezTo>
                    <a:pt x="347" y="522"/>
                    <a:pt x="347" y="522"/>
                    <a:pt x="347" y="522"/>
                  </a:cubicBezTo>
                  <a:cubicBezTo>
                    <a:pt x="347" y="522"/>
                    <a:pt x="105" y="403"/>
                    <a:pt x="14" y="40"/>
                  </a:cubicBezTo>
                  <a:close/>
                </a:path>
              </a:pathLst>
            </a:custGeom>
            <a:solidFill>
              <a:srgbClr val="15F2FA"/>
            </a:solidFill>
            <a:ln>
              <a:noFill/>
            </a:ln>
          </p:spPr>
          <p:txBody>
            <a:bodyPr/>
            <a:lstStyle/>
            <a:p>
              <a:pPr defTabSz="913765">
                <a:defRPr/>
              </a:pPr>
              <a:endParaRPr lang="id-ID" sz="1350" kern="0" dirty="0">
                <a:solidFill>
                  <a:srgbClr val="15F2FA"/>
                </a:solidFill>
                <a:latin typeface="微软雅黑" panose="020B0503020204020204" charset="-122"/>
                <a:ea typeface="微软雅黑" panose="020B0503020204020204" charset="-122"/>
              </a:endParaRPr>
            </a:p>
          </p:txBody>
        </p:sp>
      </p:grpSp>
      <p:grpSp>
        <p:nvGrpSpPr>
          <p:cNvPr id="15" name="Group 118"/>
          <p:cNvGrpSpPr/>
          <p:nvPr/>
        </p:nvGrpSpPr>
        <p:grpSpPr bwMode="auto">
          <a:xfrm>
            <a:off x="5013838" y="1753550"/>
            <a:ext cx="1676241" cy="1625799"/>
            <a:chOff x="3024188" y="3378200"/>
            <a:chExt cx="2609852" cy="2530475"/>
          </a:xfrm>
        </p:grpSpPr>
        <p:sp>
          <p:nvSpPr>
            <p:cNvPr id="16" name="Freeform 7"/>
            <p:cNvSpPr/>
            <p:nvPr/>
          </p:nvSpPr>
          <p:spPr bwMode="auto">
            <a:xfrm>
              <a:off x="3024188" y="3378200"/>
              <a:ext cx="1306317" cy="2530475"/>
            </a:xfrm>
            <a:custGeom>
              <a:avLst/>
              <a:gdLst>
                <a:gd name="T0" fmla="*/ 334 w 348"/>
                <a:gd name="T1" fmla="*/ 52 h 673"/>
                <a:gd name="T2" fmla="*/ 0 w 348"/>
                <a:gd name="T3" fmla="*/ 673 h 673"/>
                <a:gd name="T4" fmla="*/ 348 w 348"/>
                <a:gd name="T5" fmla="*/ 673 h 673"/>
                <a:gd name="T6" fmla="*/ 348 w 348"/>
                <a:gd name="T7" fmla="*/ 0 h 673"/>
                <a:gd name="T8" fmla="*/ 334 w 348"/>
                <a:gd name="T9" fmla="*/ 52 h 673"/>
              </a:gdLst>
              <a:ahLst/>
              <a:cxnLst>
                <a:cxn ang="0">
                  <a:pos x="T0" y="T1"/>
                </a:cxn>
                <a:cxn ang="0">
                  <a:pos x="T2" y="T3"/>
                </a:cxn>
                <a:cxn ang="0">
                  <a:pos x="T4" y="T5"/>
                </a:cxn>
                <a:cxn ang="0">
                  <a:pos x="T6" y="T7"/>
                </a:cxn>
                <a:cxn ang="0">
                  <a:pos x="T8" y="T9"/>
                </a:cxn>
              </a:cxnLst>
              <a:rect l="0" t="0" r="r" b="b"/>
              <a:pathLst>
                <a:path w="348" h="673">
                  <a:moveTo>
                    <a:pt x="334" y="52"/>
                  </a:moveTo>
                  <a:cubicBezTo>
                    <a:pt x="243" y="520"/>
                    <a:pt x="0" y="673"/>
                    <a:pt x="0" y="673"/>
                  </a:cubicBezTo>
                  <a:cubicBezTo>
                    <a:pt x="348" y="673"/>
                    <a:pt x="348" y="673"/>
                    <a:pt x="348" y="673"/>
                  </a:cubicBezTo>
                  <a:cubicBezTo>
                    <a:pt x="348" y="0"/>
                    <a:pt x="348" y="0"/>
                    <a:pt x="348" y="0"/>
                  </a:cubicBezTo>
                  <a:cubicBezTo>
                    <a:pt x="345" y="0"/>
                    <a:pt x="339" y="24"/>
                    <a:pt x="334" y="52"/>
                  </a:cubicBezTo>
                  <a:close/>
                </a:path>
              </a:pathLst>
            </a:custGeom>
            <a:solidFill>
              <a:srgbClr val="15F2FA">
                <a:alpha val="75000"/>
              </a:srgbClr>
            </a:solidFill>
            <a:ln>
              <a:noFill/>
            </a:ln>
          </p:spPr>
          <p:txBody>
            <a:bodyPr/>
            <a:lstStyle/>
            <a:p>
              <a:pPr defTabSz="913765">
                <a:defRPr/>
              </a:pPr>
              <a:endParaRPr lang="id-ID" sz="1350" kern="0" dirty="0">
                <a:solidFill>
                  <a:srgbClr val="15F2FA"/>
                </a:solidFill>
                <a:latin typeface="微软雅黑" panose="020B0503020204020204" charset="-122"/>
                <a:ea typeface="微软雅黑" panose="020B0503020204020204" charset="-122"/>
              </a:endParaRPr>
            </a:p>
          </p:txBody>
        </p:sp>
        <p:sp>
          <p:nvSpPr>
            <p:cNvPr id="17" name="Freeform 8"/>
            <p:cNvSpPr/>
            <p:nvPr/>
          </p:nvSpPr>
          <p:spPr bwMode="auto">
            <a:xfrm>
              <a:off x="4330505" y="3378200"/>
              <a:ext cx="1303535" cy="2530475"/>
            </a:xfrm>
            <a:custGeom>
              <a:avLst/>
              <a:gdLst>
                <a:gd name="T0" fmla="*/ 14 w 347"/>
                <a:gd name="T1" fmla="*/ 52 h 673"/>
                <a:gd name="T2" fmla="*/ 0 w 347"/>
                <a:gd name="T3" fmla="*/ 0 h 673"/>
                <a:gd name="T4" fmla="*/ 0 w 347"/>
                <a:gd name="T5" fmla="*/ 673 h 673"/>
                <a:gd name="T6" fmla="*/ 347 w 347"/>
                <a:gd name="T7" fmla="*/ 673 h 673"/>
                <a:gd name="T8" fmla="*/ 14 w 347"/>
                <a:gd name="T9" fmla="*/ 52 h 673"/>
              </a:gdLst>
              <a:ahLst/>
              <a:cxnLst>
                <a:cxn ang="0">
                  <a:pos x="T0" y="T1"/>
                </a:cxn>
                <a:cxn ang="0">
                  <a:pos x="T2" y="T3"/>
                </a:cxn>
                <a:cxn ang="0">
                  <a:pos x="T4" y="T5"/>
                </a:cxn>
                <a:cxn ang="0">
                  <a:pos x="T6" y="T7"/>
                </a:cxn>
                <a:cxn ang="0">
                  <a:pos x="T8" y="T9"/>
                </a:cxn>
              </a:cxnLst>
              <a:rect l="0" t="0" r="r" b="b"/>
              <a:pathLst>
                <a:path w="347" h="673">
                  <a:moveTo>
                    <a:pt x="14" y="52"/>
                  </a:moveTo>
                  <a:cubicBezTo>
                    <a:pt x="9" y="24"/>
                    <a:pt x="3" y="0"/>
                    <a:pt x="0" y="0"/>
                  </a:cubicBezTo>
                  <a:cubicBezTo>
                    <a:pt x="0" y="673"/>
                    <a:pt x="0" y="673"/>
                    <a:pt x="0" y="673"/>
                  </a:cubicBezTo>
                  <a:cubicBezTo>
                    <a:pt x="347" y="673"/>
                    <a:pt x="347" y="673"/>
                    <a:pt x="347" y="673"/>
                  </a:cubicBezTo>
                  <a:cubicBezTo>
                    <a:pt x="347" y="673"/>
                    <a:pt x="105" y="520"/>
                    <a:pt x="14" y="52"/>
                  </a:cubicBezTo>
                  <a:close/>
                </a:path>
              </a:pathLst>
            </a:custGeom>
            <a:solidFill>
              <a:srgbClr val="15F2FA"/>
            </a:solidFill>
            <a:ln>
              <a:noFill/>
            </a:ln>
          </p:spPr>
          <p:txBody>
            <a:bodyPr/>
            <a:lstStyle/>
            <a:p>
              <a:pPr defTabSz="913765">
                <a:defRPr/>
              </a:pPr>
              <a:endParaRPr lang="id-ID" sz="1350" kern="0" dirty="0">
                <a:solidFill>
                  <a:srgbClr val="15F2FA"/>
                </a:solidFill>
                <a:latin typeface="微软雅黑" panose="020B0503020204020204" charset="-122"/>
                <a:ea typeface="微软雅黑" panose="020B0503020204020204" charset="-122"/>
              </a:endParaRPr>
            </a:p>
          </p:txBody>
        </p:sp>
      </p:grpSp>
      <p:grpSp>
        <p:nvGrpSpPr>
          <p:cNvPr id="18" name="Group 122"/>
          <p:cNvGrpSpPr/>
          <p:nvPr/>
        </p:nvGrpSpPr>
        <p:grpSpPr bwMode="auto">
          <a:xfrm>
            <a:off x="5843919" y="1525833"/>
            <a:ext cx="1673264" cy="1849636"/>
            <a:chOff x="4338638" y="2257425"/>
            <a:chExt cx="2605088" cy="3651250"/>
          </a:xfrm>
        </p:grpSpPr>
        <p:sp>
          <p:nvSpPr>
            <p:cNvPr id="19" name="Freeform 9"/>
            <p:cNvSpPr/>
            <p:nvPr/>
          </p:nvSpPr>
          <p:spPr bwMode="auto">
            <a:xfrm>
              <a:off x="4338638" y="2257425"/>
              <a:ext cx="1303471" cy="3651250"/>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rgbClr val="15F2FA">
                <a:alpha val="75000"/>
              </a:srgbClr>
            </a:solidFill>
            <a:ln>
              <a:noFill/>
            </a:ln>
          </p:spPr>
          <p:txBody>
            <a:bodyPr/>
            <a:lstStyle/>
            <a:p>
              <a:pPr defTabSz="913765">
                <a:defRPr/>
              </a:pPr>
              <a:endParaRPr lang="id-ID" sz="1350" kern="0" dirty="0">
                <a:solidFill>
                  <a:srgbClr val="15F2FA"/>
                </a:solidFill>
                <a:latin typeface="微软雅黑" panose="020B0503020204020204" charset="-122"/>
                <a:ea typeface="微软雅黑" panose="020B0503020204020204" charset="-122"/>
              </a:endParaRPr>
            </a:p>
          </p:txBody>
        </p:sp>
        <p:sp>
          <p:nvSpPr>
            <p:cNvPr id="20" name="Freeform 10"/>
            <p:cNvSpPr/>
            <p:nvPr/>
          </p:nvSpPr>
          <p:spPr bwMode="auto">
            <a:xfrm>
              <a:off x="5642109" y="2257425"/>
              <a:ext cx="1301617" cy="3651250"/>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rgbClr val="15F2FA"/>
            </a:solidFill>
            <a:ln>
              <a:noFill/>
            </a:ln>
          </p:spPr>
          <p:txBody>
            <a:bodyPr/>
            <a:lstStyle/>
            <a:p>
              <a:pPr defTabSz="913765">
                <a:defRPr/>
              </a:pPr>
              <a:endParaRPr lang="id-ID" sz="1350" kern="0" dirty="0">
                <a:solidFill>
                  <a:srgbClr val="15F2FA"/>
                </a:solidFill>
                <a:latin typeface="微软雅黑" panose="020B0503020204020204" charset="-122"/>
                <a:ea typeface="微软雅黑" panose="020B0503020204020204" charset="-122"/>
              </a:endParaRPr>
            </a:p>
          </p:txBody>
        </p:sp>
      </p:grpSp>
      <p:sp>
        <p:nvSpPr>
          <p:cNvPr id="21" name="TextBox 59"/>
          <p:cNvSpPr txBox="1">
            <a:spLocks noChangeArrowheads="1"/>
          </p:cNvSpPr>
          <p:nvPr/>
        </p:nvSpPr>
        <p:spPr bwMode="auto">
          <a:xfrm>
            <a:off x="3001261" y="3565849"/>
            <a:ext cx="6604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eaLnBrk="1" hangingPunct="1"/>
            <a:r>
              <a:rPr lang="id-ID" altLang="zh-CN" sz="1600" dirty="0">
                <a:solidFill>
                  <a:srgbClr val="15F2FA"/>
                </a:solidFill>
                <a:latin typeface="微软雅黑" panose="020B0503020204020204" charset="-122"/>
                <a:ea typeface="微软雅黑" panose="020B0503020204020204" charset="-122"/>
              </a:rPr>
              <a:t>2014</a:t>
            </a:r>
          </a:p>
        </p:txBody>
      </p:sp>
      <p:sp>
        <p:nvSpPr>
          <p:cNvPr id="22" name="TextBox 62"/>
          <p:cNvSpPr txBox="1">
            <a:spLocks noChangeArrowheads="1"/>
          </p:cNvSpPr>
          <p:nvPr/>
        </p:nvSpPr>
        <p:spPr bwMode="auto">
          <a:xfrm>
            <a:off x="3750704" y="3567636"/>
            <a:ext cx="6604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eaLnBrk="1" hangingPunct="1"/>
            <a:r>
              <a:rPr lang="id-ID" altLang="zh-CN" sz="1600" dirty="0">
                <a:solidFill>
                  <a:srgbClr val="15F2FA"/>
                </a:solidFill>
                <a:latin typeface="微软雅黑" panose="020B0503020204020204" charset="-122"/>
                <a:ea typeface="微软雅黑" panose="020B0503020204020204" charset="-122"/>
              </a:rPr>
              <a:t>2015</a:t>
            </a:r>
          </a:p>
        </p:txBody>
      </p:sp>
      <p:sp>
        <p:nvSpPr>
          <p:cNvPr id="23" name="TextBox 65"/>
          <p:cNvSpPr txBox="1">
            <a:spLocks noChangeArrowheads="1"/>
          </p:cNvSpPr>
          <p:nvPr/>
        </p:nvSpPr>
        <p:spPr bwMode="auto">
          <a:xfrm>
            <a:off x="4697084" y="3567636"/>
            <a:ext cx="6604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eaLnBrk="1" hangingPunct="1"/>
            <a:r>
              <a:rPr lang="id-ID" altLang="zh-CN" sz="1600" dirty="0">
                <a:solidFill>
                  <a:srgbClr val="15F2FA"/>
                </a:solidFill>
                <a:latin typeface="微软雅黑" panose="020B0503020204020204" charset="-122"/>
                <a:ea typeface="微软雅黑" panose="020B0503020204020204" charset="-122"/>
              </a:rPr>
              <a:t>2016</a:t>
            </a:r>
          </a:p>
        </p:txBody>
      </p:sp>
      <p:sp>
        <p:nvSpPr>
          <p:cNvPr id="24" name="TextBox 69"/>
          <p:cNvSpPr txBox="1">
            <a:spLocks noChangeArrowheads="1"/>
          </p:cNvSpPr>
          <p:nvPr/>
        </p:nvSpPr>
        <p:spPr bwMode="auto">
          <a:xfrm>
            <a:off x="5542510" y="3562278"/>
            <a:ext cx="6604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eaLnBrk="1" hangingPunct="1"/>
            <a:r>
              <a:rPr lang="id-ID" altLang="zh-CN" sz="1600">
                <a:solidFill>
                  <a:srgbClr val="15F2FA"/>
                </a:solidFill>
                <a:latin typeface="微软雅黑" panose="020B0503020204020204" charset="-122"/>
                <a:ea typeface="微软雅黑" panose="020B0503020204020204" charset="-122"/>
              </a:rPr>
              <a:t>2017</a:t>
            </a:r>
          </a:p>
        </p:txBody>
      </p:sp>
      <p:sp>
        <p:nvSpPr>
          <p:cNvPr id="25" name="TextBox 72"/>
          <p:cNvSpPr txBox="1">
            <a:spLocks noChangeArrowheads="1"/>
          </p:cNvSpPr>
          <p:nvPr/>
        </p:nvSpPr>
        <p:spPr bwMode="auto">
          <a:xfrm>
            <a:off x="6468863" y="3567636"/>
            <a:ext cx="6604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eaLnBrk="1" hangingPunct="1"/>
            <a:r>
              <a:rPr lang="id-ID" altLang="zh-CN" sz="1600">
                <a:solidFill>
                  <a:srgbClr val="15F2FA"/>
                </a:solidFill>
                <a:latin typeface="微软雅黑" panose="020B0503020204020204" charset="-122"/>
                <a:ea typeface="微软雅黑" panose="020B0503020204020204" charset="-122"/>
              </a:rPr>
              <a:t>2018</a:t>
            </a:r>
          </a:p>
        </p:txBody>
      </p:sp>
      <p:cxnSp>
        <p:nvCxnSpPr>
          <p:cNvPr id="27" name="直接连接符 26"/>
          <p:cNvCxnSpPr/>
          <p:nvPr/>
        </p:nvCxnSpPr>
        <p:spPr>
          <a:xfrm>
            <a:off x="1461190" y="3454266"/>
            <a:ext cx="6336704" cy="0"/>
          </a:xfrm>
          <a:prstGeom prst="line">
            <a:avLst/>
          </a:prstGeom>
          <a:ln w="28575">
            <a:solidFill>
              <a:srgbClr val="15F2FA"/>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bwMode="auto">
          <a:xfrm>
            <a:off x="1461190" y="3952251"/>
            <a:ext cx="6471788" cy="649147"/>
            <a:chOff x="5513244" y="1237108"/>
            <a:chExt cx="1310676" cy="649401"/>
          </a:xfrm>
        </p:grpSpPr>
        <p:sp>
          <p:nvSpPr>
            <p:cNvPr id="34" name="文本框 66"/>
            <p:cNvSpPr txBox="1">
              <a:spLocks noChangeArrowheads="1"/>
            </p:cNvSpPr>
            <p:nvPr/>
          </p:nvSpPr>
          <p:spPr bwMode="auto">
            <a:xfrm>
              <a:off x="5513244" y="1487573"/>
              <a:ext cx="1310676" cy="39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ts val="900"/>
                </a:lnSpc>
                <a:defRPr sz="600">
                  <a:solidFill>
                    <a:schemeClr val="bg1"/>
                  </a:solidFill>
                  <a:latin typeface="Arial" panose="020B0604020202020204" pitchFamily="34" charset="0"/>
                  <a:ea typeface="微软雅黑" panose="020B050302020402020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just" fontAlgn="base">
                <a:lnSpc>
                  <a:spcPts val="1200"/>
                </a:lnSpc>
                <a:spcBef>
                  <a:spcPct val="0"/>
                </a:spcBef>
                <a:spcAft>
                  <a:spcPct val="0"/>
                </a:spcAft>
              </a:pPr>
              <a:r>
                <a:rPr lang="en-US" altLang="zh-CN" sz="790" kern="0" dirty="0">
                  <a:solidFill>
                    <a:srgbClr val="15F2FA"/>
                  </a:solidFill>
                  <a:latin typeface="微软雅黑" panose="020B0503020204020204" charset="-122"/>
                </a:rPr>
                <a:t>this is a sample text. insert your desired text here. Again. this is a dummy text. enter your own text here. this is a sample text. insert your desired text here. Again. this is a dummy text. enter your own text here</a:t>
              </a:r>
            </a:p>
          </p:txBody>
        </p:sp>
        <p:sp>
          <p:nvSpPr>
            <p:cNvPr id="35" name="文本框 26"/>
            <p:cNvSpPr txBox="1">
              <a:spLocks noChangeArrowheads="1"/>
            </p:cNvSpPr>
            <p:nvPr/>
          </p:nvSpPr>
          <p:spPr bwMode="auto">
            <a:xfrm>
              <a:off x="5513244" y="1237108"/>
              <a:ext cx="1078706" cy="29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fontAlgn="base">
                <a:spcBef>
                  <a:spcPct val="0"/>
                </a:spcBef>
                <a:spcAft>
                  <a:spcPct val="0"/>
                </a:spcAft>
              </a:pPr>
              <a:r>
                <a:rPr lang="en-US" altLang="zh-CN" sz="1350" b="1" kern="0" dirty="0">
                  <a:solidFill>
                    <a:srgbClr val="15F2FA"/>
                  </a:solidFill>
                  <a:latin typeface="微软雅黑" panose="020B0503020204020204" charset="-122"/>
                  <a:ea typeface="微软雅黑" panose="020B0503020204020204" charset="-122"/>
                  <a:cs typeface="Arial" panose="020B0604020202020204" pitchFamily="34" charset="0"/>
                </a:rPr>
                <a:t>您的内容打在这里，或者通过复制您的文本后，在此框中选择粘贴。</a:t>
              </a:r>
            </a:p>
          </p:txBody>
        </p:sp>
      </p:grpSp>
      <p:sp>
        <p:nvSpPr>
          <p:cNvPr id="36" name="文本框 43"/>
          <p:cNvSpPr txBox="1"/>
          <p:nvPr/>
        </p:nvSpPr>
        <p:spPr>
          <a:xfrm>
            <a:off x="2116982" y="1866465"/>
            <a:ext cx="714375" cy="391160"/>
          </a:xfrm>
          <a:prstGeom prst="rect">
            <a:avLst/>
          </a:prstGeom>
          <a:noFill/>
        </p:spPr>
        <p:txBody>
          <a:bodyPr wrap="none" lIns="68580" tIns="34290" rIns="68580" bIns="34290" rtlCol="0">
            <a:spAutoFit/>
          </a:bodyPr>
          <a:lstStyle/>
          <a:p>
            <a:pPr algn="ctr"/>
            <a:r>
              <a:rPr lang="en-US" altLang="zh-CN" sz="2100" b="1" dirty="0">
                <a:solidFill>
                  <a:srgbClr val="15F2FA"/>
                </a:solidFill>
                <a:latin typeface="微软雅黑" panose="020B0503020204020204" charset="-122"/>
                <a:ea typeface="微软雅黑" panose="020B0503020204020204" charset="-122"/>
              </a:rPr>
              <a:t>40%</a:t>
            </a:r>
          </a:p>
        </p:txBody>
      </p:sp>
      <p:sp>
        <p:nvSpPr>
          <p:cNvPr id="37" name="文本框 43"/>
          <p:cNvSpPr txBox="1"/>
          <p:nvPr/>
        </p:nvSpPr>
        <p:spPr>
          <a:xfrm>
            <a:off x="2983757" y="1455162"/>
            <a:ext cx="714375" cy="391160"/>
          </a:xfrm>
          <a:prstGeom prst="rect">
            <a:avLst/>
          </a:prstGeom>
          <a:noFill/>
        </p:spPr>
        <p:txBody>
          <a:bodyPr wrap="none" lIns="68580" tIns="34290" rIns="68580" bIns="34290" rtlCol="0">
            <a:spAutoFit/>
          </a:bodyPr>
          <a:lstStyle/>
          <a:p>
            <a:pPr algn="ctr"/>
            <a:r>
              <a:rPr lang="en-US" altLang="zh-CN" sz="2100" b="1" dirty="0">
                <a:solidFill>
                  <a:srgbClr val="15F2FA"/>
                </a:solidFill>
                <a:latin typeface="微软雅黑" panose="020B0503020204020204" charset="-122"/>
                <a:ea typeface="微软雅黑" panose="020B0503020204020204" charset="-122"/>
              </a:rPr>
              <a:t>65%</a:t>
            </a:r>
          </a:p>
        </p:txBody>
      </p:sp>
      <p:sp>
        <p:nvSpPr>
          <p:cNvPr id="38" name="文本框 43"/>
          <p:cNvSpPr txBox="1"/>
          <p:nvPr/>
        </p:nvSpPr>
        <p:spPr>
          <a:xfrm>
            <a:off x="3783857" y="1343085"/>
            <a:ext cx="714375" cy="391160"/>
          </a:xfrm>
          <a:prstGeom prst="rect">
            <a:avLst/>
          </a:prstGeom>
          <a:noFill/>
        </p:spPr>
        <p:txBody>
          <a:bodyPr wrap="none" lIns="68580" tIns="34290" rIns="68580" bIns="34290" rtlCol="0">
            <a:spAutoFit/>
          </a:bodyPr>
          <a:lstStyle/>
          <a:p>
            <a:pPr algn="ctr"/>
            <a:r>
              <a:rPr lang="en-US" altLang="zh-CN" sz="2100" b="1" dirty="0">
                <a:solidFill>
                  <a:srgbClr val="15F2FA"/>
                </a:solidFill>
                <a:latin typeface="微软雅黑" panose="020B0503020204020204" charset="-122"/>
                <a:ea typeface="微软雅黑" panose="020B0503020204020204" charset="-122"/>
              </a:rPr>
              <a:t>70%</a:t>
            </a:r>
          </a:p>
        </p:txBody>
      </p:sp>
      <p:sp>
        <p:nvSpPr>
          <p:cNvPr id="39" name="文本框 43"/>
          <p:cNvSpPr txBox="1"/>
          <p:nvPr/>
        </p:nvSpPr>
        <p:spPr>
          <a:xfrm>
            <a:off x="4622057" y="1658322"/>
            <a:ext cx="714375" cy="391160"/>
          </a:xfrm>
          <a:prstGeom prst="rect">
            <a:avLst/>
          </a:prstGeom>
          <a:noFill/>
        </p:spPr>
        <p:txBody>
          <a:bodyPr wrap="none" lIns="68580" tIns="34290" rIns="68580" bIns="34290" rtlCol="0">
            <a:spAutoFit/>
          </a:bodyPr>
          <a:lstStyle/>
          <a:p>
            <a:pPr algn="ctr"/>
            <a:r>
              <a:rPr lang="en-US" altLang="zh-CN" sz="2100" b="1" dirty="0">
                <a:solidFill>
                  <a:srgbClr val="15F2FA"/>
                </a:solidFill>
                <a:latin typeface="微软雅黑" panose="020B0503020204020204" charset="-122"/>
                <a:ea typeface="微软雅黑" panose="020B0503020204020204" charset="-122"/>
              </a:rPr>
              <a:t>60%</a:t>
            </a:r>
          </a:p>
        </p:txBody>
      </p:sp>
      <p:sp>
        <p:nvSpPr>
          <p:cNvPr id="26" name="文本框 43"/>
          <p:cNvSpPr txBox="1"/>
          <p:nvPr/>
        </p:nvSpPr>
        <p:spPr>
          <a:xfrm>
            <a:off x="5479307" y="1343085"/>
            <a:ext cx="714375" cy="391160"/>
          </a:xfrm>
          <a:prstGeom prst="rect">
            <a:avLst/>
          </a:prstGeom>
          <a:noFill/>
        </p:spPr>
        <p:txBody>
          <a:bodyPr wrap="none" lIns="68580" tIns="34290" rIns="68580" bIns="34290" rtlCol="0">
            <a:spAutoFit/>
          </a:bodyPr>
          <a:lstStyle/>
          <a:p>
            <a:pPr algn="ctr"/>
            <a:r>
              <a:rPr lang="en-US" altLang="zh-CN" sz="2100" b="1" dirty="0">
                <a:solidFill>
                  <a:srgbClr val="15F2FA"/>
                </a:solidFill>
                <a:latin typeface="微软雅黑" panose="020B0503020204020204" charset="-122"/>
                <a:ea typeface="微软雅黑" panose="020B0503020204020204" charset="-122"/>
              </a:rPr>
              <a:t>85%</a:t>
            </a:r>
          </a:p>
        </p:txBody>
      </p:sp>
      <p:sp>
        <p:nvSpPr>
          <p:cNvPr id="28" name="文本框 43"/>
          <p:cNvSpPr txBox="1"/>
          <p:nvPr/>
        </p:nvSpPr>
        <p:spPr>
          <a:xfrm>
            <a:off x="6298457" y="1101196"/>
            <a:ext cx="714375" cy="391160"/>
          </a:xfrm>
          <a:prstGeom prst="rect">
            <a:avLst/>
          </a:prstGeom>
          <a:noFill/>
        </p:spPr>
        <p:txBody>
          <a:bodyPr wrap="none" lIns="68580" tIns="34290" rIns="68580" bIns="34290" rtlCol="0">
            <a:spAutoFit/>
          </a:bodyPr>
          <a:lstStyle/>
          <a:p>
            <a:pPr algn="ctr"/>
            <a:r>
              <a:rPr lang="en-US" altLang="zh-CN" sz="2100" b="1" dirty="0">
                <a:solidFill>
                  <a:srgbClr val="15F2FA"/>
                </a:solidFill>
                <a:latin typeface="微软雅黑" panose="020B0503020204020204" charset="-122"/>
                <a:ea typeface="微软雅黑" panose="020B0503020204020204" charset="-122"/>
              </a:rPr>
              <a:t>90%</a:t>
            </a:r>
          </a:p>
        </p:txBody>
      </p:sp>
    </p:spTree>
  </p:cSld>
  <p:clrMapOvr>
    <a:masterClrMapping/>
  </p:clrMapOvr>
  <mc:AlternateContent xmlns:mc="http://schemas.openxmlformats.org/markup-compatibility/2006">
    <mc:Choice xmlns:p14="http://schemas.microsoft.com/office/powerpoint/2010/main" Requires="p14">
      <p:transition p14:dur="9" advTm="3574">
        <p:zoom/>
      </p:transition>
    </mc:Choice>
    <mc:Fallback>
      <p:transition advTm="3574">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2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30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40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50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53" presetClass="entr" presetSubtype="16"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p:cTn id="40" dur="500" fill="hold"/>
                                        <p:tgtEl>
                                          <p:spTgt spid="36"/>
                                        </p:tgtEl>
                                        <p:attrNameLst>
                                          <p:attrName>ppt_w</p:attrName>
                                        </p:attrNameLst>
                                      </p:cBhvr>
                                      <p:tavLst>
                                        <p:tav tm="0">
                                          <p:val>
                                            <p:fltVal val="0"/>
                                          </p:val>
                                        </p:tav>
                                        <p:tav tm="100000">
                                          <p:val>
                                            <p:strVal val="#ppt_w"/>
                                          </p:val>
                                        </p:tav>
                                      </p:tavLst>
                                    </p:anim>
                                    <p:anim calcmode="lin" valueType="num">
                                      <p:cBhvr>
                                        <p:cTn id="41" dur="500" fill="hold"/>
                                        <p:tgtEl>
                                          <p:spTgt spid="36"/>
                                        </p:tgtEl>
                                        <p:attrNameLst>
                                          <p:attrName>ppt_h</p:attrName>
                                        </p:attrNameLst>
                                      </p:cBhvr>
                                      <p:tavLst>
                                        <p:tav tm="0">
                                          <p:val>
                                            <p:fltVal val="0"/>
                                          </p:val>
                                        </p:tav>
                                        <p:tav tm="100000">
                                          <p:val>
                                            <p:strVal val="#ppt_h"/>
                                          </p:val>
                                        </p:tav>
                                      </p:tavLst>
                                    </p:anim>
                                    <p:animEffect transition="in" filter="fade">
                                      <p:cBhvr>
                                        <p:cTn id="42" dur="500"/>
                                        <p:tgtEl>
                                          <p:spTgt spid="36"/>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p:cTn id="45" dur="500" fill="hold"/>
                                        <p:tgtEl>
                                          <p:spTgt spid="37"/>
                                        </p:tgtEl>
                                        <p:attrNameLst>
                                          <p:attrName>ppt_w</p:attrName>
                                        </p:attrNameLst>
                                      </p:cBhvr>
                                      <p:tavLst>
                                        <p:tav tm="0">
                                          <p:val>
                                            <p:fltVal val="0"/>
                                          </p:val>
                                        </p:tav>
                                        <p:tav tm="100000">
                                          <p:val>
                                            <p:strVal val="#ppt_w"/>
                                          </p:val>
                                        </p:tav>
                                      </p:tavLst>
                                    </p:anim>
                                    <p:anim calcmode="lin" valueType="num">
                                      <p:cBhvr>
                                        <p:cTn id="46" dur="500" fill="hold"/>
                                        <p:tgtEl>
                                          <p:spTgt spid="37"/>
                                        </p:tgtEl>
                                        <p:attrNameLst>
                                          <p:attrName>ppt_h</p:attrName>
                                        </p:attrNameLst>
                                      </p:cBhvr>
                                      <p:tavLst>
                                        <p:tav tm="0">
                                          <p:val>
                                            <p:fltVal val="0"/>
                                          </p:val>
                                        </p:tav>
                                        <p:tav tm="100000">
                                          <p:val>
                                            <p:strVal val="#ppt_h"/>
                                          </p:val>
                                        </p:tav>
                                      </p:tavLst>
                                    </p:anim>
                                    <p:animEffect transition="in" filter="fade">
                                      <p:cBhvr>
                                        <p:cTn id="47" dur="500"/>
                                        <p:tgtEl>
                                          <p:spTgt spid="37"/>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 calcmode="lin" valueType="num">
                                      <p:cBhvr>
                                        <p:cTn id="50" dur="500" fill="hold"/>
                                        <p:tgtEl>
                                          <p:spTgt spid="38"/>
                                        </p:tgtEl>
                                        <p:attrNameLst>
                                          <p:attrName>ppt_w</p:attrName>
                                        </p:attrNameLst>
                                      </p:cBhvr>
                                      <p:tavLst>
                                        <p:tav tm="0">
                                          <p:val>
                                            <p:fltVal val="0"/>
                                          </p:val>
                                        </p:tav>
                                        <p:tav tm="100000">
                                          <p:val>
                                            <p:strVal val="#ppt_w"/>
                                          </p:val>
                                        </p:tav>
                                      </p:tavLst>
                                    </p:anim>
                                    <p:anim calcmode="lin" valueType="num">
                                      <p:cBhvr>
                                        <p:cTn id="51" dur="500" fill="hold"/>
                                        <p:tgtEl>
                                          <p:spTgt spid="38"/>
                                        </p:tgtEl>
                                        <p:attrNameLst>
                                          <p:attrName>ppt_h</p:attrName>
                                        </p:attrNameLst>
                                      </p:cBhvr>
                                      <p:tavLst>
                                        <p:tav tm="0">
                                          <p:val>
                                            <p:fltVal val="0"/>
                                          </p:val>
                                        </p:tav>
                                        <p:tav tm="100000">
                                          <p:val>
                                            <p:strVal val="#ppt_h"/>
                                          </p:val>
                                        </p:tav>
                                      </p:tavLst>
                                    </p:anim>
                                    <p:animEffect transition="in" filter="fade">
                                      <p:cBhvr>
                                        <p:cTn id="52" dur="500"/>
                                        <p:tgtEl>
                                          <p:spTgt spid="38"/>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p:cTn id="55" dur="500" fill="hold"/>
                                        <p:tgtEl>
                                          <p:spTgt spid="39"/>
                                        </p:tgtEl>
                                        <p:attrNameLst>
                                          <p:attrName>ppt_w</p:attrName>
                                        </p:attrNameLst>
                                      </p:cBhvr>
                                      <p:tavLst>
                                        <p:tav tm="0">
                                          <p:val>
                                            <p:fltVal val="0"/>
                                          </p:val>
                                        </p:tav>
                                        <p:tav tm="100000">
                                          <p:val>
                                            <p:strVal val="#ppt_w"/>
                                          </p:val>
                                        </p:tav>
                                      </p:tavLst>
                                    </p:anim>
                                    <p:anim calcmode="lin" valueType="num">
                                      <p:cBhvr>
                                        <p:cTn id="56" dur="500" fill="hold"/>
                                        <p:tgtEl>
                                          <p:spTgt spid="39"/>
                                        </p:tgtEl>
                                        <p:attrNameLst>
                                          <p:attrName>ppt_h</p:attrName>
                                        </p:attrNameLst>
                                      </p:cBhvr>
                                      <p:tavLst>
                                        <p:tav tm="0">
                                          <p:val>
                                            <p:fltVal val="0"/>
                                          </p:val>
                                        </p:tav>
                                        <p:tav tm="100000">
                                          <p:val>
                                            <p:strVal val="#ppt_h"/>
                                          </p:val>
                                        </p:tav>
                                      </p:tavLst>
                                    </p:anim>
                                    <p:animEffect transition="in" filter="fade">
                                      <p:cBhvr>
                                        <p:cTn id="57" dur="500"/>
                                        <p:tgtEl>
                                          <p:spTgt spid="39"/>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p:cTn id="60" dur="500" fill="hold"/>
                                        <p:tgtEl>
                                          <p:spTgt spid="26"/>
                                        </p:tgtEl>
                                        <p:attrNameLst>
                                          <p:attrName>ppt_w</p:attrName>
                                        </p:attrNameLst>
                                      </p:cBhvr>
                                      <p:tavLst>
                                        <p:tav tm="0">
                                          <p:val>
                                            <p:fltVal val="0"/>
                                          </p:val>
                                        </p:tav>
                                        <p:tav tm="100000">
                                          <p:val>
                                            <p:strVal val="#ppt_w"/>
                                          </p:val>
                                        </p:tav>
                                      </p:tavLst>
                                    </p:anim>
                                    <p:anim calcmode="lin" valueType="num">
                                      <p:cBhvr>
                                        <p:cTn id="61" dur="500" fill="hold"/>
                                        <p:tgtEl>
                                          <p:spTgt spid="26"/>
                                        </p:tgtEl>
                                        <p:attrNameLst>
                                          <p:attrName>ppt_h</p:attrName>
                                        </p:attrNameLst>
                                      </p:cBhvr>
                                      <p:tavLst>
                                        <p:tav tm="0">
                                          <p:val>
                                            <p:fltVal val="0"/>
                                          </p:val>
                                        </p:tav>
                                        <p:tav tm="100000">
                                          <p:val>
                                            <p:strVal val="#ppt_h"/>
                                          </p:val>
                                        </p:tav>
                                      </p:tavLst>
                                    </p:anim>
                                    <p:animEffect transition="in" filter="fade">
                                      <p:cBhvr>
                                        <p:cTn id="62" dur="500"/>
                                        <p:tgtEl>
                                          <p:spTgt spid="26"/>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 calcmode="lin" valueType="num">
                                      <p:cBhvr>
                                        <p:cTn id="65" dur="500" fill="hold"/>
                                        <p:tgtEl>
                                          <p:spTgt spid="28"/>
                                        </p:tgtEl>
                                        <p:attrNameLst>
                                          <p:attrName>ppt_w</p:attrName>
                                        </p:attrNameLst>
                                      </p:cBhvr>
                                      <p:tavLst>
                                        <p:tav tm="0">
                                          <p:val>
                                            <p:fltVal val="0"/>
                                          </p:val>
                                        </p:tav>
                                        <p:tav tm="100000">
                                          <p:val>
                                            <p:strVal val="#ppt_w"/>
                                          </p:val>
                                        </p:tav>
                                      </p:tavLst>
                                    </p:anim>
                                    <p:anim calcmode="lin" valueType="num">
                                      <p:cBhvr>
                                        <p:cTn id="66" dur="500" fill="hold"/>
                                        <p:tgtEl>
                                          <p:spTgt spid="28"/>
                                        </p:tgtEl>
                                        <p:attrNameLst>
                                          <p:attrName>ppt_h</p:attrName>
                                        </p:attrNameLst>
                                      </p:cBhvr>
                                      <p:tavLst>
                                        <p:tav tm="0">
                                          <p:val>
                                            <p:fltVal val="0"/>
                                          </p:val>
                                        </p:tav>
                                        <p:tav tm="100000">
                                          <p:val>
                                            <p:strVal val="#ppt_h"/>
                                          </p:val>
                                        </p:tav>
                                      </p:tavLst>
                                    </p:anim>
                                    <p:animEffect transition="in" filter="fade">
                                      <p:cBhvr>
                                        <p:cTn id="67" dur="500"/>
                                        <p:tgtEl>
                                          <p:spTgt spid="28"/>
                                        </p:tgtEl>
                                      </p:cBhvr>
                                    </p:animEffect>
                                  </p:childTnLst>
                                </p:cTn>
                              </p:par>
                            </p:childTnLst>
                          </p:cTn>
                        </p:par>
                        <p:par>
                          <p:cTn id="68" fill="hold">
                            <p:stCondLst>
                              <p:cond delay="2000"/>
                            </p:stCondLst>
                            <p:childTnLst>
                              <p:par>
                                <p:cTn id="69" presetID="22" presetClass="entr" presetSubtype="2" fill="hold" nodeType="after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right)">
                                      <p:cBhvr>
                                        <p:cTn id="71" dur="500"/>
                                        <p:tgtEl>
                                          <p:spTgt spid="27"/>
                                        </p:tgtEl>
                                      </p:cBhvr>
                                    </p:animEffect>
                                  </p:childTnLst>
                                </p:cTn>
                              </p:par>
                            </p:childTnLst>
                          </p:cTn>
                        </p:par>
                        <p:par>
                          <p:cTn id="72" fill="hold">
                            <p:stCondLst>
                              <p:cond delay="2500"/>
                            </p:stCondLst>
                            <p:childTnLst>
                              <p:par>
                                <p:cTn id="73" presetID="2" presetClass="entr" presetSubtype="8" fill="hold" grpId="0" nodeType="afterEffect">
                                  <p:stCondLst>
                                    <p:cond delay="0"/>
                                  </p:stCondLst>
                                  <p:childTnLst>
                                    <p:set>
                                      <p:cBhvr>
                                        <p:cTn id="74" dur="1" fill="hold">
                                          <p:stCondLst>
                                            <p:cond delay="0"/>
                                          </p:stCondLst>
                                        </p:cTn>
                                        <p:tgtEl>
                                          <p:spTgt spid="2"/>
                                        </p:tgtEl>
                                        <p:attrNameLst>
                                          <p:attrName>style.visibility</p:attrName>
                                        </p:attrNameLst>
                                      </p:cBhvr>
                                      <p:to>
                                        <p:strVal val="visible"/>
                                      </p:to>
                                    </p:set>
                                    <p:anim calcmode="lin" valueType="num">
                                      <p:cBhvr additive="base">
                                        <p:cTn id="75" dur="500" fill="hold"/>
                                        <p:tgtEl>
                                          <p:spTgt spid="2"/>
                                        </p:tgtEl>
                                        <p:attrNameLst>
                                          <p:attrName>ppt_x</p:attrName>
                                        </p:attrNameLst>
                                      </p:cBhvr>
                                      <p:tavLst>
                                        <p:tav tm="0">
                                          <p:val>
                                            <p:strVal val="0-#ppt_w/2"/>
                                          </p:val>
                                        </p:tav>
                                        <p:tav tm="100000">
                                          <p:val>
                                            <p:strVal val="#ppt_x"/>
                                          </p:val>
                                        </p:tav>
                                      </p:tavLst>
                                    </p:anim>
                                    <p:anim calcmode="lin" valueType="num">
                                      <p:cBhvr additive="base">
                                        <p:cTn id="76" dur="500" fill="hold"/>
                                        <p:tgtEl>
                                          <p:spTgt spid="2"/>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additive="base">
                                        <p:cTn id="79" dur="500" fill="hold"/>
                                        <p:tgtEl>
                                          <p:spTgt spid="21"/>
                                        </p:tgtEl>
                                        <p:attrNameLst>
                                          <p:attrName>ppt_x</p:attrName>
                                        </p:attrNameLst>
                                      </p:cBhvr>
                                      <p:tavLst>
                                        <p:tav tm="0">
                                          <p:val>
                                            <p:strVal val="0-#ppt_w/2"/>
                                          </p:val>
                                        </p:tav>
                                        <p:tav tm="100000">
                                          <p:val>
                                            <p:strVal val="#ppt_x"/>
                                          </p:val>
                                        </p:tav>
                                      </p:tavLst>
                                    </p:anim>
                                    <p:anim calcmode="lin" valueType="num">
                                      <p:cBhvr additive="base">
                                        <p:cTn id="80" dur="500" fill="hold"/>
                                        <p:tgtEl>
                                          <p:spTgt spid="21"/>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additive="base">
                                        <p:cTn id="83" dur="500" fill="hold"/>
                                        <p:tgtEl>
                                          <p:spTgt spid="22"/>
                                        </p:tgtEl>
                                        <p:attrNameLst>
                                          <p:attrName>ppt_x</p:attrName>
                                        </p:attrNameLst>
                                      </p:cBhvr>
                                      <p:tavLst>
                                        <p:tav tm="0">
                                          <p:val>
                                            <p:strVal val="0-#ppt_w/2"/>
                                          </p:val>
                                        </p:tav>
                                        <p:tav tm="100000">
                                          <p:val>
                                            <p:strVal val="#ppt_x"/>
                                          </p:val>
                                        </p:tav>
                                      </p:tavLst>
                                    </p:anim>
                                    <p:anim calcmode="lin" valueType="num">
                                      <p:cBhvr additive="base">
                                        <p:cTn id="84" dur="500" fill="hold"/>
                                        <p:tgtEl>
                                          <p:spTgt spid="22"/>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500" fill="hold"/>
                                        <p:tgtEl>
                                          <p:spTgt spid="23"/>
                                        </p:tgtEl>
                                        <p:attrNameLst>
                                          <p:attrName>ppt_x</p:attrName>
                                        </p:attrNameLst>
                                      </p:cBhvr>
                                      <p:tavLst>
                                        <p:tav tm="0">
                                          <p:val>
                                            <p:strVal val="0-#ppt_w/2"/>
                                          </p:val>
                                        </p:tav>
                                        <p:tav tm="100000">
                                          <p:val>
                                            <p:strVal val="#ppt_x"/>
                                          </p:val>
                                        </p:tav>
                                      </p:tavLst>
                                    </p:anim>
                                    <p:anim calcmode="lin" valueType="num">
                                      <p:cBhvr additive="base">
                                        <p:cTn id="88" dur="500" fill="hold"/>
                                        <p:tgtEl>
                                          <p:spTgt spid="23"/>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 calcmode="lin" valueType="num">
                                      <p:cBhvr additive="base">
                                        <p:cTn id="91" dur="500" fill="hold"/>
                                        <p:tgtEl>
                                          <p:spTgt spid="24"/>
                                        </p:tgtEl>
                                        <p:attrNameLst>
                                          <p:attrName>ppt_x</p:attrName>
                                        </p:attrNameLst>
                                      </p:cBhvr>
                                      <p:tavLst>
                                        <p:tav tm="0">
                                          <p:val>
                                            <p:strVal val="0-#ppt_w/2"/>
                                          </p:val>
                                        </p:tav>
                                        <p:tav tm="100000">
                                          <p:val>
                                            <p:strVal val="#ppt_x"/>
                                          </p:val>
                                        </p:tav>
                                      </p:tavLst>
                                    </p:anim>
                                    <p:anim calcmode="lin" valueType="num">
                                      <p:cBhvr additive="base">
                                        <p:cTn id="92" dur="500" fill="hold"/>
                                        <p:tgtEl>
                                          <p:spTgt spid="24"/>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25"/>
                                        </p:tgtEl>
                                        <p:attrNameLst>
                                          <p:attrName>style.visibility</p:attrName>
                                        </p:attrNameLst>
                                      </p:cBhvr>
                                      <p:to>
                                        <p:strVal val="visible"/>
                                      </p:to>
                                    </p:set>
                                    <p:anim calcmode="lin" valueType="num">
                                      <p:cBhvr additive="base">
                                        <p:cTn id="95" dur="500" fill="hold"/>
                                        <p:tgtEl>
                                          <p:spTgt spid="25"/>
                                        </p:tgtEl>
                                        <p:attrNameLst>
                                          <p:attrName>ppt_x</p:attrName>
                                        </p:attrNameLst>
                                      </p:cBhvr>
                                      <p:tavLst>
                                        <p:tav tm="0">
                                          <p:val>
                                            <p:strVal val="0-#ppt_w/2"/>
                                          </p:val>
                                        </p:tav>
                                        <p:tav tm="100000">
                                          <p:val>
                                            <p:strVal val="#ppt_x"/>
                                          </p:val>
                                        </p:tav>
                                      </p:tavLst>
                                    </p:anim>
                                    <p:anim calcmode="lin" valueType="num">
                                      <p:cBhvr additive="base">
                                        <p:cTn id="96" dur="500" fill="hold"/>
                                        <p:tgtEl>
                                          <p:spTgt spid="25"/>
                                        </p:tgtEl>
                                        <p:attrNameLst>
                                          <p:attrName>ppt_y</p:attrName>
                                        </p:attrNameLst>
                                      </p:cBhvr>
                                      <p:tavLst>
                                        <p:tav tm="0">
                                          <p:val>
                                            <p:strVal val="#ppt_y"/>
                                          </p:val>
                                        </p:tav>
                                        <p:tav tm="100000">
                                          <p:val>
                                            <p:strVal val="#ppt_y"/>
                                          </p:val>
                                        </p:tav>
                                      </p:tavLst>
                                    </p:anim>
                                  </p:childTnLst>
                                </p:cTn>
                              </p:par>
                              <p:par>
                                <p:cTn id="97" presetID="22" presetClass="entr" presetSubtype="1" fill="hold" nodeType="with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wipe(up)">
                                      <p:cBhvr>
                                        <p:cTn id="99"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2" grpId="0"/>
      <p:bldP spid="21" grpId="0"/>
      <p:bldP spid="22" grpId="0"/>
      <p:bldP spid="23" grpId="0"/>
      <p:bldP spid="24" grpId="0"/>
      <p:bldP spid="25" grpId="0"/>
      <p:bldP spid="36" grpId="0"/>
      <p:bldP spid="37" grpId="0"/>
      <p:bldP spid="38" grpId="0"/>
      <p:bldP spid="39" grpId="0"/>
      <p:bldP spid="26"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D72F1"/>
            </a:gs>
            <a:gs pos="69000">
              <a:srgbClr val="00092A"/>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0" name="Shape 1545"/>
          <p:cNvSpPr/>
          <p:nvPr/>
        </p:nvSpPr>
        <p:spPr>
          <a:xfrm>
            <a:off x="1873510" y="170524"/>
            <a:ext cx="5397725" cy="368935"/>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400" b="1" kern="0" dirty="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rPr>
              <a:t>2017工作完成情况</a:t>
            </a:r>
          </a:p>
        </p:txBody>
      </p:sp>
      <p:sp>
        <p:nvSpPr>
          <p:cNvPr id="41" name="Shape 1546"/>
          <p:cNvSpPr/>
          <p:nvPr/>
        </p:nvSpPr>
        <p:spPr>
          <a:xfrm>
            <a:off x="2653703" y="525757"/>
            <a:ext cx="3837339" cy="168910"/>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100" kern="0" dirty="0">
                <a:solidFill>
                  <a:srgbClr val="15F2FA"/>
                </a:solidFill>
                <a:latin typeface="微软雅黑" panose="020B0503020204020204" charset="-122"/>
                <a:ea typeface="微软雅黑" panose="020B0503020204020204" charset="-122"/>
              </a:rPr>
              <a:t>Put your Amazing Sub Title Here</a:t>
            </a:r>
          </a:p>
        </p:txBody>
      </p:sp>
      <p:sp>
        <p:nvSpPr>
          <p:cNvPr id="2" name="空心弧 1"/>
          <p:cNvSpPr/>
          <p:nvPr/>
        </p:nvSpPr>
        <p:spPr>
          <a:xfrm>
            <a:off x="3314510" y="2185726"/>
            <a:ext cx="2512385" cy="2512385"/>
          </a:xfrm>
          <a:prstGeom prst="blockArc">
            <a:avLst>
              <a:gd name="adj1" fmla="val 10800000"/>
              <a:gd name="adj2" fmla="val 0"/>
              <a:gd name="adj3" fmla="val 4000"/>
            </a:avLst>
          </a:prstGeom>
          <a:solidFill>
            <a:srgbClr val="15F2FA"/>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srgbClr val="15F2FA"/>
              </a:solidFill>
              <a:latin typeface="微软雅黑" panose="020B0503020204020204" charset="-122"/>
              <a:ea typeface="微软雅黑" panose="020B0503020204020204" charset="-122"/>
            </a:endParaRPr>
          </a:p>
        </p:txBody>
      </p:sp>
      <p:sp>
        <p:nvSpPr>
          <p:cNvPr id="3" name="等腰三角形 2"/>
          <p:cNvSpPr/>
          <p:nvPr/>
        </p:nvSpPr>
        <p:spPr>
          <a:xfrm rot="16200000">
            <a:off x="3093912" y="3263153"/>
            <a:ext cx="113398" cy="97757"/>
          </a:xfrm>
          <a:prstGeom prst="triangle">
            <a:avLst/>
          </a:prstGeom>
          <a:solidFill>
            <a:srgbClr val="15F2FA"/>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srgbClr val="15F2FA"/>
              </a:solidFill>
              <a:latin typeface="微软雅黑" panose="020B0503020204020204" charset="-122"/>
              <a:ea typeface="微软雅黑" panose="020B0503020204020204" charset="-122"/>
            </a:endParaRPr>
          </a:p>
        </p:txBody>
      </p:sp>
      <p:sp>
        <p:nvSpPr>
          <p:cNvPr id="4" name="等腰三角形 3"/>
          <p:cNvSpPr/>
          <p:nvPr/>
        </p:nvSpPr>
        <p:spPr>
          <a:xfrm rot="19800000">
            <a:off x="3821276" y="2121607"/>
            <a:ext cx="113398" cy="97757"/>
          </a:xfrm>
          <a:prstGeom prst="triangle">
            <a:avLst/>
          </a:prstGeom>
          <a:solidFill>
            <a:srgbClr val="15F2FA"/>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srgbClr val="15F2FA"/>
              </a:solidFill>
              <a:latin typeface="微软雅黑" panose="020B0503020204020204" charset="-122"/>
              <a:ea typeface="微软雅黑" panose="020B0503020204020204" charset="-122"/>
            </a:endParaRPr>
          </a:p>
        </p:txBody>
      </p:sp>
      <p:sp>
        <p:nvSpPr>
          <p:cNvPr id="5" name="等腰三角形 4"/>
          <p:cNvSpPr/>
          <p:nvPr/>
        </p:nvSpPr>
        <p:spPr>
          <a:xfrm rot="1800000">
            <a:off x="5189412" y="2121607"/>
            <a:ext cx="113398" cy="97757"/>
          </a:xfrm>
          <a:prstGeom prst="triangle">
            <a:avLst/>
          </a:prstGeom>
          <a:solidFill>
            <a:srgbClr val="15F2FA"/>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srgbClr val="15F2FA"/>
              </a:solidFill>
              <a:latin typeface="微软雅黑" panose="020B0503020204020204" charset="-122"/>
              <a:ea typeface="微软雅黑" panose="020B0503020204020204" charset="-122"/>
            </a:endParaRPr>
          </a:p>
        </p:txBody>
      </p:sp>
      <p:sp>
        <p:nvSpPr>
          <p:cNvPr id="6" name="等腰三角形 5"/>
          <p:cNvSpPr/>
          <p:nvPr/>
        </p:nvSpPr>
        <p:spPr>
          <a:xfrm rot="5400000">
            <a:off x="5908118" y="3263153"/>
            <a:ext cx="113398" cy="97757"/>
          </a:xfrm>
          <a:prstGeom prst="triangle">
            <a:avLst/>
          </a:prstGeom>
          <a:solidFill>
            <a:srgbClr val="15F2FA"/>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srgbClr val="15F2FA"/>
              </a:solidFill>
              <a:latin typeface="微软雅黑" panose="020B0503020204020204" charset="-122"/>
              <a:ea typeface="微软雅黑" panose="020B0503020204020204" charset="-122"/>
            </a:endParaRPr>
          </a:p>
        </p:txBody>
      </p:sp>
      <p:grpSp>
        <p:nvGrpSpPr>
          <p:cNvPr id="7" name="组合 6"/>
          <p:cNvGrpSpPr/>
          <p:nvPr/>
        </p:nvGrpSpPr>
        <p:grpSpPr>
          <a:xfrm>
            <a:off x="3474145" y="1572304"/>
            <a:ext cx="495930" cy="495930"/>
            <a:chOff x="3474145" y="1609679"/>
            <a:chExt cx="495930" cy="495930"/>
          </a:xfrm>
        </p:grpSpPr>
        <p:grpSp>
          <p:nvGrpSpPr>
            <p:cNvPr id="8" name="组合 7"/>
            <p:cNvGrpSpPr/>
            <p:nvPr/>
          </p:nvGrpSpPr>
          <p:grpSpPr>
            <a:xfrm>
              <a:off x="3474145" y="1609679"/>
              <a:ext cx="495930" cy="495930"/>
              <a:chOff x="3092449" y="4083050"/>
              <a:chExt cx="800100" cy="800100"/>
            </a:xfrm>
          </p:grpSpPr>
          <p:sp>
            <p:nvSpPr>
              <p:cNvPr id="17" name="椭圆 16"/>
              <p:cNvSpPr/>
              <p:nvPr/>
            </p:nvSpPr>
            <p:spPr>
              <a:xfrm>
                <a:off x="3092449" y="4083050"/>
                <a:ext cx="800100" cy="800100"/>
              </a:xfrm>
              <a:prstGeom prst="ellipse">
                <a:avLst/>
              </a:prstGeom>
              <a:solidFill>
                <a:srgbClr val="15F2FA">
                  <a:alpha val="50000"/>
                </a:srgbClr>
              </a:solidFill>
              <a:ln w="19050">
                <a:noFill/>
              </a:ln>
              <a:effectLst>
                <a:outerShdw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latin typeface="微软雅黑" panose="020B0503020204020204" charset="-122"/>
                  <a:ea typeface="微软雅黑" panose="020B0503020204020204" charset="-122"/>
                </a:endParaRPr>
              </a:p>
            </p:txBody>
          </p:sp>
          <p:sp>
            <p:nvSpPr>
              <p:cNvPr id="18" name="椭圆 17"/>
              <p:cNvSpPr/>
              <p:nvPr/>
            </p:nvSpPr>
            <p:spPr>
              <a:xfrm>
                <a:off x="3187082" y="4177682"/>
                <a:ext cx="610837" cy="610837"/>
              </a:xfrm>
              <a:prstGeom prst="ellipse">
                <a:avLst/>
              </a:prstGeom>
              <a:noFill/>
              <a:ln w="19050">
                <a:gradFill flip="none" rotWithShape="1">
                  <a:gsLst>
                    <a:gs pos="0">
                      <a:srgbClr val="DCDCDC"/>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latin typeface="微软雅黑" panose="020B0503020204020204" charset="-122"/>
                  <a:ea typeface="微软雅黑" panose="020B0503020204020204" charset="-122"/>
                </a:endParaRPr>
              </a:p>
            </p:txBody>
          </p:sp>
        </p:grpSp>
        <p:grpSp>
          <p:nvGrpSpPr>
            <p:cNvPr id="9" name="组合 8"/>
            <p:cNvGrpSpPr/>
            <p:nvPr/>
          </p:nvGrpSpPr>
          <p:grpSpPr>
            <a:xfrm>
              <a:off x="3635353" y="1771345"/>
              <a:ext cx="173516" cy="172599"/>
              <a:chOff x="3856417" y="4248125"/>
              <a:chExt cx="409860" cy="407692"/>
            </a:xfrm>
            <a:solidFill>
              <a:schemeClr val="bg1"/>
            </a:solidFill>
          </p:grpSpPr>
          <p:sp>
            <p:nvSpPr>
              <p:cNvPr id="10" name="Freeform 187"/>
              <p:cNvSpPr/>
              <p:nvPr/>
            </p:nvSpPr>
            <p:spPr bwMode="auto">
              <a:xfrm>
                <a:off x="3969183" y="4489921"/>
                <a:ext cx="279745" cy="165896"/>
              </a:xfrm>
              <a:custGeom>
                <a:avLst/>
                <a:gdLst>
                  <a:gd name="T0" fmla="*/ 76 w 109"/>
                  <a:gd name="T1" fmla="*/ 0 h 65"/>
                  <a:gd name="T2" fmla="*/ 54 w 109"/>
                  <a:gd name="T3" fmla="*/ 0 h 65"/>
                  <a:gd name="T4" fmla="*/ 69 w 109"/>
                  <a:gd name="T5" fmla="*/ 17 h 65"/>
                  <a:gd name="T6" fmla="*/ 76 w 109"/>
                  <a:gd name="T7" fmla="*/ 17 h 65"/>
                  <a:gd name="T8" fmla="*/ 91 w 109"/>
                  <a:gd name="T9" fmla="*/ 32 h 65"/>
                  <a:gd name="T10" fmla="*/ 76 w 109"/>
                  <a:gd name="T11" fmla="*/ 48 h 65"/>
                  <a:gd name="T12" fmla="*/ 32 w 109"/>
                  <a:gd name="T13" fmla="*/ 48 h 65"/>
                  <a:gd name="T14" fmla="*/ 17 w 109"/>
                  <a:gd name="T15" fmla="*/ 32 h 65"/>
                  <a:gd name="T16" fmla="*/ 20 w 109"/>
                  <a:gd name="T17" fmla="*/ 24 h 65"/>
                  <a:gd name="T18" fmla="*/ 1 w 109"/>
                  <a:gd name="T19" fmla="*/ 24 h 65"/>
                  <a:gd name="T20" fmla="*/ 0 w 109"/>
                  <a:gd name="T21" fmla="*/ 32 h 65"/>
                  <a:gd name="T22" fmla="*/ 32 w 109"/>
                  <a:gd name="T23" fmla="*/ 65 h 65"/>
                  <a:gd name="T24" fmla="*/ 76 w 109"/>
                  <a:gd name="T25" fmla="*/ 65 h 65"/>
                  <a:gd name="T26" fmla="*/ 109 w 109"/>
                  <a:gd name="T27" fmla="*/ 32 h 65"/>
                  <a:gd name="T28" fmla="*/ 76 w 109"/>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65">
                    <a:moveTo>
                      <a:pt x="76" y="0"/>
                    </a:moveTo>
                    <a:cubicBezTo>
                      <a:pt x="54" y="0"/>
                      <a:pt x="54" y="0"/>
                      <a:pt x="54" y="0"/>
                    </a:cubicBezTo>
                    <a:cubicBezTo>
                      <a:pt x="61" y="4"/>
                      <a:pt x="66" y="10"/>
                      <a:pt x="69" y="17"/>
                    </a:cubicBezTo>
                    <a:cubicBezTo>
                      <a:pt x="76" y="17"/>
                      <a:pt x="76" y="17"/>
                      <a:pt x="76" y="17"/>
                    </a:cubicBezTo>
                    <a:cubicBezTo>
                      <a:pt x="85" y="17"/>
                      <a:pt x="91" y="24"/>
                      <a:pt x="91" y="32"/>
                    </a:cubicBezTo>
                    <a:cubicBezTo>
                      <a:pt x="91" y="41"/>
                      <a:pt x="85" y="48"/>
                      <a:pt x="76" y="48"/>
                    </a:cubicBezTo>
                    <a:cubicBezTo>
                      <a:pt x="32" y="48"/>
                      <a:pt x="32" y="48"/>
                      <a:pt x="32" y="48"/>
                    </a:cubicBezTo>
                    <a:cubicBezTo>
                      <a:pt x="24" y="48"/>
                      <a:pt x="17" y="41"/>
                      <a:pt x="17" y="32"/>
                    </a:cubicBezTo>
                    <a:cubicBezTo>
                      <a:pt x="17" y="29"/>
                      <a:pt x="18" y="26"/>
                      <a:pt x="20" y="24"/>
                    </a:cubicBezTo>
                    <a:cubicBezTo>
                      <a:pt x="1" y="24"/>
                      <a:pt x="1" y="24"/>
                      <a:pt x="1" y="24"/>
                    </a:cubicBezTo>
                    <a:cubicBezTo>
                      <a:pt x="0" y="27"/>
                      <a:pt x="0" y="30"/>
                      <a:pt x="0" y="32"/>
                    </a:cubicBezTo>
                    <a:cubicBezTo>
                      <a:pt x="0" y="50"/>
                      <a:pt x="14" y="65"/>
                      <a:pt x="32" y="65"/>
                    </a:cubicBezTo>
                    <a:cubicBezTo>
                      <a:pt x="76" y="65"/>
                      <a:pt x="76" y="65"/>
                      <a:pt x="76" y="65"/>
                    </a:cubicBezTo>
                    <a:cubicBezTo>
                      <a:pt x="94" y="65"/>
                      <a:pt x="109" y="50"/>
                      <a:pt x="109" y="32"/>
                    </a:cubicBezTo>
                    <a:cubicBezTo>
                      <a:pt x="109" y="15"/>
                      <a:pt x="94" y="0"/>
                      <a:pt x="7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11" name="Freeform 188"/>
              <p:cNvSpPr/>
              <p:nvPr/>
            </p:nvSpPr>
            <p:spPr bwMode="auto">
              <a:xfrm>
                <a:off x="3856417" y="4489921"/>
                <a:ext cx="279745" cy="165896"/>
              </a:xfrm>
              <a:custGeom>
                <a:avLst/>
                <a:gdLst>
                  <a:gd name="T0" fmla="*/ 41 w 109"/>
                  <a:gd name="T1" fmla="*/ 48 h 65"/>
                  <a:gd name="T2" fmla="*/ 33 w 109"/>
                  <a:gd name="T3" fmla="*/ 48 h 65"/>
                  <a:gd name="T4" fmla="*/ 18 w 109"/>
                  <a:gd name="T5" fmla="*/ 32 h 65"/>
                  <a:gd name="T6" fmla="*/ 33 w 109"/>
                  <a:gd name="T7" fmla="*/ 17 h 65"/>
                  <a:gd name="T8" fmla="*/ 37 w 109"/>
                  <a:gd name="T9" fmla="*/ 17 h 65"/>
                  <a:gd name="T10" fmla="*/ 77 w 109"/>
                  <a:gd name="T11" fmla="*/ 17 h 65"/>
                  <a:gd name="T12" fmla="*/ 92 w 109"/>
                  <a:gd name="T13" fmla="*/ 32 h 65"/>
                  <a:gd name="T14" fmla="*/ 92 w 109"/>
                  <a:gd name="T15" fmla="*/ 35 h 65"/>
                  <a:gd name="T16" fmla="*/ 89 w 109"/>
                  <a:gd name="T17" fmla="*/ 42 h 65"/>
                  <a:gd name="T18" fmla="*/ 108 w 109"/>
                  <a:gd name="T19" fmla="*/ 42 h 65"/>
                  <a:gd name="T20" fmla="*/ 109 w 109"/>
                  <a:gd name="T21" fmla="*/ 35 h 65"/>
                  <a:gd name="T22" fmla="*/ 109 w 109"/>
                  <a:gd name="T23" fmla="*/ 35 h 65"/>
                  <a:gd name="T24" fmla="*/ 109 w 109"/>
                  <a:gd name="T25" fmla="*/ 32 h 65"/>
                  <a:gd name="T26" fmla="*/ 77 w 109"/>
                  <a:gd name="T27" fmla="*/ 0 h 65"/>
                  <a:gd name="T28" fmla="*/ 37 w 109"/>
                  <a:gd name="T29" fmla="*/ 0 h 65"/>
                  <a:gd name="T30" fmla="*/ 33 w 109"/>
                  <a:gd name="T31" fmla="*/ 0 h 65"/>
                  <a:gd name="T32" fmla="*/ 0 w 109"/>
                  <a:gd name="T33" fmla="*/ 32 h 65"/>
                  <a:gd name="T34" fmla="*/ 33 w 109"/>
                  <a:gd name="T35" fmla="*/ 65 h 65"/>
                  <a:gd name="T36" fmla="*/ 56 w 109"/>
                  <a:gd name="T37" fmla="*/ 65 h 65"/>
                  <a:gd name="T38" fmla="*/ 41 w 109"/>
                  <a:gd name="T3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65">
                    <a:moveTo>
                      <a:pt x="41" y="48"/>
                    </a:moveTo>
                    <a:cubicBezTo>
                      <a:pt x="33" y="48"/>
                      <a:pt x="33" y="48"/>
                      <a:pt x="33" y="48"/>
                    </a:cubicBezTo>
                    <a:cubicBezTo>
                      <a:pt x="24" y="48"/>
                      <a:pt x="18" y="41"/>
                      <a:pt x="18" y="32"/>
                    </a:cubicBezTo>
                    <a:cubicBezTo>
                      <a:pt x="18" y="24"/>
                      <a:pt x="24" y="17"/>
                      <a:pt x="33" y="17"/>
                    </a:cubicBezTo>
                    <a:cubicBezTo>
                      <a:pt x="37" y="17"/>
                      <a:pt x="37" y="17"/>
                      <a:pt x="37" y="17"/>
                    </a:cubicBezTo>
                    <a:cubicBezTo>
                      <a:pt x="77" y="17"/>
                      <a:pt x="77" y="17"/>
                      <a:pt x="77" y="17"/>
                    </a:cubicBezTo>
                    <a:cubicBezTo>
                      <a:pt x="85" y="17"/>
                      <a:pt x="92" y="24"/>
                      <a:pt x="92" y="32"/>
                    </a:cubicBezTo>
                    <a:cubicBezTo>
                      <a:pt x="92" y="33"/>
                      <a:pt x="92" y="34"/>
                      <a:pt x="92" y="35"/>
                    </a:cubicBezTo>
                    <a:cubicBezTo>
                      <a:pt x="91" y="38"/>
                      <a:pt x="90" y="40"/>
                      <a:pt x="89" y="42"/>
                    </a:cubicBezTo>
                    <a:cubicBezTo>
                      <a:pt x="108" y="42"/>
                      <a:pt x="108" y="42"/>
                      <a:pt x="108" y="42"/>
                    </a:cubicBezTo>
                    <a:cubicBezTo>
                      <a:pt x="108" y="40"/>
                      <a:pt x="109" y="38"/>
                      <a:pt x="109" y="35"/>
                    </a:cubicBezTo>
                    <a:cubicBezTo>
                      <a:pt x="109" y="35"/>
                      <a:pt x="109" y="35"/>
                      <a:pt x="109" y="35"/>
                    </a:cubicBezTo>
                    <a:cubicBezTo>
                      <a:pt x="109" y="34"/>
                      <a:pt x="109" y="33"/>
                      <a:pt x="109" y="32"/>
                    </a:cubicBezTo>
                    <a:cubicBezTo>
                      <a:pt x="109" y="15"/>
                      <a:pt x="95" y="0"/>
                      <a:pt x="77" y="0"/>
                    </a:cubicBezTo>
                    <a:cubicBezTo>
                      <a:pt x="37" y="0"/>
                      <a:pt x="37" y="0"/>
                      <a:pt x="37" y="0"/>
                    </a:cubicBezTo>
                    <a:cubicBezTo>
                      <a:pt x="33" y="0"/>
                      <a:pt x="33" y="0"/>
                      <a:pt x="33" y="0"/>
                    </a:cubicBezTo>
                    <a:cubicBezTo>
                      <a:pt x="15" y="0"/>
                      <a:pt x="0" y="15"/>
                      <a:pt x="0" y="32"/>
                    </a:cubicBezTo>
                    <a:cubicBezTo>
                      <a:pt x="0" y="50"/>
                      <a:pt x="15" y="65"/>
                      <a:pt x="33" y="65"/>
                    </a:cubicBezTo>
                    <a:cubicBezTo>
                      <a:pt x="56" y="65"/>
                      <a:pt x="56" y="65"/>
                      <a:pt x="56" y="65"/>
                    </a:cubicBezTo>
                    <a:cubicBezTo>
                      <a:pt x="50" y="61"/>
                      <a:pt x="44" y="55"/>
                      <a:pt x="4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12" name="Freeform 189"/>
              <p:cNvSpPr>
                <a:spLocks noEditPoints="1"/>
              </p:cNvSpPr>
              <p:nvPr/>
            </p:nvSpPr>
            <p:spPr bwMode="auto">
              <a:xfrm>
                <a:off x="3950749" y="4248125"/>
                <a:ext cx="202761" cy="204930"/>
              </a:xfrm>
              <a:custGeom>
                <a:avLst/>
                <a:gdLst>
                  <a:gd name="T0" fmla="*/ 40 w 79"/>
                  <a:gd name="T1" fmla="*/ 0 h 80"/>
                  <a:gd name="T2" fmla="*/ 0 w 79"/>
                  <a:gd name="T3" fmla="*/ 40 h 80"/>
                  <a:gd name="T4" fmla="*/ 40 w 79"/>
                  <a:gd name="T5" fmla="*/ 80 h 80"/>
                  <a:gd name="T6" fmla="*/ 79 w 79"/>
                  <a:gd name="T7" fmla="*/ 40 h 80"/>
                  <a:gd name="T8" fmla="*/ 40 w 79"/>
                  <a:gd name="T9" fmla="*/ 0 h 80"/>
                  <a:gd name="T10" fmla="*/ 63 w 79"/>
                  <a:gd name="T11" fmla="*/ 46 h 80"/>
                  <a:gd name="T12" fmla="*/ 46 w 79"/>
                  <a:gd name="T13" fmla="*/ 46 h 80"/>
                  <a:gd name="T14" fmla="*/ 46 w 79"/>
                  <a:gd name="T15" fmla="*/ 63 h 80"/>
                  <a:gd name="T16" fmla="*/ 33 w 79"/>
                  <a:gd name="T17" fmla="*/ 63 h 80"/>
                  <a:gd name="T18" fmla="*/ 33 w 79"/>
                  <a:gd name="T19" fmla="*/ 46 h 80"/>
                  <a:gd name="T20" fmla="*/ 17 w 79"/>
                  <a:gd name="T21" fmla="*/ 46 h 80"/>
                  <a:gd name="T22" fmla="*/ 17 w 79"/>
                  <a:gd name="T23" fmla="*/ 34 h 80"/>
                  <a:gd name="T24" fmla="*/ 33 w 79"/>
                  <a:gd name="T25" fmla="*/ 34 h 80"/>
                  <a:gd name="T26" fmla="*/ 33 w 79"/>
                  <a:gd name="T27" fmla="*/ 17 h 80"/>
                  <a:gd name="T28" fmla="*/ 46 w 79"/>
                  <a:gd name="T29" fmla="*/ 17 h 80"/>
                  <a:gd name="T30" fmla="*/ 46 w 79"/>
                  <a:gd name="T31" fmla="*/ 34 h 80"/>
                  <a:gd name="T32" fmla="*/ 63 w 79"/>
                  <a:gd name="T33" fmla="*/ 34 h 80"/>
                  <a:gd name="T34" fmla="*/ 63 w 79"/>
                  <a:gd name="T35"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80">
                    <a:moveTo>
                      <a:pt x="40" y="0"/>
                    </a:moveTo>
                    <a:cubicBezTo>
                      <a:pt x="18" y="0"/>
                      <a:pt x="0" y="18"/>
                      <a:pt x="0" y="40"/>
                    </a:cubicBezTo>
                    <a:cubicBezTo>
                      <a:pt x="0" y="62"/>
                      <a:pt x="18" y="80"/>
                      <a:pt x="40" y="80"/>
                    </a:cubicBezTo>
                    <a:cubicBezTo>
                      <a:pt x="62" y="80"/>
                      <a:pt x="79" y="62"/>
                      <a:pt x="79" y="40"/>
                    </a:cubicBezTo>
                    <a:cubicBezTo>
                      <a:pt x="79" y="18"/>
                      <a:pt x="62" y="0"/>
                      <a:pt x="40" y="0"/>
                    </a:cubicBezTo>
                    <a:close/>
                    <a:moveTo>
                      <a:pt x="63" y="46"/>
                    </a:moveTo>
                    <a:cubicBezTo>
                      <a:pt x="46" y="46"/>
                      <a:pt x="46" y="46"/>
                      <a:pt x="46" y="46"/>
                    </a:cubicBezTo>
                    <a:cubicBezTo>
                      <a:pt x="46" y="63"/>
                      <a:pt x="46" y="63"/>
                      <a:pt x="46" y="63"/>
                    </a:cubicBezTo>
                    <a:cubicBezTo>
                      <a:pt x="33" y="63"/>
                      <a:pt x="33" y="63"/>
                      <a:pt x="33" y="63"/>
                    </a:cubicBezTo>
                    <a:cubicBezTo>
                      <a:pt x="33" y="46"/>
                      <a:pt x="33" y="46"/>
                      <a:pt x="33" y="46"/>
                    </a:cubicBezTo>
                    <a:cubicBezTo>
                      <a:pt x="17" y="46"/>
                      <a:pt x="17" y="46"/>
                      <a:pt x="17" y="46"/>
                    </a:cubicBezTo>
                    <a:cubicBezTo>
                      <a:pt x="17" y="34"/>
                      <a:pt x="17" y="34"/>
                      <a:pt x="17" y="34"/>
                    </a:cubicBezTo>
                    <a:cubicBezTo>
                      <a:pt x="33" y="34"/>
                      <a:pt x="33" y="34"/>
                      <a:pt x="33" y="34"/>
                    </a:cubicBezTo>
                    <a:cubicBezTo>
                      <a:pt x="33" y="17"/>
                      <a:pt x="33" y="17"/>
                      <a:pt x="33" y="17"/>
                    </a:cubicBezTo>
                    <a:cubicBezTo>
                      <a:pt x="46" y="17"/>
                      <a:pt x="46" y="17"/>
                      <a:pt x="46" y="17"/>
                    </a:cubicBezTo>
                    <a:cubicBezTo>
                      <a:pt x="46" y="34"/>
                      <a:pt x="46" y="34"/>
                      <a:pt x="46" y="34"/>
                    </a:cubicBezTo>
                    <a:cubicBezTo>
                      <a:pt x="63" y="34"/>
                      <a:pt x="63" y="34"/>
                      <a:pt x="63" y="34"/>
                    </a:cubicBezTo>
                    <a:lnTo>
                      <a:pt x="63"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13" name="Rectangle 190"/>
              <p:cNvSpPr>
                <a:spLocks noChangeArrowheads="1"/>
              </p:cNvSpPr>
              <p:nvPr/>
            </p:nvSpPr>
            <p:spPr bwMode="auto">
              <a:xfrm>
                <a:off x="4200135" y="4356553"/>
                <a:ext cx="30360" cy="1019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14" name="Rectangle 191"/>
              <p:cNvSpPr>
                <a:spLocks noChangeArrowheads="1"/>
              </p:cNvSpPr>
              <p:nvPr/>
            </p:nvSpPr>
            <p:spPr bwMode="auto">
              <a:xfrm>
                <a:off x="4164354" y="4392335"/>
                <a:ext cx="101923" cy="303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15" name="Rectangle 192"/>
              <p:cNvSpPr>
                <a:spLocks noChangeArrowheads="1"/>
              </p:cNvSpPr>
              <p:nvPr/>
            </p:nvSpPr>
            <p:spPr bwMode="auto">
              <a:xfrm>
                <a:off x="3879187" y="4386913"/>
                <a:ext cx="18433" cy="618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16" name="Rectangle 193"/>
              <p:cNvSpPr>
                <a:spLocks noChangeArrowheads="1"/>
              </p:cNvSpPr>
              <p:nvPr/>
            </p:nvSpPr>
            <p:spPr bwMode="auto">
              <a:xfrm>
                <a:off x="3858586" y="4407515"/>
                <a:ext cx="61805" cy="173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grpSp>
      </p:grpSp>
      <p:grpSp>
        <p:nvGrpSpPr>
          <p:cNvPr id="19" name="组合 18"/>
          <p:cNvGrpSpPr/>
          <p:nvPr/>
        </p:nvGrpSpPr>
        <p:grpSpPr>
          <a:xfrm>
            <a:off x="2538964" y="3012111"/>
            <a:ext cx="495930" cy="495930"/>
            <a:chOff x="2538964" y="3049486"/>
            <a:chExt cx="495930" cy="495930"/>
          </a:xfrm>
        </p:grpSpPr>
        <p:grpSp>
          <p:nvGrpSpPr>
            <p:cNvPr id="20" name="组合 19"/>
            <p:cNvGrpSpPr/>
            <p:nvPr/>
          </p:nvGrpSpPr>
          <p:grpSpPr>
            <a:xfrm>
              <a:off x="2538964" y="3049486"/>
              <a:ext cx="495930" cy="495930"/>
              <a:chOff x="3092450" y="4083050"/>
              <a:chExt cx="800100" cy="800100"/>
            </a:xfrm>
          </p:grpSpPr>
          <p:sp>
            <p:nvSpPr>
              <p:cNvPr id="39" name="椭圆 38"/>
              <p:cNvSpPr/>
              <p:nvPr/>
            </p:nvSpPr>
            <p:spPr>
              <a:xfrm>
                <a:off x="3092450" y="4083050"/>
                <a:ext cx="800100" cy="800100"/>
              </a:xfrm>
              <a:prstGeom prst="ellipse">
                <a:avLst/>
              </a:prstGeom>
              <a:solidFill>
                <a:srgbClr val="15F2FA">
                  <a:alpha val="47000"/>
                </a:srgbClr>
              </a:solidFill>
              <a:ln w="19050">
                <a:noFill/>
              </a:ln>
              <a:effectLst>
                <a:outerShdw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latin typeface="微软雅黑" panose="020B0503020204020204" charset="-122"/>
                  <a:ea typeface="微软雅黑" panose="020B0503020204020204" charset="-122"/>
                </a:endParaRPr>
              </a:p>
            </p:txBody>
          </p:sp>
          <p:sp>
            <p:nvSpPr>
              <p:cNvPr id="21" name="椭圆 20"/>
              <p:cNvSpPr/>
              <p:nvPr/>
            </p:nvSpPr>
            <p:spPr>
              <a:xfrm>
                <a:off x="3187084" y="4177682"/>
                <a:ext cx="610837" cy="610837"/>
              </a:xfrm>
              <a:prstGeom prst="ellipse">
                <a:avLst/>
              </a:prstGeom>
              <a:noFill/>
              <a:ln w="19050">
                <a:gradFill flip="none" rotWithShape="1">
                  <a:gsLst>
                    <a:gs pos="0">
                      <a:srgbClr val="DCDCDC"/>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latin typeface="微软雅黑" panose="020B0503020204020204" charset="-122"/>
                  <a:ea typeface="微软雅黑" panose="020B0503020204020204" charset="-122"/>
                </a:endParaRPr>
              </a:p>
            </p:txBody>
          </p:sp>
        </p:grpSp>
        <p:grpSp>
          <p:nvGrpSpPr>
            <p:cNvPr id="22" name="组合 21"/>
            <p:cNvGrpSpPr/>
            <p:nvPr/>
          </p:nvGrpSpPr>
          <p:grpSpPr>
            <a:xfrm>
              <a:off x="2711546" y="3204458"/>
              <a:ext cx="169579" cy="194617"/>
              <a:chOff x="2733098" y="4187405"/>
              <a:chExt cx="484675" cy="556238"/>
            </a:xfrm>
            <a:solidFill>
              <a:schemeClr val="bg1"/>
            </a:solidFill>
          </p:grpSpPr>
          <p:sp>
            <p:nvSpPr>
              <p:cNvPr id="23" name="Oval 302"/>
              <p:cNvSpPr>
                <a:spLocks noChangeArrowheads="1"/>
              </p:cNvSpPr>
              <p:nvPr/>
            </p:nvSpPr>
            <p:spPr bwMode="auto">
              <a:xfrm>
                <a:off x="2849117" y="4187405"/>
                <a:ext cx="84574" cy="10734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24" name="Freeform 303"/>
              <p:cNvSpPr>
                <a:spLocks noEditPoints="1"/>
              </p:cNvSpPr>
              <p:nvPr/>
            </p:nvSpPr>
            <p:spPr bwMode="auto">
              <a:xfrm>
                <a:off x="2733098" y="4304508"/>
                <a:ext cx="310105" cy="439135"/>
              </a:xfrm>
              <a:custGeom>
                <a:avLst/>
                <a:gdLst>
                  <a:gd name="T0" fmla="*/ 121 w 121"/>
                  <a:gd name="T1" fmla="*/ 26 h 171"/>
                  <a:gd name="T2" fmla="*/ 120 w 121"/>
                  <a:gd name="T3" fmla="*/ 26 h 171"/>
                  <a:gd name="T4" fmla="*/ 114 w 121"/>
                  <a:gd name="T5" fmla="*/ 21 h 171"/>
                  <a:gd name="T6" fmla="*/ 90 w 121"/>
                  <a:gd name="T7" fmla="*/ 3 h 171"/>
                  <a:gd name="T8" fmla="*/ 84 w 121"/>
                  <a:gd name="T9" fmla="*/ 1 h 171"/>
                  <a:gd name="T10" fmla="*/ 76 w 121"/>
                  <a:gd name="T11" fmla="*/ 1 h 171"/>
                  <a:gd name="T12" fmla="*/ 74 w 121"/>
                  <a:gd name="T13" fmla="*/ 11 h 171"/>
                  <a:gd name="T14" fmla="*/ 67 w 121"/>
                  <a:gd name="T15" fmla="*/ 42 h 171"/>
                  <a:gd name="T16" fmla="*/ 67 w 121"/>
                  <a:gd name="T17" fmla="*/ 7 h 171"/>
                  <a:gd name="T18" fmla="*/ 58 w 121"/>
                  <a:gd name="T19" fmla="*/ 0 h 171"/>
                  <a:gd name="T20" fmla="*/ 58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3 w 121"/>
                  <a:gd name="T33" fmla="*/ 36 h 171"/>
                  <a:gd name="T34" fmla="*/ 1 w 121"/>
                  <a:gd name="T35" fmla="*/ 48 h 171"/>
                  <a:gd name="T36" fmla="*/ 2 w 121"/>
                  <a:gd name="T37" fmla="*/ 48 h 171"/>
                  <a:gd name="T38" fmla="*/ 2 w 121"/>
                  <a:gd name="T39" fmla="*/ 50 h 171"/>
                  <a:gd name="T40" fmla="*/ 6 w 121"/>
                  <a:gd name="T41" fmla="*/ 57 h 171"/>
                  <a:gd name="T42" fmla="*/ 20 w 121"/>
                  <a:gd name="T43" fmla="*/ 85 h 171"/>
                  <a:gd name="T44" fmla="*/ 33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4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71">
                    <a:moveTo>
                      <a:pt x="120" y="42"/>
                    </a:moveTo>
                    <a:cubicBezTo>
                      <a:pt x="120" y="35"/>
                      <a:pt x="121" y="24"/>
                      <a:pt x="121" y="26"/>
                    </a:cubicBezTo>
                    <a:cubicBezTo>
                      <a:pt x="121" y="26"/>
                      <a:pt x="121" y="26"/>
                      <a:pt x="121"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1"/>
                      <a:pt x="76" y="0"/>
                    </a:cubicBezTo>
                    <a:cubicBezTo>
                      <a:pt x="76" y="1"/>
                      <a:pt x="76" y="1"/>
                      <a:pt x="76"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8" y="9"/>
                      <a:pt x="58" y="9"/>
                      <a:pt x="58" y="9"/>
                    </a:cubicBezTo>
                    <a:cubicBezTo>
                      <a:pt x="56" y="42"/>
                      <a:pt x="56" y="42"/>
                      <a:pt x="56" y="42"/>
                    </a:cubicBezTo>
                    <a:cubicBezTo>
                      <a:pt x="45" y="18"/>
                      <a:pt x="45" y="18"/>
                      <a:pt x="45" y="18"/>
                    </a:cubicBezTo>
                    <a:cubicBezTo>
                      <a:pt x="49" y="11"/>
                      <a:pt x="49" y="11"/>
                      <a:pt x="49" y="11"/>
                    </a:cubicBezTo>
                    <a:cubicBezTo>
                      <a:pt x="40" y="7"/>
                      <a:pt x="40" y="7"/>
                      <a:pt x="40" y="7"/>
                    </a:cubicBezTo>
                    <a:cubicBezTo>
                      <a:pt x="47" y="1"/>
                      <a:pt x="47" y="1"/>
                      <a:pt x="47" y="1"/>
                    </a:cubicBezTo>
                    <a:cubicBezTo>
                      <a:pt x="47" y="0"/>
                      <a:pt x="47" y="0"/>
                      <a:pt x="47" y="0"/>
                    </a:cubicBezTo>
                    <a:cubicBezTo>
                      <a:pt x="45" y="1"/>
                      <a:pt x="42" y="1"/>
                      <a:pt x="39" y="1"/>
                    </a:cubicBezTo>
                    <a:cubicBezTo>
                      <a:pt x="39" y="1"/>
                      <a:pt x="39" y="1"/>
                      <a:pt x="38" y="1"/>
                    </a:cubicBezTo>
                    <a:cubicBezTo>
                      <a:pt x="36" y="2"/>
                      <a:pt x="33" y="3"/>
                      <a:pt x="31" y="5"/>
                    </a:cubicBezTo>
                    <a:cubicBezTo>
                      <a:pt x="3" y="35"/>
                      <a:pt x="3" y="35"/>
                      <a:pt x="3" y="35"/>
                    </a:cubicBezTo>
                    <a:cubicBezTo>
                      <a:pt x="3" y="36"/>
                      <a:pt x="3" y="36"/>
                      <a:pt x="3" y="36"/>
                    </a:cubicBezTo>
                    <a:cubicBezTo>
                      <a:pt x="3" y="36"/>
                      <a:pt x="3" y="36"/>
                      <a:pt x="3" y="36"/>
                    </a:cubicBezTo>
                    <a:cubicBezTo>
                      <a:pt x="0" y="60"/>
                      <a:pt x="2" y="42"/>
                      <a:pt x="1" y="48"/>
                    </a:cubicBezTo>
                    <a:cubicBezTo>
                      <a:pt x="1" y="48"/>
                      <a:pt x="1" y="48"/>
                      <a:pt x="1" y="48"/>
                    </a:cubicBezTo>
                    <a:cubicBezTo>
                      <a:pt x="1" y="48"/>
                      <a:pt x="1" y="48"/>
                      <a:pt x="1" y="48"/>
                    </a:cubicBezTo>
                    <a:cubicBezTo>
                      <a:pt x="2" y="48"/>
                      <a:pt x="2" y="48"/>
                      <a:pt x="2" y="48"/>
                    </a:cubicBezTo>
                    <a:cubicBezTo>
                      <a:pt x="2" y="49"/>
                      <a:pt x="2" y="49"/>
                      <a:pt x="2" y="49"/>
                    </a:cubicBezTo>
                    <a:cubicBezTo>
                      <a:pt x="2" y="50"/>
                      <a:pt x="2" y="50"/>
                      <a:pt x="2" y="50"/>
                    </a:cubicBezTo>
                    <a:cubicBezTo>
                      <a:pt x="4" y="52"/>
                      <a:pt x="4" y="52"/>
                      <a:pt x="4" y="52"/>
                    </a:cubicBezTo>
                    <a:cubicBezTo>
                      <a:pt x="6" y="57"/>
                      <a:pt x="6" y="57"/>
                      <a:pt x="6" y="57"/>
                    </a:cubicBezTo>
                    <a:cubicBezTo>
                      <a:pt x="11" y="66"/>
                      <a:pt x="11" y="66"/>
                      <a:pt x="11" y="66"/>
                    </a:cubicBezTo>
                    <a:cubicBezTo>
                      <a:pt x="20" y="85"/>
                      <a:pt x="20" y="85"/>
                      <a:pt x="20" y="85"/>
                    </a:cubicBezTo>
                    <a:cubicBezTo>
                      <a:pt x="24" y="82"/>
                      <a:pt x="29" y="80"/>
                      <a:pt x="33" y="78"/>
                    </a:cubicBezTo>
                    <a:cubicBezTo>
                      <a:pt x="33" y="82"/>
                      <a:pt x="33" y="86"/>
                      <a:pt x="33" y="90"/>
                    </a:cubicBezTo>
                    <a:cubicBezTo>
                      <a:pt x="33" y="90"/>
                      <a:pt x="33" y="90"/>
                      <a:pt x="33" y="90"/>
                    </a:cubicBezTo>
                    <a:cubicBezTo>
                      <a:pt x="33" y="90"/>
                      <a:pt x="34" y="90"/>
                      <a:pt x="35" y="90"/>
                    </a:cubicBezTo>
                    <a:cubicBezTo>
                      <a:pt x="37" y="171"/>
                      <a:pt x="37" y="171"/>
                      <a:pt x="37" y="171"/>
                    </a:cubicBezTo>
                    <a:cubicBezTo>
                      <a:pt x="60" y="171"/>
                      <a:pt x="60" y="171"/>
                      <a:pt x="60" y="171"/>
                    </a:cubicBezTo>
                    <a:cubicBezTo>
                      <a:pt x="61" y="161"/>
                      <a:pt x="61" y="148"/>
                      <a:pt x="61" y="134"/>
                    </a:cubicBezTo>
                    <a:cubicBezTo>
                      <a:pt x="58" y="127"/>
                      <a:pt x="56" y="118"/>
                      <a:pt x="56" y="110"/>
                    </a:cubicBezTo>
                    <a:cubicBezTo>
                      <a:pt x="56" y="74"/>
                      <a:pt x="84" y="44"/>
                      <a:pt x="120" y="42"/>
                    </a:cubicBezTo>
                    <a:close/>
                    <a:moveTo>
                      <a:pt x="89" y="33"/>
                    </a:moveTo>
                    <a:cubicBezTo>
                      <a:pt x="89" y="31"/>
                      <a:pt x="89" y="29"/>
                      <a:pt x="89" y="27"/>
                    </a:cubicBezTo>
                    <a:cubicBezTo>
                      <a:pt x="93" y="31"/>
                      <a:pt x="93" y="31"/>
                      <a:pt x="93" y="31"/>
                    </a:cubicBezTo>
                    <a:cubicBezTo>
                      <a:pt x="96" y="33"/>
                      <a:pt x="96" y="33"/>
                      <a:pt x="96" y="33"/>
                    </a:cubicBezTo>
                    <a:cubicBezTo>
                      <a:pt x="75" y="45"/>
                      <a:pt x="75" y="45"/>
                      <a:pt x="75" y="45"/>
                    </a:cubicBezTo>
                    <a:cubicBezTo>
                      <a:pt x="74" y="42"/>
                      <a:pt x="74" y="42"/>
                      <a:pt x="74" y="42"/>
                    </a:cubicBezTo>
                    <a:lnTo>
                      <a:pt x="89" y="33"/>
                    </a:lnTo>
                    <a:close/>
                    <a:moveTo>
                      <a:pt x="33" y="60"/>
                    </a:moveTo>
                    <a:cubicBezTo>
                      <a:pt x="30" y="55"/>
                      <a:pt x="30" y="55"/>
                      <a:pt x="30" y="55"/>
                    </a:cubicBezTo>
                    <a:cubicBezTo>
                      <a:pt x="25" y="46"/>
                      <a:pt x="25" y="46"/>
                      <a:pt x="25" y="46"/>
                    </a:cubicBezTo>
                    <a:cubicBezTo>
                      <a:pt x="24" y="44"/>
                      <a:pt x="24" y="44"/>
                      <a:pt x="24" y="44"/>
                    </a:cubicBezTo>
                    <a:cubicBezTo>
                      <a:pt x="34" y="31"/>
                      <a:pt x="34" y="31"/>
                      <a:pt x="34" y="31"/>
                    </a:cubicBezTo>
                    <a:cubicBezTo>
                      <a:pt x="34" y="41"/>
                      <a:pt x="33" y="5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25" name="Freeform 304"/>
              <p:cNvSpPr/>
              <p:nvPr/>
            </p:nvSpPr>
            <p:spPr bwMode="auto">
              <a:xfrm>
                <a:off x="2897909" y="4668827"/>
                <a:ext cx="60720" cy="74816"/>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9">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26" name="Freeform 305"/>
              <p:cNvSpPr/>
              <p:nvPr/>
            </p:nvSpPr>
            <p:spPr bwMode="auto">
              <a:xfrm>
                <a:off x="3035614" y="4422694"/>
                <a:ext cx="54214" cy="41203"/>
              </a:xfrm>
              <a:custGeom>
                <a:avLst/>
                <a:gdLst>
                  <a:gd name="T0" fmla="*/ 43 w 50"/>
                  <a:gd name="T1" fmla="*/ 0 h 38"/>
                  <a:gd name="T2" fmla="*/ 36 w 50"/>
                  <a:gd name="T3" fmla="*/ 0 h 38"/>
                  <a:gd name="T4" fmla="*/ 14 w 50"/>
                  <a:gd name="T5" fmla="*/ 0 h 38"/>
                  <a:gd name="T6" fmla="*/ 7 w 50"/>
                  <a:gd name="T7" fmla="*/ 0 h 38"/>
                  <a:gd name="T8" fmla="*/ 0 w 50"/>
                  <a:gd name="T9" fmla="*/ 38 h 38"/>
                  <a:gd name="T10" fmla="*/ 14 w 50"/>
                  <a:gd name="T11" fmla="*/ 38 h 38"/>
                  <a:gd name="T12" fmla="*/ 36 w 50"/>
                  <a:gd name="T13" fmla="*/ 38 h 38"/>
                  <a:gd name="T14" fmla="*/ 50 w 50"/>
                  <a:gd name="T15" fmla="*/ 38 h 38"/>
                  <a:gd name="T16" fmla="*/ 43 w 50"/>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43" y="0"/>
                    </a:moveTo>
                    <a:lnTo>
                      <a:pt x="36" y="0"/>
                    </a:lnTo>
                    <a:lnTo>
                      <a:pt x="14" y="0"/>
                    </a:lnTo>
                    <a:lnTo>
                      <a:pt x="7" y="0"/>
                    </a:lnTo>
                    <a:lnTo>
                      <a:pt x="0" y="38"/>
                    </a:lnTo>
                    <a:lnTo>
                      <a:pt x="14" y="38"/>
                    </a:lnTo>
                    <a:lnTo>
                      <a:pt x="36" y="38"/>
                    </a:lnTo>
                    <a:lnTo>
                      <a:pt x="50" y="38"/>
                    </a:lnTo>
                    <a:lnTo>
                      <a:pt x="4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27" name="Freeform 306"/>
              <p:cNvSpPr/>
              <p:nvPr/>
            </p:nvSpPr>
            <p:spPr bwMode="auto">
              <a:xfrm>
                <a:off x="2964051" y="4430285"/>
                <a:ext cx="61805" cy="59636"/>
              </a:xfrm>
              <a:custGeom>
                <a:avLst/>
                <a:gdLst>
                  <a:gd name="T0" fmla="*/ 33 w 57"/>
                  <a:gd name="T1" fmla="*/ 0 h 55"/>
                  <a:gd name="T2" fmla="*/ 26 w 57"/>
                  <a:gd name="T3" fmla="*/ 5 h 55"/>
                  <a:gd name="T4" fmla="*/ 7 w 57"/>
                  <a:gd name="T5" fmla="*/ 14 h 55"/>
                  <a:gd name="T6" fmla="*/ 0 w 57"/>
                  <a:gd name="T7" fmla="*/ 19 h 55"/>
                  <a:gd name="T8" fmla="*/ 14 w 57"/>
                  <a:gd name="T9" fmla="*/ 55 h 55"/>
                  <a:gd name="T10" fmla="*/ 28 w 57"/>
                  <a:gd name="T11" fmla="*/ 47 h 55"/>
                  <a:gd name="T12" fmla="*/ 45 w 57"/>
                  <a:gd name="T13" fmla="*/ 38 h 55"/>
                  <a:gd name="T14" fmla="*/ 57 w 57"/>
                  <a:gd name="T15" fmla="*/ 31 h 55"/>
                  <a:gd name="T16" fmla="*/ 33 w 57"/>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33" y="0"/>
                    </a:moveTo>
                    <a:lnTo>
                      <a:pt x="26" y="5"/>
                    </a:lnTo>
                    <a:lnTo>
                      <a:pt x="7" y="14"/>
                    </a:lnTo>
                    <a:lnTo>
                      <a:pt x="0" y="19"/>
                    </a:lnTo>
                    <a:lnTo>
                      <a:pt x="14" y="55"/>
                    </a:lnTo>
                    <a:lnTo>
                      <a:pt x="28" y="47"/>
                    </a:lnTo>
                    <a:lnTo>
                      <a:pt x="45" y="38"/>
                    </a:lnTo>
                    <a:lnTo>
                      <a:pt x="57" y="31"/>
                    </a:lnTo>
                    <a:lnTo>
                      <a:pt x="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28" name="Freeform 307"/>
              <p:cNvSpPr/>
              <p:nvPr/>
            </p:nvSpPr>
            <p:spPr bwMode="auto">
              <a:xfrm>
                <a:off x="2909837" y="4479077"/>
                <a:ext cx="61805" cy="61805"/>
              </a:xfrm>
              <a:custGeom>
                <a:avLst/>
                <a:gdLst>
                  <a:gd name="T0" fmla="*/ 19 w 57"/>
                  <a:gd name="T1" fmla="*/ 0 h 57"/>
                  <a:gd name="T2" fmla="*/ 15 w 57"/>
                  <a:gd name="T3" fmla="*/ 7 h 57"/>
                  <a:gd name="T4" fmla="*/ 5 w 57"/>
                  <a:gd name="T5" fmla="*/ 26 h 57"/>
                  <a:gd name="T6" fmla="*/ 0 w 57"/>
                  <a:gd name="T7" fmla="*/ 33 h 57"/>
                  <a:gd name="T8" fmla="*/ 31 w 57"/>
                  <a:gd name="T9" fmla="*/ 57 h 57"/>
                  <a:gd name="T10" fmla="*/ 38 w 57"/>
                  <a:gd name="T11" fmla="*/ 45 h 57"/>
                  <a:gd name="T12" fmla="*/ 50 w 57"/>
                  <a:gd name="T13" fmla="*/ 26 h 57"/>
                  <a:gd name="T14" fmla="*/ 57 w 57"/>
                  <a:gd name="T15" fmla="*/ 14 h 57"/>
                  <a:gd name="T16" fmla="*/ 19 w 57"/>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19" y="0"/>
                    </a:moveTo>
                    <a:lnTo>
                      <a:pt x="15" y="7"/>
                    </a:lnTo>
                    <a:lnTo>
                      <a:pt x="5" y="26"/>
                    </a:lnTo>
                    <a:lnTo>
                      <a:pt x="0" y="33"/>
                    </a:lnTo>
                    <a:lnTo>
                      <a:pt x="31" y="57"/>
                    </a:lnTo>
                    <a:lnTo>
                      <a:pt x="38" y="45"/>
                    </a:lnTo>
                    <a:lnTo>
                      <a:pt x="50" y="26"/>
                    </a:lnTo>
                    <a:lnTo>
                      <a:pt x="57" y="14"/>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29" name="Freeform 308"/>
              <p:cNvSpPr/>
              <p:nvPr/>
            </p:nvSpPr>
            <p:spPr bwMode="auto">
              <a:xfrm>
                <a:off x="2897909" y="4550640"/>
                <a:ext cx="40119" cy="52046"/>
              </a:xfrm>
              <a:custGeom>
                <a:avLst/>
                <a:gdLst>
                  <a:gd name="T0" fmla="*/ 0 w 37"/>
                  <a:gd name="T1" fmla="*/ 5 h 48"/>
                  <a:gd name="T2" fmla="*/ 0 w 37"/>
                  <a:gd name="T3" fmla="*/ 14 h 48"/>
                  <a:gd name="T4" fmla="*/ 0 w 37"/>
                  <a:gd name="T5" fmla="*/ 33 h 48"/>
                  <a:gd name="T6" fmla="*/ 0 w 37"/>
                  <a:gd name="T7" fmla="*/ 43 h 48"/>
                  <a:gd name="T8" fmla="*/ 37 w 37"/>
                  <a:gd name="T9" fmla="*/ 48 h 48"/>
                  <a:gd name="T10" fmla="*/ 37 w 37"/>
                  <a:gd name="T11" fmla="*/ 33 h 48"/>
                  <a:gd name="T12" fmla="*/ 37 w 37"/>
                  <a:gd name="T13" fmla="*/ 14 h 48"/>
                  <a:gd name="T14" fmla="*/ 37 w 37"/>
                  <a:gd name="T15" fmla="*/ 0 h 48"/>
                  <a:gd name="T16" fmla="*/ 0 w 37"/>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8">
                    <a:moveTo>
                      <a:pt x="0" y="5"/>
                    </a:moveTo>
                    <a:lnTo>
                      <a:pt x="0" y="14"/>
                    </a:lnTo>
                    <a:lnTo>
                      <a:pt x="0" y="33"/>
                    </a:lnTo>
                    <a:lnTo>
                      <a:pt x="0" y="43"/>
                    </a:lnTo>
                    <a:lnTo>
                      <a:pt x="37" y="48"/>
                    </a:lnTo>
                    <a:lnTo>
                      <a:pt x="37" y="33"/>
                    </a:lnTo>
                    <a:lnTo>
                      <a:pt x="37" y="14"/>
                    </a:lnTo>
                    <a:lnTo>
                      <a:pt x="37"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30" name="Freeform 309"/>
              <p:cNvSpPr/>
              <p:nvPr/>
            </p:nvSpPr>
            <p:spPr bwMode="auto">
              <a:xfrm>
                <a:off x="2905500" y="4612444"/>
                <a:ext cx="58551" cy="61805"/>
              </a:xfrm>
              <a:custGeom>
                <a:avLst/>
                <a:gdLst>
                  <a:gd name="T0" fmla="*/ 0 w 54"/>
                  <a:gd name="T1" fmla="*/ 26 h 57"/>
                  <a:gd name="T2" fmla="*/ 4 w 54"/>
                  <a:gd name="T3" fmla="*/ 33 h 57"/>
                  <a:gd name="T4" fmla="*/ 14 w 54"/>
                  <a:gd name="T5" fmla="*/ 50 h 57"/>
                  <a:gd name="T6" fmla="*/ 19 w 54"/>
                  <a:gd name="T7" fmla="*/ 57 h 57"/>
                  <a:gd name="T8" fmla="*/ 54 w 54"/>
                  <a:gd name="T9" fmla="*/ 43 h 57"/>
                  <a:gd name="T10" fmla="*/ 47 w 54"/>
                  <a:gd name="T11" fmla="*/ 31 h 57"/>
                  <a:gd name="T12" fmla="*/ 37 w 54"/>
                  <a:gd name="T13" fmla="*/ 14 h 57"/>
                  <a:gd name="T14" fmla="*/ 30 w 54"/>
                  <a:gd name="T15" fmla="*/ 0 h 57"/>
                  <a:gd name="T16" fmla="*/ 0 w 54"/>
                  <a:gd name="T17"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7">
                    <a:moveTo>
                      <a:pt x="0" y="26"/>
                    </a:moveTo>
                    <a:lnTo>
                      <a:pt x="4" y="33"/>
                    </a:lnTo>
                    <a:lnTo>
                      <a:pt x="14" y="50"/>
                    </a:lnTo>
                    <a:lnTo>
                      <a:pt x="19" y="57"/>
                    </a:lnTo>
                    <a:lnTo>
                      <a:pt x="54" y="43"/>
                    </a:lnTo>
                    <a:lnTo>
                      <a:pt x="47" y="31"/>
                    </a:lnTo>
                    <a:lnTo>
                      <a:pt x="37" y="14"/>
                    </a:lnTo>
                    <a:lnTo>
                      <a:pt x="30" y="0"/>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31" name="Freeform 310"/>
              <p:cNvSpPr/>
              <p:nvPr/>
            </p:nvSpPr>
            <p:spPr bwMode="auto">
              <a:xfrm>
                <a:off x="2954292" y="4668827"/>
                <a:ext cx="60720" cy="58551"/>
              </a:xfrm>
              <a:custGeom>
                <a:avLst/>
                <a:gdLst>
                  <a:gd name="T0" fmla="*/ 0 w 56"/>
                  <a:gd name="T1" fmla="*/ 35 h 54"/>
                  <a:gd name="T2" fmla="*/ 7 w 56"/>
                  <a:gd name="T3" fmla="*/ 40 h 54"/>
                  <a:gd name="T4" fmla="*/ 26 w 56"/>
                  <a:gd name="T5" fmla="*/ 50 h 54"/>
                  <a:gd name="T6" fmla="*/ 30 w 56"/>
                  <a:gd name="T7" fmla="*/ 54 h 54"/>
                  <a:gd name="T8" fmla="*/ 56 w 56"/>
                  <a:gd name="T9" fmla="*/ 24 h 54"/>
                  <a:gd name="T10" fmla="*/ 45 w 56"/>
                  <a:gd name="T11" fmla="*/ 17 h 54"/>
                  <a:gd name="T12" fmla="*/ 26 w 56"/>
                  <a:gd name="T13" fmla="*/ 7 h 54"/>
                  <a:gd name="T14" fmla="*/ 14 w 56"/>
                  <a:gd name="T15" fmla="*/ 0 h 54"/>
                  <a:gd name="T16" fmla="*/ 0 w 56"/>
                  <a:gd name="T1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0" y="35"/>
                    </a:moveTo>
                    <a:lnTo>
                      <a:pt x="7" y="40"/>
                    </a:lnTo>
                    <a:lnTo>
                      <a:pt x="26" y="50"/>
                    </a:lnTo>
                    <a:lnTo>
                      <a:pt x="30" y="54"/>
                    </a:lnTo>
                    <a:lnTo>
                      <a:pt x="56" y="24"/>
                    </a:lnTo>
                    <a:lnTo>
                      <a:pt x="45" y="17"/>
                    </a:lnTo>
                    <a:lnTo>
                      <a:pt x="26" y="7"/>
                    </a:lnTo>
                    <a:lnTo>
                      <a:pt x="14"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32" name="Freeform 311"/>
              <p:cNvSpPr/>
              <p:nvPr/>
            </p:nvSpPr>
            <p:spPr bwMode="auto">
              <a:xfrm>
                <a:off x="3022602" y="4699187"/>
                <a:ext cx="54214" cy="44456"/>
              </a:xfrm>
              <a:custGeom>
                <a:avLst/>
                <a:gdLst>
                  <a:gd name="T0" fmla="*/ 8 w 50"/>
                  <a:gd name="T1" fmla="*/ 41 h 41"/>
                  <a:gd name="T2" fmla="*/ 15 w 50"/>
                  <a:gd name="T3" fmla="*/ 41 h 41"/>
                  <a:gd name="T4" fmla="*/ 36 w 50"/>
                  <a:gd name="T5" fmla="*/ 41 h 41"/>
                  <a:gd name="T6" fmla="*/ 43 w 50"/>
                  <a:gd name="T7" fmla="*/ 41 h 41"/>
                  <a:gd name="T8" fmla="*/ 50 w 50"/>
                  <a:gd name="T9" fmla="*/ 0 h 41"/>
                  <a:gd name="T10" fmla="*/ 36 w 50"/>
                  <a:gd name="T11" fmla="*/ 0 h 41"/>
                  <a:gd name="T12" fmla="*/ 15 w 50"/>
                  <a:gd name="T13" fmla="*/ 0 h 41"/>
                  <a:gd name="T14" fmla="*/ 0 w 50"/>
                  <a:gd name="T15" fmla="*/ 0 h 41"/>
                  <a:gd name="T16" fmla="*/ 8 w 50"/>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1">
                    <a:moveTo>
                      <a:pt x="8" y="41"/>
                    </a:moveTo>
                    <a:lnTo>
                      <a:pt x="15" y="41"/>
                    </a:lnTo>
                    <a:lnTo>
                      <a:pt x="36" y="41"/>
                    </a:lnTo>
                    <a:lnTo>
                      <a:pt x="43" y="41"/>
                    </a:lnTo>
                    <a:lnTo>
                      <a:pt x="50" y="0"/>
                    </a:lnTo>
                    <a:lnTo>
                      <a:pt x="36" y="0"/>
                    </a:lnTo>
                    <a:lnTo>
                      <a:pt x="15" y="0"/>
                    </a:lnTo>
                    <a:lnTo>
                      <a:pt x="0" y="0"/>
                    </a:lnTo>
                    <a:lnTo>
                      <a:pt x="8"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33" name="Freeform 312"/>
              <p:cNvSpPr/>
              <p:nvPr/>
            </p:nvSpPr>
            <p:spPr bwMode="auto">
              <a:xfrm>
                <a:off x="3087659" y="4674248"/>
                <a:ext cx="60720" cy="58551"/>
              </a:xfrm>
              <a:custGeom>
                <a:avLst/>
                <a:gdLst>
                  <a:gd name="T0" fmla="*/ 26 w 56"/>
                  <a:gd name="T1" fmla="*/ 54 h 54"/>
                  <a:gd name="T2" fmla="*/ 30 w 56"/>
                  <a:gd name="T3" fmla="*/ 52 h 54"/>
                  <a:gd name="T4" fmla="*/ 49 w 56"/>
                  <a:gd name="T5" fmla="*/ 40 h 54"/>
                  <a:gd name="T6" fmla="*/ 56 w 56"/>
                  <a:gd name="T7" fmla="*/ 38 h 54"/>
                  <a:gd name="T8" fmla="*/ 42 w 56"/>
                  <a:gd name="T9" fmla="*/ 0 h 54"/>
                  <a:gd name="T10" fmla="*/ 30 w 56"/>
                  <a:gd name="T11" fmla="*/ 7 h 54"/>
                  <a:gd name="T12" fmla="*/ 11 w 56"/>
                  <a:gd name="T13" fmla="*/ 19 h 54"/>
                  <a:gd name="T14" fmla="*/ 0 w 56"/>
                  <a:gd name="T15" fmla="*/ 26 h 54"/>
                  <a:gd name="T16" fmla="*/ 26 w 56"/>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26" y="54"/>
                    </a:moveTo>
                    <a:lnTo>
                      <a:pt x="30" y="52"/>
                    </a:lnTo>
                    <a:lnTo>
                      <a:pt x="49" y="40"/>
                    </a:lnTo>
                    <a:lnTo>
                      <a:pt x="56" y="38"/>
                    </a:lnTo>
                    <a:lnTo>
                      <a:pt x="42" y="0"/>
                    </a:lnTo>
                    <a:lnTo>
                      <a:pt x="30" y="7"/>
                    </a:lnTo>
                    <a:lnTo>
                      <a:pt x="11" y="19"/>
                    </a:lnTo>
                    <a:lnTo>
                      <a:pt x="0" y="26"/>
                    </a:lnTo>
                    <a:lnTo>
                      <a:pt x="26"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34" name="Freeform 313"/>
              <p:cNvSpPr/>
              <p:nvPr/>
            </p:nvSpPr>
            <p:spPr bwMode="auto">
              <a:xfrm>
                <a:off x="3144042" y="4625456"/>
                <a:ext cx="58551" cy="58551"/>
              </a:xfrm>
              <a:custGeom>
                <a:avLst/>
                <a:gdLst>
                  <a:gd name="T0" fmla="*/ 35 w 54"/>
                  <a:gd name="T1" fmla="*/ 54 h 54"/>
                  <a:gd name="T2" fmla="*/ 40 w 54"/>
                  <a:gd name="T3" fmla="*/ 47 h 54"/>
                  <a:gd name="T4" fmla="*/ 49 w 54"/>
                  <a:gd name="T5" fmla="*/ 31 h 54"/>
                  <a:gd name="T6" fmla="*/ 54 w 54"/>
                  <a:gd name="T7" fmla="*/ 23 h 54"/>
                  <a:gd name="T8" fmla="*/ 23 w 54"/>
                  <a:gd name="T9" fmla="*/ 0 h 54"/>
                  <a:gd name="T10" fmla="*/ 16 w 54"/>
                  <a:gd name="T11" fmla="*/ 12 h 54"/>
                  <a:gd name="T12" fmla="*/ 7 w 54"/>
                  <a:gd name="T13" fmla="*/ 28 h 54"/>
                  <a:gd name="T14" fmla="*/ 0 w 54"/>
                  <a:gd name="T15" fmla="*/ 40 h 54"/>
                  <a:gd name="T16" fmla="*/ 35 w 54"/>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4">
                    <a:moveTo>
                      <a:pt x="35" y="54"/>
                    </a:moveTo>
                    <a:lnTo>
                      <a:pt x="40" y="47"/>
                    </a:lnTo>
                    <a:lnTo>
                      <a:pt x="49" y="31"/>
                    </a:lnTo>
                    <a:lnTo>
                      <a:pt x="54" y="23"/>
                    </a:lnTo>
                    <a:lnTo>
                      <a:pt x="23" y="0"/>
                    </a:lnTo>
                    <a:lnTo>
                      <a:pt x="16" y="12"/>
                    </a:lnTo>
                    <a:lnTo>
                      <a:pt x="7" y="28"/>
                    </a:lnTo>
                    <a:lnTo>
                      <a:pt x="0" y="40"/>
                    </a:lnTo>
                    <a:lnTo>
                      <a:pt x="3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35" name="Freeform 314"/>
              <p:cNvSpPr/>
              <p:nvPr/>
            </p:nvSpPr>
            <p:spPr bwMode="auto">
              <a:xfrm>
                <a:off x="3174402" y="4563651"/>
                <a:ext cx="43371" cy="50962"/>
              </a:xfrm>
              <a:custGeom>
                <a:avLst/>
                <a:gdLst>
                  <a:gd name="T0" fmla="*/ 40 w 40"/>
                  <a:gd name="T1" fmla="*/ 43 h 47"/>
                  <a:gd name="T2" fmla="*/ 40 w 40"/>
                  <a:gd name="T3" fmla="*/ 33 h 47"/>
                  <a:gd name="T4" fmla="*/ 40 w 40"/>
                  <a:gd name="T5" fmla="*/ 14 h 47"/>
                  <a:gd name="T6" fmla="*/ 40 w 40"/>
                  <a:gd name="T7" fmla="*/ 5 h 47"/>
                  <a:gd name="T8" fmla="*/ 0 w 40"/>
                  <a:gd name="T9" fmla="*/ 0 h 47"/>
                  <a:gd name="T10" fmla="*/ 0 w 40"/>
                  <a:gd name="T11" fmla="*/ 14 h 47"/>
                  <a:gd name="T12" fmla="*/ 0 w 40"/>
                  <a:gd name="T13" fmla="*/ 33 h 47"/>
                  <a:gd name="T14" fmla="*/ 0 w 40"/>
                  <a:gd name="T15" fmla="*/ 47 h 47"/>
                  <a:gd name="T16" fmla="*/ 40 w 40"/>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7">
                    <a:moveTo>
                      <a:pt x="40" y="43"/>
                    </a:moveTo>
                    <a:lnTo>
                      <a:pt x="40" y="33"/>
                    </a:lnTo>
                    <a:lnTo>
                      <a:pt x="40" y="14"/>
                    </a:lnTo>
                    <a:lnTo>
                      <a:pt x="40" y="5"/>
                    </a:lnTo>
                    <a:lnTo>
                      <a:pt x="0" y="0"/>
                    </a:lnTo>
                    <a:lnTo>
                      <a:pt x="0" y="14"/>
                    </a:lnTo>
                    <a:lnTo>
                      <a:pt x="0" y="33"/>
                    </a:lnTo>
                    <a:lnTo>
                      <a:pt x="0" y="47"/>
                    </a:lnTo>
                    <a:lnTo>
                      <a:pt x="4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36" name="Freeform 315"/>
              <p:cNvSpPr/>
              <p:nvPr/>
            </p:nvSpPr>
            <p:spPr bwMode="auto">
              <a:xfrm>
                <a:off x="3148379" y="4492088"/>
                <a:ext cx="59636" cy="58551"/>
              </a:xfrm>
              <a:custGeom>
                <a:avLst/>
                <a:gdLst>
                  <a:gd name="T0" fmla="*/ 55 w 55"/>
                  <a:gd name="T1" fmla="*/ 31 h 54"/>
                  <a:gd name="T2" fmla="*/ 52 w 55"/>
                  <a:gd name="T3" fmla="*/ 24 h 54"/>
                  <a:gd name="T4" fmla="*/ 40 w 55"/>
                  <a:gd name="T5" fmla="*/ 7 h 54"/>
                  <a:gd name="T6" fmla="*/ 38 w 55"/>
                  <a:gd name="T7" fmla="*/ 0 h 54"/>
                  <a:gd name="T8" fmla="*/ 0 w 55"/>
                  <a:gd name="T9" fmla="*/ 14 h 54"/>
                  <a:gd name="T10" fmla="*/ 7 w 55"/>
                  <a:gd name="T11" fmla="*/ 26 h 54"/>
                  <a:gd name="T12" fmla="*/ 17 w 55"/>
                  <a:gd name="T13" fmla="*/ 42 h 54"/>
                  <a:gd name="T14" fmla="*/ 24 w 55"/>
                  <a:gd name="T15" fmla="*/ 54 h 54"/>
                  <a:gd name="T16" fmla="*/ 55 w 55"/>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4">
                    <a:moveTo>
                      <a:pt x="55" y="31"/>
                    </a:moveTo>
                    <a:lnTo>
                      <a:pt x="52" y="24"/>
                    </a:lnTo>
                    <a:lnTo>
                      <a:pt x="40" y="7"/>
                    </a:lnTo>
                    <a:lnTo>
                      <a:pt x="38" y="0"/>
                    </a:lnTo>
                    <a:lnTo>
                      <a:pt x="0" y="14"/>
                    </a:lnTo>
                    <a:lnTo>
                      <a:pt x="7" y="26"/>
                    </a:lnTo>
                    <a:lnTo>
                      <a:pt x="17" y="42"/>
                    </a:lnTo>
                    <a:lnTo>
                      <a:pt x="24" y="54"/>
                    </a:lnTo>
                    <a:lnTo>
                      <a:pt x="55"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37" name="Freeform 316"/>
              <p:cNvSpPr/>
              <p:nvPr/>
            </p:nvSpPr>
            <p:spPr bwMode="auto">
              <a:xfrm>
                <a:off x="3097418" y="4437874"/>
                <a:ext cx="61805" cy="59636"/>
              </a:xfrm>
              <a:custGeom>
                <a:avLst/>
                <a:gdLst>
                  <a:gd name="T0" fmla="*/ 57 w 57"/>
                  <a:gd name="T1" fmla="*/ 17 h 55"/>
                  <a:gd name="T2" fmla="*/ 50 w 57"/>
                  <a:gd name="T3" fmla="*/ 14 h 55"/>
                  <a:gd name="T4" fmla="*/ 33 w 57"/>
                  <a:gd name="T5" fmla="*/ 3 h 55"/>
                  <a:gd name="T6" fmla="*/ 26 w 57"/>
                  <a:gd name="T7" fmla="*/ 0 h 55"/>
                  <a:gd name="T8" fmla="*/ 0 w 57"/>
                  <a:gd name="T9" fmla="*/ 31 h 55"/>
                  <a:gd name="T10" fmla="*/ 14 w 57"/>
                  <a:gd name="T11" fmla="*/ 38 h 55"/>
                  <a:gd name="T12" fmla="*/ 31 w 57"/>
                  <a:gd name="T13" fmla="*/ 48 h 55"/>
                  <a:gd name="T14" fmla="*/ 43 w 57"/>
                  <a:gd name="T15" fmla="*/ 55 h 55"/>
                  <a:gd name="T16" fmla="*/ 57 w 57"/>
                  <a:gd name="T17"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57" y="17"/>
                    </a:moveTo>
                    <a:lnTo>
                      <a:pt x="50" y="14"/>
                    </a:lnTo>
                    <a:lnTo>
                      <a:pt x="33" y="3"/>
                    </a:lnTo>
                    <a:lnTo>
                      <a:pt x="26" y="0"/>
                    </a:lnTo>
                    <a:lnTo>
                      <a:pt x="0" y="31"/>
                    </a:lnTo>
                    <a:lnTo>
                      <a:pt x="14" y="38"/>
                    </a:lnTo>
                    <a:lnTo>
                      <a:pt x="31" y="48"/>
                    </a:lnTo>
                    <a:lnTo>
                      <a:pt x="43" y="55"/>
                    </a:lnTo>
                    <a:lnTo>
                      <a:pt x="5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38" name="Freeform 317"/>
              <p:cNvSpPr>
                <a:spLocks noEditPoints="1"/>
              </p:cNvSpPr>
              <p:nvPr/>
            </p:nvSpPr>
            <p:spPr bwMode="auto">
              <a:xfrm>
                <a:off x="2926101" y="4448717"/>
                <a:ext cx="263481" cy="266734"/>
              </a:xfrm>
              <a:custGeom>
                <a:avLst/>
                <a:gdLst>
                  <a:gd name="T0" fmla="*/ 51 w 103"/>
                  <a:gd name="T1" fmla="*/ 104 h 104"/>
                  <a:gd name="T2" fmla="*/ 0 w 103"/>
                  <a:gd name="T3" fmla="*/ 52 h 104"/>
                  <a:gd name="T4" fmla="*/ 51 w 103"/>
                  <a:gd name="T5" fmla="*/ 0 h 104"/>
                  <a:gd name="T6" fmla="*/ 103 w 103"/>
                  <a:gd name="T7" fmla="*/ 52 h 104"/>
                  <a:gd name="T8" fmla="*/ 51 w 103"/>
                  <a:gd name="T9" fmla="*/ 104 h 104"/>
                  <a:gd name="T10" fmla="*/ 51 w 103"/>
                  <a:gd name="T11" fmla="*/ 16 h 104"/>
                  <a:gd name="T12" fmla="*/ 15 w 103"/>
                  <a:gd name="T13" fmla="*/ 52 h 104"/>
                  <a:gd name="T14" fmla="*/ 51 w 103"/>
                  <a:gd name="T15" fmla="*/ 89 h 104"/>
                  <a:gd name="T16" fmla="*/ 87 w 103"/>
                  <a:gd name="T17" fmla="*/ 52 h 104"/>
                  <a:gd name="T18" fmla="*/ 51 w 103"/>
                  <a:gd name="T19"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4">
                    <a:moveTo>
                      <a:pt x="51" y="104"/>
                    </a:moveTo>
                    <a:cubicBezTo>
                      <a:pt x="23" y="104"/>
                      <a:pt x="0" y="81"/>
                      <a:pt x="0" y="52"/>
                    </a:cubicBezTo>
                    <a:cubicBezTo>
                      <a:pt x="0" y="24"/>
                      <a:pt x="23" y="0"/>
                      <a:pt x="51" y="0"/>
                    </a:cubicBezTo>
                    <a:cubicBezTo>
                      <a:pt x="80" y="0"/>
                      <a:pt x="103" y="24"/>
                      <a:pt x="103" y="52"/>
                    </a:cubicBezTo>
                    <a:cubicBezTo>
                      <a:pt x="103" y="81"/>
                      <a:pt x="80" y="104"/>
                      <a:pt x="51" y="104"/>
                    </a:cubicBezTo>
                    <a:close/>
                    <a:moveTo>
                      <a:pt x="51" y="16"/>
                    </a:moveTo>
                    <a:cubicBezTo>
                      <a:pt x="31" y="16"/>
                      <a:pt x="15" y="32"/>
                      <a:pt x="15" y="52"/>
                    </a:cubicBezTo>
                    <a:cubicBezTo>
                      <a:pt x="15" y="73"/>
                      <a:pt x="31" y="89"/>
                      <a:pt x="51" y="89"/>
                    </a:cubicBezTo>
                    <a:cubicBezTo>
                      <a:pt x="71" y="89"/>
                      <a:pt x="87" y="73"/>
                      <a:pt x="87" y="52"/>
                    </a:cubicBezTo>
                    <a:cubicBezTo>
                      <a:pt x="87" y="32"/>
                      <a:pt x="71" y="16"/>
                      <a:pt x="5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42" name="Oval 318"/>
              <p:cNvSpPr>
                <a:spLocks noChangeArrowheads="1"/>
              </p:cNvSpPr>
              <p:nvPr/>
            </p:nvSpPr>
            <p:spPr bwMode="auto">
              <a:xfrm>
                <a:off x="2999832" y="4525702"/>
                <a:ext cx="112766" cy="1127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grpSp>
      </p:grpSp>
      <p:grpSp>
        <p:nvGrpSpPr>
          <p:cNvPr id="43" name="组合 42"/>
          <p:cNvGrpSpPr/>
          <p:nvPr/>
        </p:nvGrpSpPr>
        <p:grpSpPr>
          <a:xfrm>
            <a:off x="5136691" y="1572306"/>
            <a:ext cx="495930" cy="495930"/>
            <a:chOff x="5136691" y="1609681"/>
            <a:chExt cx="495930" cy="495930"/>
          </a:xfrm>
        </p:grpSpPr>
        <p:grpSp>
          <p:nvGrpSpPr>
            <p:cNvPr id="44" name="组合 43"/>
            <p:cNvGrpSpPr/>
            <p:nvPr/>
          </p:nvGrpSpPr>
          <p:grpSpPr>
            <a:xfrm>
              <a:off x="5136691" y="1609681"/>
              <a:ext cx="495930" cy="495930"/>
              <a:chOff x="3092450" y="4083053"/>
              <a:chExt cx="800100" cy="800100"/>
            </a:xfrm>
          </p:grpSpPr>
          <p:sp>
            <p:nvSpPr>
              <p:cNvPr id="53" name="椭圆 52"/>
              <p:cNvSpPr/>
              <p:nvPr/>
            </p:nvSpPr>
            <p:spPr>
              <a:xfrm>
                <a:off x="3092450" y="4083053"/>
                <a:ext cx="800100" cy="800100"/>
              </a:xfrm>
              <a:prstGeom prst="ellipse">
                <a:avLst/>
              </a:prstGeom>
              <a:solidFill>
                <a:srgbClr val="15F2FA">
                  <a:alpha val="50000"/>
                </a:srgbClr>
              </a:solidFill>
              <a:ln w="19050">
                <a:noFill/>
              </a:ln>
              <a:effectLst>
                <a:outerShdw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latin typeface="微软雅黑" panose="020B0503020204020204" charset="-122"/>
                  <a:ea typeface="微软雅黑" panose="020B0503020204020204" charset="-122"/>
                </a:endParaRPr>
              </a:p>
            </p:txBody>
          </p:sp>
          <p:sp>
            <p:nvSpPr>
              <p:cNvPr id="54" name="椭圆 53"/>
              <p:cNvSpPr/>
              <p:nvPr/>
            </p:nvSpPr>
            <p:spPr>
              <a:xfrm>
                <a:off x="3187082" y="4177683"/>
                <a:ext cx="610837" cy="610837"/>
              </a:xfrm>
              <a:prstGeom prst="ellipse">
                <a:avLst/>
              </a:prstGeom>
              <a:noFill/>
              <a:ln w="19050">
                <a:gradFill flip="none" rotWithShape="1">
                  <a:gsLst>
                    <a:gs pos="0">
                      <a:srgbClr val="DCDCDC"/>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latin typeface="微软雅黑" panose="020B0503020204020204" charset="-122"/>
                  <a:ea typeface="微软雅黑" panose="020B0503020204020204" charset="-122"/>
                </a:endParaRPr>
              </a:p>
            </p:txBody>
          </p:sp>
        </p:grpSp>
        <p:grpSp>
          <p:nvGrpSpPr>
            <p:cNvPr id="45" name="组合 44"/>
            <p:cNvGrpSpPr/>
            <p:nvPr/>
          </p:nvGrpSpPr>
          <p:grpSpPr>
            <a:xfrm>
              <a:off x="5283355" y="1787248"/>
              <a:ext cx="219920" cy="149813"/>
              <a:chOff x="4895160" y="4287159"/>
              <a:chExt cx="571418" cy="389258"/>
            </a:xfrm>
            <a:solidFill>
              <a:schemeClr val="bg1"/>
            </a:solidFill>
          </p:grpSpPr>
          <p:sp>
            <p:nvSpPr>
              <p:cNvPr id="46"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47"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48"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49"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50"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51"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52" name="Freeform 333"/>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55" name="Freeform 334"/>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56" name="Freeform 335"/>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grpSp>
      </p:grpSp>
      <p:grpSp>
        <p:nvGrpSpPr>
          <p:cNvPr id="57" name="组合 56"/>
          <p:cNvGrpSpPr/>
          <p:nvPr/>
        </p:nvGrpSpPr>
        <p:grpSpPr>
          <a:xfrm>
            <a:off x="6080532" y="3012111"/>
            <a:ext cx="495930" cy="495930"/>
            <a:chOff x="6080532" y="3049486"/>
            <a:chExt cx="495930" cy="495930"/>
          </a:xfrm>
        </p:grpSpPr>
        <p:grpSp>
          <p:nvGrpSpPr>
            <p:cNvPr id="58" name="组合 57"/>
            <p:cNvGrpSpPr/>
            <p:nvPr/>
          </p:nvGrpSpPr>
          <p:grpSpPr>
            <a:xfrm>
              <a:off x="6080532" y="3049486"/>
              <a:ext cx="495930" cy="495930"/>
              <a:chOff x="3092450" y="4083050"/>
              <a:chExt cx="800100" cy="800100"/>
            </a:xfrm>
          </p:grpSpPr>
          <p:sp>
            <p:nvSpPr>
              <p:cNvPr id="67" name="椭圆 66"/>
              <p:cNvSpPr/>
              <p:nvPr/>
            </p:nvSpPr>
            <p:spPr>
              <a:xfrm>
                <a:off x="3092450" y="4083050"/>
                <a:ext cx="800100" cy="800100"/>
              </a:xfrm>
              <a:prstGeom prst="ellipse">
                <a:avLst/>
              </a:prstGeom>
              <a:solidFill>
                <a:srgbClr val="15F2FA">
                  <a:alpha val="50000"/>
                </a:srgbClr>
              </a:solidFill>
              <a:ln w="19050">
                <a:noFill/>
              </a:ln>
              <a:effectLst>
                <a:outerShdw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latin typeface="微软雅黑" panose="020B0503020204020204" charset="-122"/>
                  <a:ea typeface="微软雅黑" panose="020B0503020204020204" charset="-122"/>
                </a:endParaRPr>
              </a:p>
            </p:txBody>
          </p:sp>
          <p:sp>
            <p:nvSpPr>
              <p:cNvPr id="68" name="椭圆 67"/>
              <p:cNvSpPr/>
              <p:nvPr/>
            </p:nvSpPr>
            <p:spPr>
              <a:xfrm>
                <a:off x="3187082" y="4177682"/>
                <a:ext cx="610837" cy="610837"/>
              </a:xfrm>
              <a:prstGeom prst="ellipse">
                <a:avLst/>
              </a:prstGeom>
              <a:noFill/>
              <a:ln w="19050">
                <a:gradFill flip="none" rotWithShape="1">
                  <a:gsLst>
                    <a:gs pos="0">
                      <a:srgbClr val="DCDCDC"/>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latin typeface="微软雅黑" panose="020B0503020204020204" charset="-122"/>
                  <a:ea typeface="微软雅黑" panose="020B0503020204020204" charset="-122"/>
                </a:endParaRPr>
              </a:p>
            </p:txBody>
          </p:sp>
        </p:grpSp>
        <p:grpSp>
          <p:nvGrpSpPr>
            <p:cNvPr id="59" name="组合 58"/>
            <p:cNvGrpSpPr/>
            <p:nvPr/>
          </p:nvGrpSpPr>
          <p:grpSpPr>
            <a:xfrm>
              <a:off x="6257589" y="3233458"/>
              <a:ext cx="153266" cy="136193"/>
              <a:chOff x="6007636" y="4287159"/>
              <a:chExt cx="438051" cy="389258"/>
            </a:xfrm>
            <a:solidFill>
              <a:schemeClr val="bg1"/>
            </a:solidFill>
          </p:grpSpPr>
          <p:sp>
            <p:nvSpPr>
              <p:cNvPr id="60" name="Freeform 824"/>
              <p:cNvSpPr>
                <a:spLocks noEditPoints="1"/>
              </p:cNvSpPr>
              <p:nvPr/>
            </p:nvSpPr>
            <p:spPr bwMode="auto">
              <a:xfrm>
                <a:off x="6007636" y="4287159"/>
                <a:ext cx="438051" cy="389258"/>
              </a:xfrm>
              <a:custGeom>
                <a:avLst/>
                <a:gdLst>
                  <a:gd name="T0" fmla="*/ 166 w 171"/>
                  <a:gd name="T1" fmla="*/ 0 h 152"/>
                  <a:gd name="T2" fmla="*/ 6 w 171"/>
                  <a:gd name="T3" fmla="*/ 0 h 152"/>
                  <a:gd name="T4" fmla="*/ 0 w 171"/>
                  <a:gd name="T5" fmla="*/ 5 h 152"/>
                  <a:gd name="T6" fmla="*/ 0 w 171"/>
                  <a:gd name="T7" fmla="*/ 146 h 152"/>
                  <a:gd name="T8" fmla="*/ 6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5 w 171"/>
                  <a:gd name="T25" fmla="*/ 19 h 152"/>
                  <a:gd name="T26" fmla="*/ 132 w 171"/>
                  <a:gd name="T27" fmla="*/ 12 h 152"/>
                  <a:gd name="T28" fmla="*/ 111 w 171"/>
                  <a:gd name="T29" fmla="*/ 12 h 152"/>
                  <a:gd name="T30" fmla="*/ 118 w 171"/>
                  <a:gd name="T31" fmla="*/ 19 h 152"/>
                  <a:gd name="T32" fmla="*/ 111 w 171"/>
                  <a:gd name="T33" fmla="*/ 26 h 152"/>
                  <a:gd name="T34" fmla="*/ 103 w 171"/>
                  <a:gd name="T35" fmla="*/ 19 h 152"/>
                  <a:gd name="T36" fmla="*/ 111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6" y="0"/>
                      <a:pt x="6" y="0"/>
                      <a:pt x="6" y="0"/>
                    </a:cubicBezTo>
                    <a:cubicBezTo>
                      <a:pt x="3" y="0"/>
                      <a:pt x="0" y="2"/>
                      <a:pt x="0" y="5"/>
                    </a:cubicBezTo>
                    <a:cubicBezTo>
                      <a:pt x="0" y="146"/>
                      <a:pt x="0" y="146"/>
                      <a:pt x="0" y="146"/>
                    </a:cubicBezTo>
                    <a:cubicBezTo>
                      <a:pt x="0" y="149"/>
                      <a:pt x="3" y="152"/>
                      <a:pt x="6"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5" y="23"/>
                      <a:pt x="125" y="19"/>
                    </a:cubicBezTo>
                    <a:cubicBezTo>
                      <a:pt x="125" y="15"/>
                      <a:pt x="128" y="12"/>
                      <a:pt x="132" y="12"/>
                    </a:cubicBezTo>
                    <a:close/>
                    <a:moveTo>
                      <a:pt x="111" y="12"/>
                    </a:moveTo>
                    <a:cubicBezTo>
                      <a:pt x="115" y="12"/>
                      <a:pt x="118" y="15"/>
                      <a:pt x="118" y="19"/>
                    </a:cubicBezTo>
                    <a:cubicBezTo>
                      <a:pt x="118" y="23"/>
                      <a:pt x="115" y="26"/>
                      <a:pt x="111" y="26"/>
                    </a:cubicBezTo>
                    <a:cubicBezTo>
                      <a:pt x="107" y="26"/>
                      <a:pt x="103" y="23"/>
                      <a:pt x="103" y="19"/>
                    </a:cubicBezTo>
                    <a:cubicBezTo>
                      <a:pt x="103" y="15"/>
                      <a:pt x="107" y="12"/>
                      <a:pt x="111"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61" name="Freeform 825"/>
              <p:cNvSpPr/>
              <p:nvPr/>
            </p:nvSpPr>
            <p:spPr bwMode="auto">
              <a:xfrm>
                <a:off x="6287381" y="4404262"/>
                <a:ext cx="40119" cy="33613"/>
              </a:xfrm>
              <a:custGeom>
                <a:avLst/>
                <a:gdLst>
                  <a:gd name="T0" fmla="*/ 16 w 16"/>
                  <a:gd name="T1" fmla="*/ 11 h 13"/>
                  <a:gd name="T2" fmla="*/ 13 w 16"/>
                  <a:gd name="T3" fmla="*/ 13 h 13"/>
                  <a:gd name="T4" fmla="*/ 2 w 16"/>
                  <a:gd name="T5" fmla="*/ 13 h 13"/>
                  <a:gd name="T6" fmla="*/ 0 w 16"/>
                  <a:gd name="T7" fmla="*/ 11 h 13"/>
                  <a:gd name="T8" fmla="*/ 0 w 16"/>
                  <a:gd name="T9" fmla="*/ 2 h 13"/>
                  <a:gd name="T10" fmla="*/ 2 w 16"/>
                  <a:gd name="T11" fmla="*/ 0 h 13"/>
                  <a:gd name="T12" fmla="*/ 13 w 16"/>
                  <a:gd name="T13" fmla="*/ 0 h 13"/>
                  <a:gd name="T14" fmla="*/ 16 w 16"/>
                  <a:gd name="T15" fmla="*/ 2 h 13"/>
                  <a:gd name="T16" fmla="*/ 16 w 16"/>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6" y="11"/>
                    </a:moveTo>
                    <a:cubicBezTo>
                      <a:pt x="16" y="12"/>
                      <a:pt x="15" y="13"/>
                      <a:pt x="13" y="13"/>
                    </a:cubicBezTo>
                    <a:cubicBezTo>
                      <a:pt x="2" y="13"/>
                      <a:pt x="2" y="13"/>
                      <a:pt x="2" y="13"/>
                    </a:cubicBezTo>
                    <a:cubicBezTo>
                      <a:pt x="1" y="13"/>
                      <a:pt x="0" y="12"/>
                      <a:pt x="0" y="11"/>
                    </a:cubicBezTo>
                    <a:cubicBezTo>
                      <a:pt x="0" y="2"/>
                      <a:pt x="0" y="2"/>
                      <a:pt x="0" y="2"/>
                    </a:cubicBezTo>
                    <a:cubicBezTo>
                      <a:pt x="0" y="1"/>
                      <a:pt x="1" y="0"/>
                      <a:pt x="2" y="0"/>
                    </a:cubicBezTo>
                    <a:cubicBezTo>
                      <a:pt x="13" y="0"/>
                      <a:pt x="13" y="0"/>
                      <a:pt x="13" y="0"/>
                    </a:cubicBezTo>
                    <a:cubicBezTo>
                      <a:pt x="15" y="0"/>
                      <a:pt x="16" y="1"/>
                      <a:pt x="16" y="2"/>
                    </a:cubicBezTo>
                    <a:lnTo>
                      <a:pt x="16"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62" name="Freeform 826"/>
              <p:cNvSpPr/>
              <p:nvPr/>
            </p:nvSpPr>
            <p:spPr bwMode="auto">
              <a:xfrm>
                <a:off x="6222324" y="4435706"/>
                <a:ext cx="46625" cy="48793"/>
              </a:xfrm>
              <a:custGeom>
                <a:avLst/>
                <a:gdLst>
                  <a:gd name="T0" fmla="*/ 17 w 18"/>
                  <a:gd name="T1" fmla="*/ 4 h 19"/>
                  <a:gd name="T2" fmla="*/ 18 w 18"/>
                  <a:gd name="T3" fmla="*/ 8 h 19"/>
                  <a:gd name="T4" fmla="*/ 12 w 18"/>
                  <a:gd name="T5" fmla="*/ 17 h 19"/>
                  <a:gd name="T6" fmla="*/ 9 w 18"/>
                  <a:gd name="T7" fmla="*/ 18 h 19"/>
                  <a:gd name="T8" fmla="*/ 1 w 18"/>
                  <a:gd name="T9" fmla="*/ 14 h 19"/>
                  <a:gd name="T10" fmla="*/ 0 w 18"/>
                  <a:gd name="T11" fmla="*/ 11 h 19"/>
                  <a:gd name="T12" fmla="*/ 6 w 18"/>
                  <a:gd name="T13" fmla="*/ 1 h 19"/>
                  <a:gd name="T14" fmla="*/ 9 w 18"/>
                  <a:gd name="T15" fmla="*/ 0 h 19"/>
                  <a:gd name="T16" fmla="*/ 17 w 18"/>
                  <a:gd name="T1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7" y="4"/>
                    </a:moveTo>
                    <a:cubicBezTo>
                      <a:pt x="18" y="5"/>
                      <a:pt x="18" y="7"/>
                      <a:pt x="18" y="8"/>
                    </a:cubicBezTo>
                    <a:cubicBezTo>
                      <a:pt x="12" y="17"/>
                      <a:pt x="12" y="17"/>
                      <a:pt x="12" y="17"/>
                    </a:cubicBezTo>
                    <a:cubicBezTo>
                      <a:pt x="11" y="19"/>
                      <a:pt x="10" y="19"/>
                      <a:pt x="9" y="18"/>
                    </a:cubicBezTo>
                    <a:cubicBezTo>
                      <a:pt x="1" y="14"/>
                      <a:pt x="1" y="14"/>
                      <a:pt x="1" y="14"/>
                    </a:cubicBezTo>
                    <a:cubicBezTo>
                      <a:pt x="0" y="14"/>
                      <a:pt x="0" y="12"/>
                      <a:pt x="0" y="11"/>
                    </a:cubicBezTo>
                    <a:cubicBezTo>
                      <a:pt x="6" y="1"/>
                      <a:pt x="6" y="1"/>
                      <a:pt x="6" y="1"/>
                    </a:cubicBezTo>
                    <a:cubicBezTo>
                      <a:pt x="7" y="0"/>
                      <a:pt x="8" y="0"/>
                      <a:pt x="9" y="0"/>
                    </a:cubicBezTo>
                    <a:lnTo>
                      <a:pt x="17"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63" name="Freeform 827"/>
              <p:cNvSpPr/>
              <p:nvPr/>
            </p:nvSpPr>
            <p:spPr bwMode="auto">
              <a:xfrm>
                <a:off x="6225577" y="4505100"/>
                <a:ext cx="45540" cy="50962"/>
              </a:xfrm>
              <a:custGeom>
                <a:avLst/>
                <a:gdLst>
                  <a:gd name="T0" fmla="*/ 9 w 18"/>
                  <a:gd name="T1" fmla="*/ 1 h 20"/>
                  <a:gd name="T2" fmla="*/ 12 w 18"/>
                  <a:gd name="T3" fmla="*/ 2 h 20"/>
                  <a:gd name="T4" fmla="*/ 18 w 18"/>
                  <a:gd name="T5" fmla="*/ 12 h 20"/>
                  <a:gd name="T6" fmla="*/ 17 w 18"/>
                  <a:gd name="T7" fmla="*/ 15 h 20"/>
                  <a:gd name="T8" fmla="*/ 9 w 18"/>
                  <a:gd name="T9" fmla="*/ 19 h 20"/>
                  <a:gd name="T10" fmla="*/ 6 w 18"/>
                  <a:gd name="T11" fmla="*/ 18 h 20"/>
                  <a:gd name="T12" fmla="*/ 0 w 18"/>
                  <a:gd name="T13" fmla="*/ 9 h 20"/>
                  <a:gd name="T14" fmla="*/ 1 w 18"/>
                  <a:gd name="T15" fmla="*/ 5 h 20"/>
                  <a:gd name="T16" fmla="*/ 9 w 18"/>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9" y="1"/>
                    </a:moveTo>
                    <a:cubicBezTo>
                      <a:pt x="10" y="0"/>
                      <a:pt x="11" y="1"/>
                      <a:pt x="12" y="2"/>
                    </a:cubicBezTo>
                    <a:cubicBezTo>
                      <a:pt x="18" y="12"/>
                      <a:pt x="18" y="12"/>
                      <a:pt x="18" y="12"/>
                    </a:cubicBezTo>
                    <a:cubicBezTo>
                      <a:pt x="18" y="13"/>
                      <a:pt x="18" y="14"/>
                      <a:pt x="17" y="15"/>
                    </a:cubicBezTo>
                    <a:cubicBezTo>
                      <a:pt x="9" y="19"/>
                      <a:pt x="9" y="19"/>
                      <a:pt x="9" y="19"/>
                    </a:cubicBezTo>
                    <a:cubicBezTo>
                      <a:pt x="8" y="20"/>
                      <a:pt x="7" y="20"/>
                      <a:pt x="6" y="18"/>
                    </a:cubicBezTo>
                    <a:cubicBezTo>
                      <a:pt x="0" y="9"/>
                      <a:pt x="0" y="9"/>
                      <a:pt x="0" y="9"/>
                    </a:cubicBezTo>
                    <a:cubicBezTo>
                      <a:pt x="0" y="8"/>
                      <a:pt x="0" y="6"/>
                      <a:pt x="1" y="5"/>
                    </a:cubicBezTo>
                    <a:lnTo>
                      <a:pt x="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64" name="Freeform 828"/>
              <p:cNvSpPr/>
              <p:nvPr/>
            </p:nvSpPr>
            <p:spPr bwMode="auto">
              <a:xfrm>
                <a:off x="6291718" y="4548471"/>
                <a:ext cx="41203" cy="33613"/>
              </a:xfrm>
              <a:custGeom>
                <a:avLst/>
                <a:gdLst>
                  <a:gd name="T0" fmla="*/ 0 w 16"/>
                  <a:gd name="T1" fmla="*/ 2 h 13"/>
                  <a:gd name="T2" fmla="*/ 2 w 16"/>
                  <a:gd name="T3" fmla="*/ 0 h 13"/>
                  <a:gd name="T4" fmla="*/ 13 w 16"/>
                  <a:gd name="T5" fmla="*/ 0 h 13"/>
                  <a:gd name="T6" fmla="*/ 16 w 16"/>
                  <a:gd name="T7" fmla="*/ 2 h 13"/>
                  <a:gd name="T8" fmla="*/ 16 w 16"/>
                  <a:gd name="T9" fmla="*/ 10 h 13"/>
                  <a:gd name="T10" fmla="*/ 13 w 16"/>
                  <a:gd name="T11" fmla="*/ 13 h 13"/>
                  <a:gd name="T12" fmla="*/ 2 w 16"/>
                  <a:gd name="T13" fmla="*/ 13 h 13"/>
                  <a:gd name="T14" fmla="*/ 0 w 16"/>
                  <a:gd name="T15" fmla="*/ 10 h 13"/>
                  <a:gd name="T16" fmla="*/ 0 w 16"/>
                  <a:gd name="T1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2"/>
                    </a:moveTo>
                    <a:cubicBezTo>
                      <a:pt x="0" y="1"/>
                      <a:pt x="1" y="0"/>
                      <a:pt x="2" y="0"/>
                    </a:cubicBezTo>
                    <a:cubicBezTo>
                      <a:pt x="13" y="0"/>
                      <a:pt x="13" y="0"/>
                      <a:pt x="13" y="0"/>
                    </a:cubicBezTo>
                    <a:cubicBezTo>
                      <a:pt x="15" y="0"/>
                      <a:pt x="16" y="1"/>
                      <a:pt x="16" y="2"/>
                    </a:cubicBezTo>
                    <a:cubicBezTo>
                      <a:pt x="16" y="10"/>
                      <a:pt x="16" y="10"/>
                      <a:pt x="16" y="10"/>
                    </a:cubicBezTo>
                    <a:cubicBezTo>
                      <a:pt x="16" y="12"/>
                      <a:pt x="15" y="13"/>
                      <a:pt x="13" y="13"/>
                    </a:cubicBezTo>
                    <a:cubicBezTo>
                      <a:pt x="2" y="13"/>
                      <a:pt x="2" y="13"/>
                      <a:pt x="2" y="13"/>
                    </a:cubicBezTo>
                    <a:cubicBezTo>
                      <a:pt x="1" y="13"/>
                      <a:pt x="0" y="12"/>
                      <a:pt x="0" y="10"/>
                    </a:cubicBez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65" name="Freeform 829"/>
              <p:cNvSpPr/>
              <p:nvPr/>
            </p:nvSpPr>
            <p:spPr bwMode="auto">
              <a:xfrm>
                <a:off x="6348101" y="4501847"/>
                <a:ext cx="48793" cy="48793"/>
              </a:xfrm>
              <a:custGeom>
                <a:avLst/>
                <a:gdLst>
                  <a:gd name="T0" fmla="*/ 2 w 19"/>
                  <a:gd name="T1" fmla="*/ 14 h 19"/>
                  <a:gd name="T2" fmla="*/ 1 w 19"/>
                  <a:gd name="T3" fmla="*/ 11 h 19"/>
                  <a:gd name="T4" fmla="*/ 6 w 19"/>
                  <a:gd name="T5" fmla="*/ 1 h 19"/>
                  <a:gd name="T6" fmla="*/ 10 w 19"/>
                  <a:gd name="T7" fmla="*/ 0 h 19"/>
                  <a:gd name="T8" fmla="*/ 17 w 19"/>
                  <a:gd name="T9" fmla="*/ 5 h 19"/>
                  <a:gd name="T10" fmla="*/ 18 w 19"/>
                  <a:gd name="T11" fmla="*/ 8 h 19"/>
                  <a:gd name="T12" fmla="*/ 12 w 19"/>
                  <a:gd name="T13" fmla="*/ 18 h 19"/>
                  <a:gd name="T14" fmla="*/ 9 w 19"/>
                  <a:gd name="T15" fmla="*/ 19 h 19"/>
                  <a:gd name="T16" fmla="*/ 2 w 19"/>
                  <a:gd name="T17"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2" y="14"/>
                    </a:moveTo>
                    <a:cubicBezTo>
                      <a:pt x="1" y="14"/>
                      <a:pt x="0" y="12"/>
                      <a:pt x="1" y="11"/>
                    </a:cubicBezTo>
                    <a:cubicBezTo>
                      <a:pt x="6" y="1"/>
                      <a:pt x="6" y="1"/>
                      <a:pt x="6" y="1"/>
                    </a:cubicBezTo>
                    <a:cubicBezTo>
                      <a:pt x="7" y="0"/>
                      <a:pt x="9" y="0"/>
                      <a:pt x="10" y="0"/>
                    </a:cubicBezTo>
                    <a:cubicBezTo>
                      <a:pt x="17" y="5"/>
                      <a:pt x="17" y="5"/>
                      <a:pt x="17" y="5"/>
                    </a:cubicBezTo>
                    <a:cubicBezTo>
                      <a:pt x="18" y="5"/>
                      <a:pt x="19" y="7"/>
                      <a:pt x="18" y="8"/>
                    </a:cubicBezTo>
                    <a:cubicBezTo>
                      <a:pt x="12" y="18"/>
                      <a:pt x="12" y="18"/>
                      <a:pt x="12" y="18"/>
                    </a:cubicBezTo>
                    <a:cubicBezTo>
                      <a:pt x="12" y="19"/>
                      <a:pt x="10" y="19"/>
                      <a:pt x="9" y="19"/>
                    </a:cubicBezTo>
                    <a:lnTo>
                      <a:pt x="2"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66" name="Freeform 830"/>
              <p:cNvSpPr/>
              <p:nvPr/>
            </p:nvSpPr>
            <p:spPr bwMode="auto">
              <a:xfrm>
                <a:off x="6345932" y="4430285"/>
                <a:ext cx="48793" cy="48793"/>
              </a:xfrm>
              <a:custGeom>
                <a:avLst/>
                <a:gdLst>
                  <a:gd name="T0" fmla="*/ 10 w 19"/>
                  <a:gd name="T1" fmla="*/ 19 h 19"/>
                  <a:gd name="T2" fmla="*/ 6 w 19"/>
                  <a:gd name="T3" fmla="*/ 18 h 19"/>
                  <a:gd name="T4" fmla="*/ 1 w 19"/>
                  <a:gd name="T5" fmla="*/ 8 h 19"/>
                  <a:gd name="T6" fmla="*/ 2 w 19"/>
                  <a:gd name="T7" fmla="*/ 5 h 19"/>
                  <a:gd name="T8" fmla="*/ 9 w 19"/>
                  <a:gd name="T9" fmla="*/ 1 h 19"/>
                  <a:gd name="T10" fmla="*/ 12 w 19"/>
                  <a:gd name="T11" fmla="*/ 2 h 19"/>
                  <a:gd name="T12" fmla="*/ 18 w 19"/>
                  <a:gd name="T13" fmla="*/ 11 h 19"/>
                  <a:gd name="T14" fmla="*/ 17 w 19"/>
                  <a:gd name="T15" fmla="*/ 14 h 19"/>
                  <a:gd name="T16" fmla="*/ 10 w 19"/>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0" y="19"/>
                    </a:moveTo>
                    <a:cubicBezTo>
                      <a:pt x="9" y="19"/>
                      <a:pt x="7" y="19"/>
                      <a:pt x="6" y="18"/>
                    </a:cubicBezTo>
                    <a:cubicBezTo>
                      <a:pt x="1" y="8"/>
                      <a:pt x="1" y="8"/>
                      <a:pt x="1" y="8"/>
                    </a:cubicBezTo>
                    <a:cubicBezTo>
                      <a:pt x="0" y="7"/>
                      <a:pt x="0" y="5"/>
                      <a:pt x="2" y="5"/>
                    </a:cubicBezTo>
                    <a:cubicBezTo>
                      <a:pt x="9" y="1"/>
                      <a:pt x="9" y="1"/>
                      <a:pt x="9" y="1"/>
                    </a:cubicBezTo>
                    <a:cubicBezTo>
                      <a:pt x="10" y="0"/>
                      <a:pt x="12" y="0"/>
                      <a:pt x="12" y="2"/>
                    </a:cubicBezTo>
                    <a:cubicBezTo>
                      <a:pt x="18" y="11"/>
                      <a:pt x="18" y="11"/>
                      <a:pt x="18" y="11"/>
                    </a:cubicBezTo>
                    <a:cubicBezTo>
                      <a:pt x="19" y="12"/>
                      <a:pt x="18" y="14"/>
                      <a:pt x="17" y="14"/>
                    </a:cubicBezTo>
                    <a:lnTo>
                      <a:pt x="1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69" name="Freeform 831"/>
              <p:cNvSpPr>
                <a:spLocks noEditPoints="1"/>
              </p:cNvSpPr>
              <p:nvPr/>
            </p:nvSpPr>
            <p:spPr bwMode="auto">
              <a:xfrm>
                <a:off x="6246178" y="4428116"/>
                <a:ext cx="127945" cy="127945"/>
              </a:xfrm>
              <a:custGeom>
                <a:avLst/>
                <a:gdLst>
                  <a:gd name="T0" fmla="*/ 25 w 50"/>
                  <a:gd name="T1" fmla="*/ 0 h 50"/>
                  <a:gd name="T2" fmla="*/ 0 w 50"/>
                  <a:gd name="T3" fmla="*/ 25 h 50"/>
                  <a:gd name="T4" fmla="*/ 25 w 50"/>
                  <a:gd name="T5" fmla="*/ 50 h 50"/>
                  <a:gd name="T6" fmla="*/ 50 w 50"/>
                  <a:gd name="T7" fmla="*/ 25 h 50"/>
                  <a:gd name="T8" fmla="*/ 25 w 50"/>
                  <a:gd name="T9" fmla="*/ 0 h 50"/>
                  <a:gd name="T10" fmla="*/ 25 w 50"/>
                  <a:gd name="T11" fmla="*/ 37 h 50"/>
                  <a:gd name="T12" fmla="*/ 13 w 50"/>
                  <a:gd name="T13" fmla="*/ 25 h 50"/>
                  <a:gd name="T14" fmla="*/ 25 w 50"/>
                  <a:gd name="T15" fmla="*/ 13 h 50"/>
                  <a:gd name="T16" fmla="*/ 37 w 50"/>
                  <a:gd name="T17" fmla="*/ 25 h 50"/>
                  <a:gd name="T18" fmla="*/ 25 w 50"/>
                  <a:gd name="T19"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0"/>
                    </a:moveTo>
                    <a:cubicBezTo>
                      <a:pt x="11" y="0"/>
                      <a:pt x="0" y="12"/>
                      <a:pt x="0" y="25"/>
                    </a:cubicBezTo>
                    <a:cubicBezTo>
                      <a:pt x="0" y="39"/>
                      <a:pt x="11" y="50"/>
                      <a:pt x="25" y="50"/>
                    </a:cubicBezTo>
                    <a:cubicBezTo>
                      <a:pt x="39" y="50"/>
                      <a:pt x="50" y="39"/>
                      <a:pt x="50" y="25"/>
                    </a:cubicBezTo>
                    <a:cubicBezTo>
                      <a:pt x="50" y="12"/>
                      <a:pt x="39" y="0"/>
                      <a:pt x="25" y="0"/>
                    </a:cubicBezTo>
                    <a:close/>
                    <a:moveTo>
                      <a:pt x="25" y="37"/>
                    </a:moveTo>
                    <a:cubicBezTo>
                      <a:pt x="18" y="37"/>
                      <a:pt x="13" y="32"/>
                      <a:pt x="13" y="25"/>
                    </a:cubicBezTo>
                    <a:cubicBezTo>
                      <a:pt x="13" y="19"/>
                      <a:pt x="18" y="13"/>
                      <a:pt x="25" y="13"/>
                    </a:cubicBezTo>
                    <a:cubicBezTo>
                      <a:pt x="31" y="13"/>
                      <a:pt x="37" y="19"/>
                      <a:pt x="37" y="25"/>
                    </a:cubicBezTo>
                    <a:cubicBezTo>
                      <a:pt x="37" y="32"/>
                      <a:pt x="31" y="37"/>
                      <a:pt x="25"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70" name="Freeform 832"/>
              <p:cNvSpPr/>
              <p:nvPr/>
            </p:nvSpPr>
            <p:spPr bwMode="auto">
              <a:xfrm>
                <a:off x="6058597" y="4412936"/>
                <a:ext cx="161559" cy="201677"/>
              </a:xfrm>
              <a:custGeom>
                <a:avLst/>
                <a:gdLst>
                  <a:gd name="T0" fmla="*/ 27 w 63"/>
                  <a:gd name="T1" fmla="*/ 78 h 79"/>
                  <a:gd name="T2" fmla="*/ 28 w 63"/>
                  <a:gd name="T3" fmla="*/ 78 h 79"/>
                  <a:gd name="T4" fmla="*/ 29 w 63"/>
                  <a:gd name="T5" fmla="*/ 78 h 79"/>
                  <a:gd name="T6" fmla="*/ 30 w 63"/>
                  <a:gd name="T7" fmla="*/ 78 h 79"/>
                  <a:gd name="T8" fmla="*/ 30 w 63"/>
                  <a:gd name="T9" fmla="*/ 79 h 79"/>
                  <a:gd name="T10" fmla="*/ 31 w 63"/>
                  <a:gd name="T11" fmla="*/ 79 h 79"/>
                  <a:gd name="T12" fmla="*/ 31 w 63"/>
                  <a:gd name="T13" fmla="*/ 79 h 79"/>
                  <a:gd name="T14" fmla="*/ 31 w 63"/>
                  <a:gd name="T15" fmla="*/ 79 h 79"/>
                  <a:gd name="T16" fmla="*/ 33 w 63"/>
                  <a:gd name="T17" fmla="*/ 79 h 79"/>
                  <a:gd name="T18" fmla="*/ 33 w 63"/>
                  <a:gd name="T19" fmla="*/ 78 h 79"/>
                  <a:gd name="T20" fmla="*/ 34 w 63"/>
                  <a:gd name="T21" fmla="*/ 78 h 79"/>
                  <a:gd name="T22" fmla="*/ 35 w 63"/>
                  <a:gd name="T23" fmla="*/ 78 h 79"/>
                  <a:gd name="T24" fmla="*/ 35 w 63"/>
                  <a:gd name="T25" fmla="*/ 78 h 79"/>
                  <a:gd name="T26" fmla="*/ 36 w 63"/>
                  <a:gd name="T27" fmla="*/ 77 h 79"/>
                  <a:gd name="T28" fmla="*/ 36 w 63"/>
                  <a:gd name="T29" fmla="*/ 77 h 79"/>
                  <a:gd name="T30" fmla="*/ 59 w 63"/>
                  <a:gd name="T31" fmla="*/ 60 h 79"/>
                  <a:gd name="T32" fmla="*/ 61 w 63"/>
                  <a:gd name="T33" fmla="*/ 50 h 79"/>
                  <a:gd name="T34" fmla="*/ 50 w 63"/>
                  <a:gd name="T35" fmla="*/ 48 h 79"/>
                  <a:gd name="T36" fmla="*/ 39 w 63"/>
                  <a:gd name="T37" fmla="*/ 56 h 79"/>
                  <a:gd name="T38" fmla="*/ 39 w 63"/>
                  <a:gd name="T39" fmla="*/ 7 h 79"/>
                  <a:gd name="T40" fmla="*/ 31 w 63"/>
                  <a:gd name="T41" fmla="*/ 0 h 79"/>
                  <a:gd name="T42" fmla="*/ 24 w 63"/>
                  <a:gd name="T43" fmla="*/ 7 h 79"/>
                  <a:gd name="T44" fmla="*/ 24 w 63"/>
                  <a:gd name="T45" fmla="*/ 56 h 79"/>
                  <a:gd name="T46" fmla="*/ 13 w 63"/>
                  <a:gd name="T47" fmla="*/ 48 h 79"/>
                  <a:gd name="T48" fmla="*/ 2 w 63"/>
                  <a:gd name="T49" fmla="*/ 50 h 79"/>
                  <a:gd name="T50" fmla="*/ 0 w 63"/>
                  <a:gd name="T51" fmla="*/ 54 h 79"/>
                  <a:gd name="T52" fmla="*/ 4 w 63"/>
                  <a:gd name="T53" fmla="*/ 60 h 79"/>
                  <a:gd name="T54" fmla="*/ 27 w 63"/>
                  <a:gd name="T55" fmla="*/ 77 h 79"/>
                  <a:gd name="T56" fmla="*/ 27 w 63"/>
                  <a:gd name="T57" fmla="*/ 77 h 79"/>
                  <a:gd name="T58" fmla="*/ 27 w 63"/>
                  <a:gd name="T59"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 h="79">
                    <a:moveTo>
                      <a:pt x="27" y="78"/>
                    </a:moveTo>
                    <a:cubicBezTo>
                      <a:pt x="28" y="78"/>
                      <a:pt x="28" y="78"/>
                      <a:pt x="28" y="78"/>
                    </a:cubicBezTo>
                    <a:cubicBezTo>
                      <a:pt x="28" y="78"/>
                      <a:pt x="29" y="78"/>
                      <a:pt x="29" y="78"/>
                    </a:cubicBezTo>
                    <a:cubicBezTo>
                      <a:pt x="29" y="78"/>
                      <a:pt x="29" y="78"/>
                      <a:pt x="30" y="78"/>
                    </a:cubicBezTo>
                    <a:cubicBezTo>
                      <a:pt x="30" y="79"/>
                      <a:pt x="30" y="79"/>
                      <a:pt x="30" y="79"/>
                    </a:cubicBezTo>
                    <a:cubicBezTo>
                      <a:pt x="30" y="79"/>
                      <a:pt x="31" y="79"/>
                      <a:pt x="31" y="79"/>
                    </a:cubicBezTo>
                    <a:cubicBezTo>
                      <a:pt x="31" y="79"/>
                      <a:pt x="31" y="79"/>
                      <a:pt x="31" y="79"/>
                    </a:cubicBezTo>
                    <a:cubicBezTo>
                      <a:pt x="31" y="79"/>
                      <a:pt x="31" y="79"/>
                      <a:pt x="31" y="79"/>
                    </a:cubicBezTo>
                    <a:cubicBezTo>
                      <a:pt x="32" y="79"/>
                      <a:pt x="32" y="79"/>
                      <a:pt x="33" y="79"/>
                    </a:cubicBezTo>
                    <a:cubicBezTo>
                      <a:pt x="33" y="79"/>
                      <a:pt x="33" y="79"/>
                      <a:pt x="33" y="78"/>
                    </a:cubicBezTo>
                    <a:cubicBezTo>
                      <a:pt x="34" y="78"/>
                      <a:pt x="34" y="78"/>
                      <a:pt x="34" y="78"/>
                    </a:cubicBezTo>
                    <a:cubicBezTo>
                      <a:pt x="34" y="78"/>
                      <a:pt x="34" y="78"/>
                      <a:pt x="35" y="78"/>
                    </a:cubicBezTo>
                    <a:cubicBezTo>
                      <a:pt x="35" y="78"/>
                      <a:pt x="35" y="78"/>
                      <a:pt x="35" y="78"/>
                    </a:cubicBezTo>
                    <a:cubicBezTo>
                      <a:pt x="36" y="78"/>
                      <a:pt x="36" y="77"/>
                      <a:pt x="36" y="77"/>
                    </a:cubicBezTo>
                    <a:cubicBezTo>
                      <a:pt x="36" y="77"/>
                      <a:pt x="36" y="77"/>
                      <a:pt x="36" y="77"/>
                    </a:cubicBezTo>
                    <a:cubicBezTo>
                      <a:pt x="59" y="60"/>
                      <a:pt x="59" y="60"/>
                      <a:pt x="59" y="60"/>
                    </a:cubicBezTo>
                    <a:cubicBezTo>
                      <a:pt x="63" y="58"/>
                      <a:pt x="63" y="53"/>
                      <a:pt x="61" y="50"/>
                    </a:cubicBezTo>
                    <a:cubicBezTo>
                      <a:pt x="59" y="46"/>
                      <a:pt x="54" y="45"/>
                      <a:pt x="50" y="48"/>
                    </a:cubicBezTo>
                    <a:cubicBezTo>
                      <a:pt x="39" y="56"/>
                      <a:pt x="39" y="56"/>
                      <a:pt x="39" y="56"/>
                    </a:cubicBezTo>
                    <a:cubicBezTo>
                      <a:pt x="39" y="7"/>
                      <a:pt x="39" y="7"/>
                      <a:pt x="39" y="7"/>
                    </a:cubicBezTo>
                    <a:cubicBezTo>
                      <a:pt x="39" y="3"/>
                      <a:pt x="36" y="0"/>
                      <a:pt x="31" y="0"/>
                    </a:cubicBezTo>
                    <a:cubicBezTo>
                      <a:pt x="27" y="0"/>
                      <a:pt x="24" y="3"/>
                      <a:pt x="24" y="7"/>
                    </a:cubicBezTo>
                    <a:cubicBezTo>
                      <a:pt x="24" y="56"/>
                      <a:pt x="24" y="56"/>
                      <a:pt x="24" y="56"/>
                    </a:cubicBezTo>
                    <a:cubicBezTo>
                      <a:pt x="13" y="48"/>
                      <a:pt x="13" y="48"/>
                      <a:pt x="13" y="48"/>
                    </a:cubicBezTo>
                    <a:cubicBezTo>
                      <a:pt x="9" y="45"/>
                      <a:pt x="4" y="46"/>
                      <a:pt x="2" y="50"/>
                    </a:cubicBezTo>
                    <a:cubicBezTo>
                      <a:pt x="1" y="51"/>
                      <a:pt x="0" y="53"/>
                      <a:pt x="0" y="54"/>
                    </a:cubicBezTo>
                    <a:cubicBezTo>
                      <a:pt x="0" y="56"/>
                      <a:pt x="1" y="59"/>
                      <a:pt x="4" y="60"/>
                    </a:cubicBezTo>
                    <a:cubicBezTo>
                      <a:pt x="27" y="77"/>
                      <a:pt x="27" y="77"/>
                      <a:pt x="27" y="77"/>
                    </a:cubicBezTo>
                    <a:cubicBezTo>
                      <a:pt x="27" y="77"/>
                      <a:pt x="27" y="77"/>
                      <a:pt x="27" y="77"/>
                    </a:cubicBezTo>
                    <a:cubicBezTo>
                      <a:pt x="27" y="77"/>
                      <a:pt x="27" y="78"/>
                      <a:pt x="27"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grpSp>
      </p:grpSp>
      <p:grpSp>
        <p:nvGrpSpPr>
          <p:cNvPr id="71" name="组合 70"/>
          <p:cNvGrpSpPr/>
          <p:nvPr/>
        </p:nvGrpSpPr>
        <p:grpSpPr>
          <a:xfrm>
            <a:off x="3948830" y="2594949"/>
            <a:ext cx="1333424" cy="2641516"/>
            <a:chOff x="3948830" y="2632323"/>
            <a:chExt cx="1333424" cy="2641516"/>
          </a:xfrm>
        </p:grpSpPr>
        <p:grpSp>
          <p:nvGrpSpPr>
            <p:cNvPr id="72" name="Group 4"/>
            <p:cNvGrpSpPr>
              <a:grpSpLocks noChangeAspect="1"/>
            </p:cNvGrpSpPr>
            <p:nvPr/>
          </p:nvGrpSpPr>
          <p:grpSpPr bwMode="auto">
            <a:xfrm>
              <a:off x="3948830" y="2632323"/>
              <a:ext cx="1333424" cy="2641516"/>
              <a:chOff x="2310" y="-864"/>
              <a:chExt cx="3053" cy="6048"/>
            </a:xfrm>
          </p:grpSpPr>
          <p:sp>
            <p:nvSpPr>
              <p:cNvPr id="75" name="Freeform 5"/>
              <p:cNvSpPr/>
              <p:nvPr/>
            </p:nvSpPr>
            <p:spPr bwMode="auto">
              <a:xfrm>
                <a:off x="2672" y="2679"/>
                <a:ext cx="1437" cy="1798"/>
              </a:xfrm>
              <a:custGeom>
                <a:avLst/>
                <a:gdLst>
                  <a:gd name="T0" fmla="*/ 607 w 607"/>
                  <a:gd name="T1" fmla="*/ 748 h 760"/>
                  <a:gd name="T2" fmla="*/ 595 w 607"/>
                  <a:gd name="T3" fmla="*/ 760 h 760"/>
                  <a:gd name="T4" fmla="*/ 13 w 607"/>
                  <a:gd name="T5" fmla="*/ 760 h 760"/>
                  <a:gd name="T6" fmla="*/ 0 w 607"/>
                  <a:gd name="T7" fmla="*/ 748 h 760"/>
                  <a:gd name="T8" fmla="*/ 0 w 607"/>
                  <a:gd name="T9" fmla="*/ 11 h 760"/>
                  <a:gd name="T10" fmla="*/ 13 w 607"/>
                  <a:gd name="T11" fmla="*/ 0 h 760"/>
                  <a:gd name="T12" fmla="*/ 595 w 607"/>
                  <a:gd name="T13" fmla="*/ 0 h 760"/>
                  <a:gd name="T14" fmla="*/ 607 w 607"/>
                  <a:gd name="T15" fmla="*/ 11 h 760"/>
                  <a:gd name="T16" fmla="*/ 607 w 607"/>
                  <a:gd name="T17" fmla="*/ 74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760">
                    <a:moveTo>
                      <a:pt x="607" y="748"/>
                    </a:moveTo>
                    <a:cubicBezTo>
                      <a:pt x="607" y="755"/>
                      <a:pt x="602" y="760"/>
                      <a:pt x="595" y="760"/>
                    </a:cubicBezTo>
                    <a:cubicBezTo>
                      <a:pt x="13" y="760"/>
                      <a:pt x="13" y="760"/>
                      <a:pt x="13" y="760"/>
                    </a:cubicBezTo>
                    <a:cubicBezTo>
                      <a:pt x="6" y="760"/>
                      <a:pt x="0" y="755"/>
                      <a:pt x="0" y="748"/>
                    </a:cubicBezTo>
                    <a:cubicBezTo>
                      <a:pt x="0" y="11"/>
                      <a:pt x="0" y="11"/>
                      <a:pt x="0" y="11"/>
                    </a:cubicBezTo>
                    <a:cubicBezTo>
                      <a:pt x="0" y="5"/>
                      <a:pt x="6" y="0"/>
                      <a:pt x="13" y="0"/>
                    </a:cubicBezTo>
                    <a:cubicBezTo>
                      <a:pt x="595" y="0"/>
                      <a:pt x="595" y="0"/>
                      <a:pt x="595" y="0"/>
                    </a:cubicBezTo>
                    <a:cubicBezTo>
                      <a:pt x="602" y="0"/>
                      <a:pt x="607" y="5"/>
                      <a:pt x="607" y="11"/>
                    </a:cubicBezTo>
                    <a:lnTo>
                      <a:pt x="607" y="748"/>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76" name="Freeform 6"/>
              <p:cNvSpPr/>
              <p:nvPr/>
            </p:nvSpPr>
            <p:spPr bwMode="auto">
              <a:xfrm>
                <a:off x="2310" y="1437"/>
                <a:ext cx="2166" cy="2164"/>
              </a:xfrm>
              <a:custGeom>
                <a:avLst/>
                <a:gdLst>
                  <a:gd name="T0" fmla="*/ 359 w 915"/>
                  <a:gd name="T1" fmla="*/ 0 h 915"/>
                  <a:gd name="T2" fmla="*/ 54 w 915"/>
                  <a:gd name="T3" fmla="*/ 305 h 915"/>
                  <a:gd name="T4" fmla="*/ 54 w 915"/>
                  <a:gd name="T5" fmla="*/ 502 h 915"/>
                  <a:gd name="T6" fmla="*/ 413 w 915"/>
                  <a:gd name="T7" fmla="*/ 860 h 915"/>
                  <a:gd name="T8" fmla="*/ 610 w 915"/>
                  <a:gd name="T9" fmla="*/ 861 h 915"/>
                  <a:gd name="T10" fmla="*/ 915 w 915"/>
                  <a:gd name="T11" fmla="*/ 556 h 915"/>
                  <a:gd name="T12" fmla="*/ 359 w 915"/>
                  <a:gd name="T13" fmla="*/ 0 h 915"/>
                </a:gdLst>
                <a:ahLst/>
                <a:cxnLst>
                  <a:cxn ang="0">
                    <a:pos x="T0" y="T1"/>
                  </a:cxn>
                  <a:cxn ang="0">
                    <a:pos x="T2" y="T3"/>
                  </a:cxn>
                  <a:cxn ang="0">
                    <a:pos x="T4" y="T5"/>
                  </a:cxn>
                  <a:cxn ang="0">
                    <a:pos x="T6" y="T7"/>
                  </a:cxn>
                  <a:cxn ang="0">
                    <a:pos x="T8" y="T9"/>
                  </a:cxn>
                  <a:cxn ang="0">
                    <a:pos x="T10" y="T11"/>
                  </a:cxn>
                  <a:cxn ang="0">
                    <a:pos x="T12" y="T13"/>
                  </a:cxn>
                </a:cxnLst>
                <a:rect l="0" t="0" r="r" b="b"/>
                <a:pathLst>
                  <a:path w="915" h="915">
                    <a:moveTo>
                      <a:pt x="359" y="0"/>
                    </a:moveTo>
                    <a:cubicBezTo>
                      <a:pt x="54" y="305"/>
                      <a:pt x="54" y="305"/>
                      <a:pt x="54" y="305"/>
                    </a:cubicBezTo>
                    <a:cubicBezTo>
                      <a:pt x="0" y="359"/>
                      <a:pt x="0" y="448"/>
                      <a:pt x="54" y="502"/>
                    </a:cubicBezTo>
                    <a:cubicBezTo>
                      <a:pt x="413" y="860"/>
                      <a:pt x="413" y="860"/>
                      <a:pt x="413" y="860"/>
                    </a:cubicBezTo>
                    <a:cubicBezTo>
                      <a:pt x="467" y="915"/>
                      <a:pt x="555" y="915"/>
                      <a:pt x="610" y="861"/>
                    </a:cubicBezTo>
                    <a:cubicBezTo>
                      <a:pt x="915" y="556"/>
                      <a:pt x="915" y="556"/>
                      <a:pt x="915" y="556"/>
                    </a:cubicBezTo>
                    <a:lnTo>
                      <a:pt x="359" y="0"/>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77" name="Freeform 7"/>
              <p:cNvSpPr/>
              <p:nvPr/>
            </p:nvSpPr>
            <p:spPr bwMode="auto">
              <a:xfrm>
                <a:off x="3796" y="-107"/>
                <a:ext cx="1567" cy="1566"/>
              </a:xfrm>
              <a:custGeom>
                <a:avLst/>
                <a:gdLst>
                  <a:gd name="T0" fmla="*/ 171 w 662"/>
                  <a:gd name="T1" fmla="*/ 630 h 662"/>
                  <a:gd name="T2" fmla="*/ 55 w 662"/>
                  <a:gd name="T3" fmla="*/ 630 h 662"/>
                  <a:gd name="T4" fmla="*/ 32 w 662"/>
                  <a:gd name="T5" fmla="*/ 607 h 662"/>
                  <a:gd name="T6" fmla="*/ 32 w 662"/>
                  <a:gd name="T7" fmla="*/ 491 h 662"/>
                  <a:gd name="T8" fmla="*/ 491 w 662"/>
                  <a:gd name="T9" fmla="*/ 31 h 662"/>
                  <a:gd name="T10" fmla="*/ 607 w 662"/>
                  <a:gd name="T11" fmla="*/ 32 h 662"/>
                  <a:gd name="T12" fmla="*/ 630 w 662"/>
                  <a:gd name="T13" fmla="*/ 55 h 662"/>
                  <a:gd name="T14" fmla="*/ 631 w 662"/>
                  <a:gd name="T15" fmla="*/ 171 h 662"/>
                  <a:gd name="T16" fmla="*/ 171 w 662"/>
                  <a:gd name="T17" fmla="*/ 630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2" h="662">
                    <a:moveTo>
                      <a:pt x="171" y="630"/>
                    </a:moveTo>
                    <a:cubicBezTo>
                      <a:pt x="140" y="662"/>
                      <a:pt x="88" y="662"/>
                      <a:pt x="55" y="630"/>
                    </a:cubicBezTo>
                    <a:cubicBezTo>
                      <a:pt x="32" y="607"/>
                      <a:pt x="32" y="607"/>
                      <a:pt x="32" y="607"/>
                    </a:cubicBezTo>
                    <a:cubicBezTo>
                      <a:pt x="0" y="574"/>
                      <a:pt x="0" y="522"/>
                      <a:pt x="32" y="491"/>
                    </a:cubicBezTo>
                    <a:cubicBezTo>
                      <a:pt x="491" y="31"/>
                      <a:pt x="491" y="31"/>
                      <a:pt x="491" y="31"/>
                    </a:cubicBezTo>
                    <a:cubicBezTo>
                      <a:pt x="523" y="0"/>
                      <a:pt x="575" y="0"/>
                      <a:pt x="607" y="32"/>
                    </a:cubicBezTo>
                    <a:cubicBezTo>
                      <a:pt x="630" y="55"/>
                      <a:pt x="630" y="55"/>
                      <a:pt x="630" y="55"/>
                    </a:cubicBezTo>
                    <a:cubicBezTo>
                      <a:pt x="662" y="87"/>
                      <a:pt x="662" y="139"/>
                      <a:pt x="631" y="171"/>
                    </a:cubicBezTo>
                    <a:lnTo>
                      <a:pt x="171" y="630"/>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78" name="Freeform 8"/>
              <p:cNvSpPr/>
              <p:nvPr/>
            </p:nvSpPr>
            <p:spPr bwMode="auto">
              <a:xfrm>
                <a:off x="2729" y="-864"/>
                <a:ext cx="2038" cy="3645"/>
              </a:xfrm>
              <a:custGeom>
                <a:avLst/>
                <a:gdLst>
                  <a:gd name="T0" fmla="*/ 861 w 861"/>
                  <a:gd name="T1" fmla="*/ 1503 h 1541"/>
                  <a:gd name="T2" fmla="*/ 823 w 861"/>
                  <a:gd name="T3" fmla="*/ 1541 h 1541"/>
                  <a:gd name="T4" fmla="*/ 38 w 861"/>
                  <a:gd name="T5" fmla="*/ 1541 h 1541"/>
                  <a:gd name="T6" fmla="*/ 0 w 861"/>
                  <a:gd name="T7" fmla="*/ 1503 h 1541"/>
                  <a:gd name="T8" fmla="*/ 0 w 861"/>
                  <a:gd name="T9" fmla="*/ 39 h 1541"/>
                  <a:gd name="T10" fmla="*/ 38 w 861"/>
                  <a:gd name="T11" fmla="*/ 0 h 1541"/>
                  <a:gd name="T12" fmla="*/ 823 w 861"/>
                  <a:gd name="T13" fmla="*/ 0 h 1541"/>
                  <a:gd name="T14" fmla="*/ 861 w 861"/>
                  <a:gd name="T15" fmla="*/ 39 h 1541"/>
                  <a:gd name="T16" fmla="*/ 861 w 861"/>
                  <a:gd name="T17" fmla="*/ 1503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1541">
                    <a:moveTo>
                      <a:pt x="861" y="1503"/>
                    </a:moveTo>
                    <a:cubicBezTo>
                      <a:pt x="861" y="1524"/>
                      <a:pt x="844" y="1541"/>
                      <a:pt x="823" y="1541"/>
                    </a:cubicBezTo>
                    <a:cubicBezTo>
                      <a:pt x="38" y="1541"/>
                      <a:pt x="38" y="1541"/>
                      <a:pt x="38" y="1541"/>
                    </a:cubicBezTo>
                    <a:cubicBezTo>
                      <a:pt x="17" y="1541"/>
                      <a:pt x="0" y="1524"/>
                      <a:pt x="0" y="1503"/>
                    </a:cubicBezTo>
                    <a:cubicBezTo>
                      <a:pt x="0" y="39"/>
                      <a:pt x="0" y="39"/>
                      <a:pt x="0" y="39"/>
                    </a:cubicBezTo>
                    <a:cubicBezTo>
                      <a:pt x="0" y="17"/>
                      <a:pt x="17" y="0"/>
                      <a:pt x="38" y="0"/>
                    </a:cubicBezTo>
                    <a:cubicBezTo>
                      <a:pt x="823" y="0"/>
                      <a:pt x="823" y="0"/>
                      <a:pt x="823" y="0"/>
                    </a:cubicBezTo>
                    <a:cubicBezTo>
                      <a:pt x="844" y="0"/>
                      <a:pt x="861" y="17"/>
                      <a:pt x="861" y="39"/>
                    </a:cubicBezTo>
                    <a:lnTo>
                      <a:pt x="861" y="1503"/>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79" name="Rectangle 9"/>
              <p:cNvSpPr>
                <a:spLocks noChangeArrowheads="1"/>
              </p:cNvSpPr>
              <p:nvPr/>
            </p:nvSpPr>
            <p:spPr bwMode="auto">
              <a:xfrm>
                <a:off x="2892" y="-601"/>
                <a:ext cx="1711" cy="2857"/>
              </a:xfrm>
              <a:prstGeom prst="rect">
                <a:avLst/>
              </a:prstGeom>
              <a:solidFill>
                <a:srgbClr val="FFFFFF">
                  <a:alpha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80" name="Freeform 10"/>
              <p:cNvSpPr/>
              <p:nvPr/>
            </p:nvSpPr>
            <p:spPr bwMode="auto">
              <a:xfrm>
                <a:off x="4490" y="681"/>
                <a:ext cx="708" cy="707"/>
              </a:xfrm>
              <a:custGeom>
                <a:avLst/>
                <a:gdLst>
                  <a:gd name="T0" fmla="*/ 172 w 299"/>
                  <a:gd name="T1" fmla="*/ 267 h 299"/>
                  <a:gd name="T2" fmla="*/ 56 w 299"/>
                  <a:gd name="T3" fmla="*/ 266 h 299"/>
                  <a:gd name="T4" fmla="*/ 33 w 299"/>
                  <a:gd name="T5" fmla="*/ 243 h 299"/>
                  <a:gd name="T6" fmla="*/ 32 w 299"/>
                  <a:gd name="T7" fmla="*/ 127 h 299"/>
                  <a:gd name="T8" fmla="*/ 127 w 299"/>
                  <a:gd name="T9" fmla="*/ 31 h 299"/>
                  <a:gd name="T10" fmla="*/ 244 w 299"/>
                  <a:gd name="T11" fmla="*/ 32 h 299"/>
                  <a:gd name="T12" fmla="*/ 267 w 299"/>
                  <a:gd name="T13" fmla="*/ 55 h 299"/>
                  <a:gd name="T14" fmla="*/ 267 w 299"/>
                  <a:gd name="T15" fmla="*/ 171 h 299"/>
                  <a:gd name="T16" fmla="*/ 172 w 299"/>
                  <a:gd name="T17" fmla="*/ 26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299">
                    <a:moveTo>
                      <a:pt x="172" y="267"/>
                    </a:moveTo>
                    <a:cubicBezTo>
                      <a:pt x="140" y="299"/>
                      <a:pt x="88" y="298"/>
                      <a:pt x="56" y="266"/>
                    </a:cubicBezTo>
                    <a:cubicBezTo>
                      <a:pt x="33" y="243"/>
                      <a:pt x="33" y="243"/>
                      <a:pt x="33" y="243"/>
                    </a:cubicBezTo>
                    <a:cubicBezTo>
                      <a:pt x="0" y="211"/>
                      <a:pt x="0" y="159"/>
                      <a:pt x="32" y="127"/>
                    </a:cubicBezTo>
                    <a:cubicBezTo>
                      <a:pt x="127" y="31"/>
                      <a:pt x="127" y="31"/>
                      <a:pt x="127" y="31"/>
                    </a:cubicBezTo>
                    <a:cubicBezTo>
                      <a:pt x="159" y="0"/>
                      <a:pt x="211" y="0"/>
                      <a:pt x="244" y="32"/>
                    </a:cubicBezTo>
                    <a:cubicBezTo>
                      <a:pt x="267" y="55"/>
                      <a:pt x="267" y="55"/>
                      <a:pt x="267" y="55"/>
                    </a:cubicBezTo>
                    <a:cubicBezTo>
                      <a:pt x="299" y="87"/>
                      <a:pt x="299" y="139"/>
                      <a:pt x="267" y="171"/>
                    </a:cubicBezTo>
                    <a:lnTo>
                      <a:pt x="172" y="267"/>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81" name="Freeform 11"/>
              <p:cNvSpPr/>
              <p:nvPr/>
            </p:nvSpPr>
            <p:spPr bwMode="auto">
              <a:xfrm>
                <a:off x="4568" y="983"/>
                <a:ext cx="331" cy="334"/>
              </a:xfrm>
              <a:custGeom>
                <a:avLst/>
                <a:gdLst>
                  <a:gd name="T0" fmla="*/ 40 w 140"/>
                  <a:gd name="T1" fmla="*/ 0 h 141"/>
                  <a:gd name="T2" fmla="*/ 25 w 140"/>
                  <a:gd name="T3" fmla="*/ 16 h 141"/>
                  <a:gd name="T4" fmla="*/ 23 w 140"/>
                  <a:gd name="T5" fmla="*/ 102 h 141"/>
                  <a:gd name="T6" fmla="*/ 39 w 140"/>
                  <a:gd name="T7" fmla="*/ 118 h 141"/>
                  <a:gd name="T8" fmla="*/ 125 w 140"/>
                  <a:gd name="T9" fmla="*/ 116 h 141"/>
                  <a:gd name="T10" fmla="*/ 140 w 140"/>
                  <a:gd name="T11" fmla="*/ 101 h 141"/>
                  <a:gd name="T12" fmla="*/ 40 w 140"/>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40" h="141">
                    <a:moveTo>
                      <a:pt x="40" y="0"/>
                    </a:moveTo>
                    <a:cubicBezTo>
                      <a:pt x="25" y="16"/>
                      <a:pt x="25" y="16"/>
                      <a:pt x="25" y="16"/>
                    </a:cubicBezTo>
                    <a:cubicBezTo>
                      <a:pt x="0" y="40"/>
                      <a:pt x="0" y="79"/>
                      <a:pt x="23" y="102"/>
                    </a:cubicBezTo>
                    <a:cubicBezTo>
                      <a:pt x="39" y="118"/>
                      <a:pt x="39" y="118"/>
                      <a:pt x="39" y="118"/>
                    </a:cubicBezTo>
                    <a:cubicBezTo>
                      <a:pt x="62" y="141"/>
                      <a:pt x="101" y="140"/>
                      <a:pt x="125" y="116"/>
                    </a:cubicBezTo>
                    <a:cubicBezTo>
                      <a:pt x="140" y="101"/>
                      <a:pt x="140" y="101"/>
                      <a:pt x="140" y="101"/>
                    </a:cubicBezTo>
                    <a:lnTo>
                      <a:pt x="4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82" name="Freeform 12"/>
              <p:cNvSpPr/>
              <p:nvPr/>
            </p:nvSpPr>
            <p:spPr bwMode="auto">
              <a:xfrm>
                <a:off x="4490" y="1272"/>
                <a:ext cx="708" cy="707"/>
              </a:xfrm>
              <a:custGeom>
                <a:avLst/>
                <a:gdLst>
                  <a:gd name="T0" fmla="*/ 172 w 299"/>
                  <a:gd name="T1" fmla="*/ 267 h 299"/>
                  <a:gd name="T2" fmla="*/ 56 w 299"/>
                  <a:gd name="T3" fmla="*/ 266 h 299"/>
                  <a:gd name="T4" fmla="*/ 33 w 299"/>
                  <a:gd name="T5" fmla="*/ 243 h 299"/>
                  <a:gd name="T6" fmla="*/ 32 w 299"/>
                  <a:gd name="T7" fmla="*/ 127 h 299"/>
                  <a:gd name="T8" fmla="*/ 127 w 299"/>
                  <a:gd name="T9" fmla="*/ 32 h 299"/>
                  <a:gd name="T10" fmla="*/ 244 w 299"/>
                  <a:gd name="T11" fmla="*/ 32 h 299"/>
                  <a:gd name="T12" fmla="*/ 267 w 299"/>
                  <a:gd name="T13" fmla="*/ 55 h 299"/>
                  <a:gd name="T14" fmla="*/ 267 w 299"/>
                  <a:gd name="T15" fmla="*/ 171 h 299"/>
                  <a:gd name="T16" fmla="*/ 172 w 299"/>
                  <a:gd name="T17" fmla="*/ 26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299">
                    <a:moveTo>
                      <a:pt x="172" y="267"/>
                    </a:moveTo>
                    <a:cubicBezTo>
                      <a:pt x="140" y="299"/>
                      <a:pt x="88" y="299"/>
                      <a:pt x="56" y="266"/>
                    </a:cubicBezTo>
                    <a:cubicBezTo>
                      <a:pt x="33" y="243"/>
                      <a:pt x="33" y="243"/>
                      <a:pt x="33" y="243"/>
                    </a:cubicBezTo>
                    <a:cubicBezTo>
                      <a:pt x="0" y="211"/>
                      <a:pt x="0" y="159"/>
                      <a:pt x="32" y="127"/>
                    </a:cubicBezTo>
                    <a:cubicBezTo>
                      <a:pt x="127" y="32"/>
                      <a:pt x="127" y="32"/>
                      <a:pt x="127" y="32"/>
                    </a:cubicBezTo>
                    <a:cubicBezTo>
                      <a:pt x="159" y="0"/>
                      <a:pt x="211" y="0"/>
                      <a:pt x="244" y="32"/>
                    </a:cubicBezTo>
                    <a:cubicBezTo>
                      <a:pt x="267" y="55"/>
                      <a:pt x="267" y="55"/>
                      <a:pt x="267" y="55"/>
                    </a:cubicBezTo>
                    <a:cubicBezTo>
                      <a:pt x="299" y="88"/>
                      <a:pt x="299" y="140"/>
                      <a:pt x="267" y="171"/>
                    </a:cubicBezTo>
                    <a:lnTo>
                      <a:pt x="172" y="267"/>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83" name="Freeform 13"/>
              <p:cNvSpPr/>
              <p:nvPr/>
            </p:nvSpPr>
            <p:spPr bwMode="auto">
              <a:xfrm>
                <a:off x="4568" y="1577"/>
                <a:ext cx="331" cy="333"/>
              </a:xfrm>
              <a:custGeom>
                <a:avLst/>
                <a:gdLst>
                  <a:gd name="T0" fmla="*/ 40 w 140"/>
                  <a:gd name="T1" fmla="*/ 0 h 141"/>
                  <a:gd name="T2" fmla="*/ 25 w 140"/>
                  <a:gd name="T3" fmla="*/ 15 h 141"/>
                  <a:gd name="T4" fmla="*/ 23 w 140"/>
                  <a:gd name="T5" fmla="*/ 101 h 141"/>
                  <a:gd name="T6" fmla="*/ 39 w 140"/>
                  <a:gd name="T7" fmla="*/ 118 h 141"/>
                  <a:gd name="T8" fmla="*/ 125 w 140"/>
                  <a:gd name="T9" fmla="*/ 116 h 141"/>
                  <a:gd name="T10" fmla="*/ 140 w 140"/>
                  <a:gd name="T11" fmla="*/ 100 h 141"/>
                  <a:gd name="T12" fmla="*/ 40 w 140"/>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40" h="141">
                    <a:moveTo>
                      <a:pt x="40" y="0"/>
                    </a:moveTo>
                    <a:cubicBezTo>
                      <a:pt x="25" y="15"/>
                      <a:pt x="25" y="15"/>
                      <a:pt x="25" y="15"/>
                    </a:cubicBezTo>
                    <a:cubicBezTo>
                      <a:pt x="0" y="39"/>
                      <a:pt x="0" y="78"/>
                      <a:pt x="23" y="101"/>
                    </a:cubicBezTo>
                    <a:cubicBezTo>
                      <a:pt x="39" y="118"/>
                      <a:pt x="39" y="118"/>
                      <a:pt x="39" y="118"/>
                    </a:cubicBezTo>
                    <a:cubicBezTo>
                      <a:pt x="62" y="141"/>
                      <a:pt x="101" y="140"/>
                      <a:pt x="125" y="116"/>
                    </a:cubicBezTo>
                    <a:cubicBezTo>
                      <a:pt x="140" y="100"/>
                      <a:pt x="140" y="100"/>
                      <a:pt x="140" y="100"/>
                    </a:cubicBezTo>
                    <a:lnTo>
                      <a:pt x="4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84" name="Freeform 14"/>
              <p:cNvSpPr/>
              <p:nvPr/>
            </p:nvSpPr>
            <p:spPr bwMode="auto">
              <a:xfrm>
                <a:off x="4490" y="1863"/>
                <a:ext cx="708" cy="707"/>
              </a:xfrm>
              <a:custGeom>
                <a:avLst/>
                <a:gdLst>
                  <a:gd name="T0" fmla="*/ 172 w 299"/>
                  <a:gd name="T1" fmla="*/ 267 h 299"/>
                  <a:gd name="T2" fmla="*/ 56 w 299"/>
                  <a:gd name="T3" fmla="*/ 267 h 299"/>
                  <a:gd name="T4" fmla="*/ 33 w 299"/>
                  <a:gd name="T5" fmla="*/ 244 h 299"/>
                  <a:gd name="T6" fmla="*/ 32 w 299"/>
                  <a:gd name="T7" fmla="*/ 127 h 299"/>
                  <a:gd name="T8" fmla="*/ 127 w 299"/>
                  <a:gd name="T9" fmla="*/ 32 h 299"/>
                  <a:gd name="T10" fmla="*/ 244 w 299"/>
                  <a:gd name="T11" fmla="*/ 33 h 299"/>
                  <a:gd name="T12" fmla="*/ 267 w 299"/>
                  <a:gd name="T13" fmla="*/ 56 h 299"/>
                  <a:gd name="T14" fmla="*/ 267 w 299"/>
                  <a:gd name="T15" fmla="*/ 172 h 299"/>
                  <a:gd name="T16" fmla="*/ 172 w 299"/>
                  <a:gd name="T17" fmla="*/ 26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299">
                    <a:moveTo>
                      <a:pt x="172" y="267"/>
                    </a:moveTo>
                    <a:cubicBezTo>
                      <a:pt x="140" y="299"/>
                      <a:pt x="88" y="299"/>
                      <a:pt x="56" y="267"/>
                    </a:cubicBezTo>
                    <a:cubicBezTo>
                      <a:pt x="33" y="244"/>
                      <a:pt x="33" y="244"/>
                      <a:pt x="33" y="244"/>
                    </a:cubicBezTo>
                    <a:cubicBezTo>
                      <a:pt x="0" y="211"/>
                      <a:pt x="0" y="159"/>
                      <a:pt x="32" y="127"/>
                    </a:cubicBezTo>
                    <a:cubicBezTo>
                      <a:pt x="127" y="32"/>
                      <a:pt x="127" y="32"/>
                      <a:pt x="127" y="32"/>
                    </a:cubicBezTo>
                    <a:cubicBezTo>
                      <a:pt x="159" y="0"/>
                      <a:pt x="211" y="0"/>
                      <a:pt x="244" y="33"/>
                    </a:cubicBezTo>
                    <a:cubicBezTo>
                      <a:pt x="267" y="56"/>
                      <a:pt x="267" y="56"/>
                      <a:pt x="267" y="56"/>
                    </a:cubicBezTo>
                    <a:cubicBezTo>
                      <a:pt x="299" y="88"/>
                      <a:pt x="299" y="140"/>
                      <a:pt x="267" y="172"/>
                    </a:cubicBezTo>
                    <a:lnTo>
                      <a:pt x="172" y="267"/>
                    </a:ln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85" name="Freeform 15"/>
              <p:cNvSpPr/>
              <p:nvPr/>
            </p:nvSpPr>
            <p:spPr bwMode="auto">
              <a:xfrm>
                <a:off x="4568" y="2168"/>
                <a:ext cx="331" cy="334"/>
              </a:xfrm>
              <a:custGeom>
                <a:avLst/>
                <a:gdLst>
                  <a:gd name="T0" fmla="*/ 40 w 140"/>
                  <a:gd name="T1" fmla="*/ 0 h 141"/>
                  <a:gd name="T2" fmla="*/ 25 w 140"/>
                  <a:gd name="T3" fmla="*/ 16 h 141"/>
                  <a:gd name="T4" fmla="*/ 23 w 140"/>
                  <a:gd name="T5" fmla="*/ 101 h 141"/>
                  <a:gd name="T6" fmla="*/ 39 w 140"/>
                  <a:gd name="T7" fmla="*/ 118 h 141"/>
                  <a:gd name="T8" fmla="*/ 125 w 140"/>
                  <a:gd name="T9" fmla="*/ 116 h 141"/>
                  <a:gd name="T10" fmla="*/ 140 w 140"/>
                  <a:gd name="T11" fmla="*/ 100 h 141"/>
                  <a:gd name="T12" fmla="*/ 40 w 140"/>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40" h="141">
                    <a:moveTo>
                      <a:pt x="40" y="0"/>
                    </a:moveTo>
                    <a:cubicBezTo>
                      <a:pt x="25" y="16"/>
                      <a:pt x="25" y="16"/>
                      <a:pt x="25" y="16"/>
                    </a:cubicBezTo>
                    <a:cubicBezTo>
                      <a:pt x="0" y="40"/>
                      <a:pt x="0" y="78"/>
                      <a:pt x="23" y="101"/>
                    </a:cubicBezTo>
                    <a:cubicBezTo>
                      <a:pt x="39" y="118"/>
                      <a:pt x="39" y="118"/>
                      <a:pt x="39" y="118"/>
                    </a:cubicBezTo>
                    <a:cubicBezTo>
                      <a:pt x="62" y="141"/>
                      <a:pt x="101" y="140"/>
                      <a:pt x="125" y="116"/>
                    </a:cubicBezTo>
                    <a:cubicBezTo>
                      <a:pt x="140" y="100"/>
                      <a:pt x="140" y="100"/>
                      <a:pt x="140" y="100"/>
                    </a:cubicBezTo>
                    <a:lnTo>
                      <a:pt x="4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86" name="Freeform 16"/>
              <p:cNvSpPr/>
              <p:nvPr/>
            </p:nvSpPr>
            <p:spPr bwMode="auto">
              <a:xfrm>
                <a:off x="2336" y="156"/>
                <a:ext cx="390" cy="2391"/>
              </a:xfrm>
              <a:custGeom>
                <a:avLst/>
                <a:gdLst>
                  <a:gd name="T0" fmla="*/ 102 w 165"/>
                  <a:gd name="T1" fmla="*/ 1 h 1011"/>
                  <a:gd name="T2" fmla="*/ 99 w 165"/>
                  <a:gd name="T3" fmla="*/ 0 h 1011"/>
                  <a:gd name="T4" fmla="*/ 12 w 165"/>
                  <a:gd name="T5" fmla="*/ 0 h 1011"/>
                  <a:gd name="T6" fmla="*/ 0 w 165"/>
                  <a:gd name="T7" fmla="*/ 12 h 1011"/>
                  <a:gd name="T8" fmla="*/ 0 w 165"/>
                  <a:gd name="T9" fmla="*/ 128 h 1011"/>
                  <a:gd name="T10" fmla="*/ 0 w 165"/>
                  <a:gd name="T11" fmla="*/ 130 h 1011"/>
                  <a:gd name="T12" fmla="*/ 0 w 165"/>
                  <a:gd name="T13" fmla="*/ 942 h 1011"/>
                  <a:gd name="T14" fmla="*/ 69 w 165"/>
                  <a:gd name="T15" fmla="*/ 1011 h 1011"/>
                  <a:gd name="T16" fmla="*/ 96 w 165"/>
                  <a:gd name="T17" fmla="*/ 1011 h 1011"/>
                  <a:gd name="T18" fmla="*/ 165 w 165"/>
                  <a:gd name="T19" fmla="*/ 942 h 1011"/>
                  <a:gd name="T20" fmla="*/ 165 w 165"/>
                  <a:gd name="T21" fmla="*/ 69 h 1011"/>
                  <a:gd name="T22" fmla="*/ 102 w 165"/>
                  <a:gd name="T23" fmla="*/ 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1011">
                    <a:moveTo>
                      <a:pt x="102" y="1"/>
                    </a:moveTo>
                    <a:cubicBezTo>
                      <a:pt x="101" y="1"/>
                      <a:pt x="100" y="0"/>
                      <a:pt x="99" y="0"/>
                    </a:cubicBezTo>
                    <a:cubicBezTo>
                      <a:pt x="12" y="0"/>
                      <a:pt x="12" y="0"/>
                      <a:pt x="12" y="0"/>
                    </a:cubicBezTo>
                    <a:cubicBezTo>
                      <a:pt x="5" y="0"/>
                      <a:pt x="0" y="6"/>
                      <a:pt x="0" y="12"/>
                    </a:cubicBezTo>
                    <a:cubicBezTo>
                      <a:pt x="0" y="128"/>
                      <a:pt x="0" y="128"/>
                      <a:pt x="0" y="128"/>
                    </a:cubicBezTo>
                    <a:cubicBezTo>
                      <a:pt x="0" y="129"/>
                      <a:pt x="0" y="130"/>
                      <a:pt x="0" y="130"/>
                    </a:cubicBezTo>
                    <a:cubicBezTo>
                      <a:pt x="0" y="942"/>
                      <a:pt x="0" y="942"/>
                      <a:pt x="0" y="942"/>
                    </a:cubicBezTo>
                    <a:cubicBezTo>
                      <a:pt x="0" y="980"/>
                      <a:pt x="31" y="1011"/>
                      <a:pt x="69" y="1011"/>
                    </a:cubicBezTo>
                    <a:cubicBezTo>
                      <a:pt x="96" y="1011"/>
                      <a:pt x="96" y="1011"/>
                      <a:pt x="96" y="1011"/>
                    </a:cubicBezTo>
                    <a:cubicBezTo>
                      <a:pt x="134" y="1011"/>
                      <a:pt x="165" y="980"/>
                      <a:pt x="165" y="942"/>
                    </a:cubicBezTo>
                    <a:cubicBezTo>
                      <a:pt x="165" y="69"/>
                      <a:pt x="165" y="69"/>
                      <a:pt x="165" y="69"/>
                    </a:cubicBezTo>
                    <a:cubicBezTo>
                      <a:pt x="165" y="33"/>
                      <a:pt x="137" y="3"/>
                      <a:pt x="102" y="1"/>
                    </a:cubicBezTo>
                    <a:close/>
                  </a:path>
                </a:pathLst>
              </a:custGeom>
              <a:solidFill>
                <a:srgbClr val="F4C0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87" name="Freeform 17"/>
              <p:cNvSpPr/>
              <p:nvPr/>
            </p:nvSpPr>
            <p:spPr bwMode="auto">
              <a:xfrm>
                <a:off x="2336" y="217"/>
                <a:ext cx="180" cy="371"/>
              </a:xfrm>
              <a:custGeom>
                <a:avLst/>
                <a:gdLst>
                  <a:gd name="T0" fmla="*/ 0 w 76"/>
                  <a:gd name="T1" fmla="*/ 0 h 157"/>
                  <a:gd name="T2" fmla="*/ 0 w 76"/>
                  <a:gd name="T3" fmla="*/ 112 h 157"/>
                  <a:gd name="T4" fmla="*/ 0 w 76"/>
                  <a:gd name="T5" fmla="*/ 115 h 157"/>
                  <a:gd name="T6" fmla="*/ 0 w 76"/>
                  <a:gd name="T7" fmla="*/ 157 h 157"/>
                  <a:gd name="T8" fmla="*/ 45 w 76"/>
                  <a:gd name="T9" fmla="*/ 157 h 157"/>
                  <a:gd name="T10" fmla="*/ 76 w 76"/>
                  <a:gd name="T11" fmla="*/ 126 h 157"/>
                  <a:gd name="T12" fmla="*/ 76 w 76"/>
                  <a:gd name="T13" fmla="*/ 0 h 157"/>
                  <a:gd name="T14" fmla="*/ 0 w 76"/>
                  <a:gd name="T15" fmla="*/ 0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7">
                    <a:moveTo>
                      <a:pt x="0" y="0"/>
                    </a:moveTo>
                    <a:cubicBezTo>
                      <a:pt x="0" y="112"/>
                      <a:pt x="0" y="112"/>
                      <a:pt x="0" y="112"/>
                    </a:cubicBezTo>
                    <a:cubicBezTo>
                      <a:pt x="0" y="113"/>
                      <a:pt x="0" y="114"/>
                      <a:pt x="0" y="115"/>
                    </a:cubicBezTo>
                    <a:cubicBezTo>
                      <a:pt x="0" y="157"/>
                      <a:pt x="0" y="157"/>
                      <a:pt x="0" y="157"/>
                    </a:cubicBezTo>
                    <a:cubicBezTo>
                      <a:pt x="45" y="157"/>
                      <a:pt x="45" y="157"/>
                      <a:pt x="45" y="157"/>
                    </a:cubicBezTo>
                    <a:cubicBezTo>
                      <a:pt x="62" y="157"/>
                      <a:pt x="76" y="143"/>
                      <a:pt x="76" y="126"/>
                    </a:cubicBezTo>
                    <a:cubicBezTo>
                      <a:pt x="76" y="0"/>
                      <a:pt x="76" y="0"/>
                      <a:pt x="76" y="0"/>
                    </a:cubicBezTo>
                    <a:lnTo>
                      <a:pt x="0" y="0"/>
                    </a:lnTo>
                    <a:close/>
                  </a:path>
                </a:pathLst>
              </a:custGeom>
              <a:solidFill>
                <a:srgbClr val="F4D9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88" name="Freeform 18"/>
              <p:cNvSpPr>
                <a:spLocks noEditPoints="1"/>
              </p:cNvSpPr>
              <p:nvPr/>
            </p:nvSpPr>
            <p:spPr bwMode="auto">
              <a:xfrm>
                <a:off x="3119" y="2376"/>
                <a:ext cx="384" cy="194"/>
              </a:xfrm>
              <a:custGeom>
                <a:avLst/>
                <a:gdLst>
                  <a:gd name="T0" fmla="*/ 142 w 162"/>
                  <a:gd name="T1" fmla="*/ 82 h 82"/>
                  <a:gd name="T2" fmla="*/ 20 w 162"/>
                  <a:gd name="T3" fmla="*/ 82 h 82"/>
                  <a:gd name="T4" fmla="*/ 0 w 162"/>
                  <a:gd name="T5" fmla="*/ 61 h 82"/>
                  <a:gd name="T6" fmla="*/ 0 w 162"/>
                  <a:gd name="T7" fmla="*/ 21 h 82"/>
                  <a:gd name="T8" fmla="*/ 20 w 162"/>
                  <a:gd name="T9" fmla="*/ 0 h 82"/>
                  <a:gd name="T10" fmla="*/ 142 w 162"/>
                  <a:gd name="T11" fmla="*/ 0 h 82"/>
                  <a:gd name="T12" fmla="*/ 162 w 162"/>
                  <a:gd name="T13" fmla="*/ 21 h 82"/>
                  <a:gd name="T14" fmla="*/ 162 w 162"/>
                  <a:gd name="T15" fmla="*/ 61 h 82"/>
                  <a:gd name="T16" fmla="*/ 142 w 162"/>
                  <a:gd name="T17" fmla="*/ 82 h 82"/>
                  <a:gd name="T18" fmla="*/ 20 w 162"/>
                  <a:gd name="T19" fmla="*/ 13 h 82"/>
                  <a:gd name="T20" fmla="*/ 12 w 162"/>
                  <a:gd name="T21" fmla="*/ 21 h 82"/>
                  <a:gd name="T22" fmla="*/ 12 w 162"/>
                  <a:gd name="T23" fmla="*/ 61 h 82"/>
                  <a:gd name="T24" fmla="*/ 20 w 162"/>
                  <a:gd name="T25" fmla="*/ 69 h 82"/>
                  <a:gd name="T26" fmla="*/ 142 w 162"/>
                  <a:gd name="T27" fmla="*/ 69 h 82"/>
                  <a:gd name="T28" fmla="*/ 149 w 162"/>
                  <a:gd name="T29" fmla="*/ 61 h 82"/>
                  <a:gd name="T30" fmla="*/ 149 w 162"/>
                  <a:gd name="T31" fmla="*/ 21 h 82"/>
                  <a:gd name="T32" fmla="*/ 142 w 162"/>
                  <a:gd name="T33" fmla="*/ 13 h 82"/>
                  <a:gd name="T34" fmla="*/ 20 w 162"/>
                  <a:gd name="T35"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82">
                    <a:moveTo>
                      <a:pt x="142" y="82"/>
                    </a:moveTo>
                    <a:cubicBezTo>
                      <a:pt x="20" y="82"/>
                      <a:pt x="20" y="82"/>
                      <a:pt x="20" y="82"/>
                    </a:cubicBezTo>
                    <a:cubicBezTo>
                      <a:pt x="9" y="82"/>
                      <a:pt x="0" y="72"/>
                      <a:pt x="0" y="61"/>
                    </a:cubicBezTo>
                    <a:cubicBezTo>
                      <a:pt x="0" y="21"/>
                      <a:pt x="0" y="21"/>
                      <a:pt x="0" y="21"/>
                    </a:cubicBezTo>
                    <a:cubicBezTo>
                      <a:pt x="0" y="10"/>
                      <a:pt x="9" y="0"/>
                      <a:pt x="20" y="0"/>
                    </a:cubicBezTo>
                    <a:cubicBezTo>
                      <a:pt x="142" y="0"/>
                      <a:pt x="142" y="0"/>
                      <a:pt x="142" y="0"/>
                    </a:cubicBezTo>
                    <a:cubicBezTo>
                      <a:pt x="153" y="0"/>
                      <a:pt x="162" y="10"/>
                      <a:pt x="162" y="21"/>
                    </a:cubicBezTo>
                    <a:cubicBezTo>
                      <a:pt x="162" y="61"/>
                      <a:pt x="162" y="61"/>
                      <a:pt x="162" y="61"/>
                    </a:cubicBezTo>
                    <a:cubicBezTo>
                      <a:pt x="162" y="72"/>
                      <a:pt x="153" y="82"/>
                      <a:pt x="142" y="82"/>
                    </a:cubicBezTo>
                    <a:close/>
                    <a:moveTo>
                      <a:pt x="20" y="13"/>
                    </a:moveTo>
                    <a:cubicBezTo>
                      <a:pt x="16" y="13"/>
                      <a:pt x="12" y="17"/>
                      <a:pt x="12" y="21"/>
                    </a:cubicBezTo>
                    <a:cubicBezTo>
                      <a:pt x="12" y="61"/>
                      <a:pt x="12" y="61"/>
                      <a:pt x="12" y="61"/>
                    </a:cubicBezTo>
                    <a:cubicBezTo>
                      <a:pt x="12" y="65"/>
                      <a:pt x="16" y="69"/>
                      <a:pt x="20" y="69"/>
                    </a:cubicBezTo>
                    <a:cubicBezTo>
                      <a:pt x="142" y="69"/>
                      <a:pt x="142" y="69"/>
                      <a:pt x="142" y="69"/>
                    </a:cubicBezTo>
                    <a:cubicBezTo>
                      <a:pt x="146" y="69"/>
                      <a:pt x="149" y="65"/>
                      <a:pt x="149" y="61"/>
                    </a:cubicBezTo>
                    <a:cubicBezTo>
                      <a:pt x="149" y="21"/>
                      <a:pt x="149" y="21"/>
                      <a:pt x="149" y="21"/>
                    </a:cubicBezTo>
                    <a:cubicBezTo>
                      <a:pt x="149" y="17"/>
                      <a:pt x="146" y="13"/>
                      <a:pt x="142" y="13"/>
                    </a:cubicBezTo>
                    <a:lnTo>
                      <a:pt x="20" y="13"/>
                    </a:lnTo>
                    <a:close/>
                  </a:path>
                </a:pathLst>
              </a:custGeom>
              <a:solidFill>
                <a:srgbClr val="40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89" name="Freeform 19"/>
              <p:cNvSpPr>
                <a:spLocks noEditPoints="1"/>
              </p:cNvSpPr>
              <p:nvPr/>
            </p:nvSpPr>
            <p:spPr bwMode="auto">
              <a:xfrm>
                <a:off x="4021" y="2376"/>
                <a:ext cx="384" cy="194"/>
              </a:xfrm>
              <a:custGeom>
                <a:avLst/>
                <a:gdLst>
                  <a:gd name="T0" fmla="*/ 141 w 162"/>
                  <a:gd name="T1" fmla="*/ 82 h 82"/>
                  <a:gd name="T2" fmla="*/ 20 w 162"/>
                  <a:gd name="T3" fmla="*/ 82 h 82"/>
                  <a:gd name="T4" fmla="*/ 0 w 162"/>
                  <a:gd name="T5" fmla="*/ 61 h 82"/>
                  <a:gd name="T6" fmla="*/ 0 w 162"/>
                  <a:gd name="T7" fmla="*/ 21 h 82"/>
                  <a:gd name="T8" fmla="*/ 20 w 162"/>
                  <a:gd name="T9" fmla="*/ 0 h 82"/>
                  <a:gd name="T10" fmla="*/ 141 w 162"/>
                  <a:gd name="T11" fmla="*/ 0 h 82"/>
                  <a:gd name="T12" fmla="*/ 162 w 162"/>
                  <a:gd name="T13" fmla="*/ 21 h 82"/>
                  <a:gd name="T14" fmla="*/ 162 w 162"/>
                  <a:gd name="T15" fmla="*/ 61 h 82"/>
                  <a:gd name="T16" fmla="*/ 141 w 162"/>
                  <a:gd name="T17" fmla="*/ 82 h 82"/>
                  <a:gd name="T18" fmla="*/ 20 w 162"/>
                  <a:gd name="T19" fmla="*/ 13 h 82"/>
                  <a:gd name="T20" fmla="*/ 12 w 162"/>
                  <a:gd name="T21" fmla="*/ 21 h 82"/>
                  <a:gd name="T22" fmla="*/ 12 w 162"/>
                  <a:gd name="T23" fmla="*/ 61 h 82"/>
                  <a:gd name="T24" fmla="*/ 20 w 162"/>
                  <a:gd name="T25" fmla="*/ 69 h 82"/>
                  <a:gd name="T26" fmla="*/ 141 w 162"/>
                  <a:gd name="T27" fmla="*/ 69 h 82"/>
                  <a:gd name="T28" fmla="*/ 149 w 162"/>
                  <a:gd name="T29" fmla="*/ 61 h 82"/>
                  <a:gd name="T30" fmla="*/ 149 w 162"/>
                  <a:gd name="T31" fmla="*/ 21 h 82"/>
                  <a:gd name="T32" fmla="*/ 141 w 162"/>
                  <a:gd name="T33" fmla="*/ 13 h 82"/>
                  <a:gd name="T34" fmla="*/ 20 w 162"/>
                  <a:gd name="T35"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82">
                    <a:moveTo>
                      <a:pt x="141" y="82"/>
                    </a:moveTo>
                    <a:cubicBezTo>
                      <a:pt x="20" y="82"/>
                      <a:pt x="20" y="82"/>
                      <a:pt x="20" y="82"/>
                    </a:cubicBezTo>
                    <a:cubicBezTo>
                      <a:pt x="9" y="82"/>
                      <a:pt x="0" y="72"/>
                      <a:pt x="0" y="61"/>
                    </a:cubicBezTo>
                    <a:cubicBezTo>
                      <a:pt x="0" y="21"/>
                      <a:pt x="0" y="21"/>
                      <a:pt x="0" y="21"/>
                    </a:cubicBezTo>
                    <a:cubicBezTo>
                      <a:pt x="0" y="10"/>
                      <a:pt x="9" y="0"/>
                      <a:pt x="20" y="0"/>
                    </a:cubicBezTo>
                    <a:cubicBezTo>
                      <a:pt x="141" y="0"/>
                      <a:pt x="141" y="0"/>
                      <a:pt x="141" y="0"/>
                    </a:cubicBezTo>
                    <a:cubicBezTo>
                      <a:pt x="153" y="0"/>
                      <a:pt x="162" y="10"/>
                      <a:pt x="162" y="21"/>
                    </a:cubicBezTo>
                    <a:cubicBezTo>
                      <a:pt x="162" y="61"/>
                      <a:pt x="162" y="61"/>
                      <a:pt x="162" y="61"/>
                    </a:cubicBezTo>
                    <a:cubicBezTo>
                      <a:pt x="162" y="72"/>
                      <a:pt x="153" y="82"/>
                      <a:pt x="141" y="82"/>
                    </a:cubicBezTo>
                    <a:close/>
                    <a:moveTo>
                      <a:pt x="20" y="13"/>
                    </a:moveTo>
                    <a:cubicBezTo>
                      <a:pt x="16" y="13"/>
                      <a:pt x="12" y="17"/>
                      <a:pt x="12" y="21"/>
                    </a:cubicBezTo>
                    <a:cubicBezTo>
                      <a:pt x="12" y="61"/>
                      <a:pt x="12" y="61"/>
                      <a:pt x="12" y="61"/>
                    </a:cubicBezTo>
                    <a:cubicBezTo>
                      <a:pt x="12" y="65"/>
                      <a:pt x="16" y="69"/>
                      <a:pt x="20" y="69"/>
                    </a:cubicBezTo>
                    <a:cubicBezTo>
                      <a:pt x="141" y="69"/>
                      <a:pt x="141" y="69"/>
                      <a:pt x="141" y="69"/>
                    </a:cubicBezTo>
                    <a:cubicBezTo>
                      <a:pt x="146" y="69"/>
                      <a:pt x="149" y="65"/>
                      <a:pt x="149" y="61"/>
                    </a:cubicBezTo>
                    <a:cubicBezTo>
                      <a:pt x="149" y="21"/>
                      <a:pt x="149" y="21"/>
                      <a:pt x="149" y="21"/>
                    </a:cubicBezTo>
                    <a:cubicBezTo>
                      <a:pt x="149" y="17"/>
                      <a:pt x="146" y="13"/>
                      <a:pt x="141" y="13"/>
                    </a:cubicBezTo>
                    <a:lnTo>
                      <a:pt x="20" y="13"/>
                    </a:lnTo>
                    <a:close/>
                  </a:path>
                </a:pathLst>
              </a:custGeom>
              <a:solidFill>
                <a:srgbClr val="40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90" name="Freeform 20"/>
              <p:cNvSpPr>
                <a:spLocks noEditPoints="1"/>
              </p:cNvSpPr>
              <p:nvPr/>
            </p:nvSpPr>
            <p:spPr bwMode="auto">
              <a:xfrm>
                <a:off x="3569" y="2376"/>
                <a:ext cx="383" cy="194"/>
              </a:xfrm>
              <a:custGeom>
                <a:avLst/>
                <a:gdLst>
                  <a:gd name="T0" fmla="*/ 142 w 162"/>
                  <a:gd name="T1" fmla="*/ 82 h 82"/>
                  <a:gd name="T2" fmla="*/ 21 w 162"/>
                  <a:gd name="T3" fmla="*/ 82 h 82"/>
                  <a:gd name="T4" fmla="*/ 0 w 162"/>
                  <a:gd name="T5" fmla="*/ 61 h 82"/>
                  <a:gd name="T6" fmla="*/ 0 w 162"/>
                  <a:gd name="T7" fmla="*/ 21 h 82"/>
                  <a:gd name="T8" fmla="*/ 21 w 162"/>
                  <a:gd name="T9" fmla="*/ 0 h 82"/>
                  <a:gd name="T10" fmla="*/ 142 w 162"/>
                  <a:gd name="T11" fmla="*/ 0 h 82"/>
                  <a:gd name="T12" fmla="*/ 162 w 162"/>
                  <a:gd name="T13" fmla="*/ 21 h 82"/>
                  <a:gd name="T14" fmla="*/ 162 w 162"/>
                  <a:gd name="T15" fmla="*/ 61 h 82"/>
                  <a:gd name="T16" fmla="*/ 142 w 162"/>
                  <a:gd name="T17" fmla="*/ 82 h 82"/>
                  <a:gd name="T18" fmla="*/ 21 w 162"/>
                  <a:gd name="T19" fmla="*/ 13 h 82"/>
                  <a:gd name="T20" fmla="*/ 13 w 162"/>
                  <a:gd name="T21" fmla="*/ 21 h 82"/>
                  <a:gd name="T22" fmla="*/ 13 w 162"/>
                  <a:gd name="T23" fmla="*/ 61 h 82"/>
                  <a:gd name="T24" fmla="*/ 21 w 162"/>
                  <a:gd name="T25" fmla="*/ 69 h 82"/>
                  <a:gd name="T26" fmla="*/ 142 w 162"/>
                  <a:gd name="T27" fmla="*/ 69 h 82"/>
                  <a:gd name="T28" fmla="*/ 150 w 162"/>
                  <a:gd name="T29" fmla="*/ 61 h 82"/>
                  <a:gd name="T30" fmla="*/ 150 w 162"/>
                  <a:gd name="T31" fmla="*/ 21 h 82"/>
                  <a:gd name="T32" fmla="*/ 142 w 162"/>
                  <a:gd name="T33" fmla="*/ 13 h 82"/>
                  <a:gd name="T34" fmla="*/ 21 w 162"/>
                  <a:gd name="T35" fmla="*/ 1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82">
                    <a:moveTo>
                      <a:pt x="142" y="82"/>
                    </a:moveTo>
                    <a:cubicBezTo>
                      <a:pt x="21" y="82"/>
                      <a:pt x="21" y="82"/>
                      <a:pt x="21" y="82"/>
                    </a:cubicBezTo>
                    <a:cubicBezTo>
                      <a:pt x="9" y="82"/>
                      <a:pt x="0" y="72"/>
                      <a:pt x="0" y="61"/>
                    </a:cubicBezTo>
                    <a:cubicBezTo>
                      <a:pt x="0" y="21"/>
                      <a:pt x="0" y="21"/>
                      <a:pt x="0" y="21"/>
                    </a:cubicBezTo>
                    <a:cubicBezTo>
                      <a:pt x="0" y="10"/>
                      <a:pt x="9" y="0"/>
                      <a:pt x="21" y="0"/>
                    </a:cubicBezTo>
                    <a:cubicBezTo>
                      <a:pt x="142" y="0"/>
                      <a:pt x="142" y="0"/>
                      <a:pt x="142" y="0"/>
                    </a:cubicBezTo>
                    <a:cubicBezTo>
                      <a:pt x="153" y="0"/>
                      <a:pt x="162" y="10"/>
                      <a:pt x="162" y="21"/>
                    </a:cubicBezTo>
                    <a:cubicBezTo>
                      <a:pt x="162" y="61"/>
                      <a:pt x="162" y="61"/>
                      <a:pt x="162" y="61"/>
                    </a:cubicBezTo>
                    <a:cubicBezTo>
                      <a:pt x="162" y="72"/>
                      <a:pt x="153" y="82"/>
                      <a:pt x="142" y="82"/>
                    </a:cubicBezTo>
                    <a:close/>
                    <a:moveTo>
                      <a:pt x="21" y="13"/>
                    </a:moveTo>
                    <a:cubicBezTo>
                      <a:pt x="16" y="13"/>
                      <a:pt x="13" y="17"/>
                      <a:pt x="13" y="21"/>
                    </a:cubicBezTo>
                    <a:cubicBezTo>
                      <a:pt x="13" y="61"/>
                      <a:pt x="13" y="61"/>
                      <a:pt x="13" y="61"/>
                    </a:cubicBezTo>
                    <a:cubicBezTo>
                      <a:pt x="13" y="65"/>
                      <a:pt x="16" y="69"/>
                      <a:pt x="21" y="69"/>
                    </a:cubicBezTo>
                    <a:cubicBezTo>
                      <a:pt x="142" y="69"/>
                      <a:pt x="142" y="69"/>
                      <a:pt x="142" y="69"/>
                    </a:cubicBezTo>
                    <a:cubicBezTo>
                      <a:pt x="146" y="69"/>
                      <a:pt x="150" y="65"/>
                      <a:pt x="150" y="61"/>
                    </a:cubicBezTo>
                    <a:cubicBezTo>
                      <a:pt x="150" y="21"/>
                      <a:pt x="150" y="21"/>
                      <a:pt x="150" y="21"/>
                    </a:cubicBezTo>
                    <a:cubicBezTo>
                      <a:pt x="150" y="17"/>
                      <a:pt x="146" y="13"/>
                      <a:pt x="142" y="13"/>
                    </a:cubicBezTo>
                    <a:lnTo>
                      <a:pt x="21" y="13"/>
                    </a:lnTo>
                    <a:close/>
                  </a:path>
                </a:pathLst>
              </a:custGeom>
              <a:solidFill>
                <a:srgbClr val="406C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91" name="Rectangle 21"/>
              <p:cNvSpPr>
                <a:spLocks noChangeArrowheads="1"/>
              </p:cNvSpPr>
              <p:nvPr/>
            </p:nvSpPr>
            <p:spPr bwMode="auto">
              <a:xfrm>
                <a:off x="2565" y="3549"/>
                <a:ext cx="1626" cy="1635"/>
              </a:xfrm>
              <a:prstGeom prst="rect">
                <a:avLst/>
              </a:prstGeom>
              <a:solidFill>
                <a:srgbClr val="15F2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92" name="Rectangle 22"/>
              <p:cNvSpPr>
                <a:spLocks noChangeArrowheads="1"/>
              </p:cNvSpPr>
              <p:nvPr/>
            </p:nvSpPr>
            <p:spPr bwMode="auto">
              <a:xfrm>
                <a:off x="2454" y="3899"/>
                <a:ext cx="1849" cy="1285"/>
              </a:xfrm>
              <a:prstGeom prst="rect">
                <a:avLst/>
              </a:prstGeom>
              <a:solidFill>
                <a:srgbClr val="15F2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grpSp>
        <p:grpSp>
          <p:nvGrpSpPr>
            <p:cNvPr id="73" name="Group 25"/>
            <p:cNvGrpSpPr>
              <a:grpSpLocks noChangeAspect="1"/>
            </p:cNvGrpSpPr>
            <p:nvPr/>
          </p:nvGrpSpPr>
          <p:grpSpPr bwMode="auto">
            <a:xfrm>
              <a:off x="4249213" y="3177524"/>
              <a:ext cx="644864" cy="422267"/>
              <a:chOff x="3165" y="1719"/>
              <a:chExt cx="1350" cy="884"/>
            </a:xfrm>
            <a:solidFill>
              <a:schemeClr val="accent2"/>
            </a:solidFill>
          </p:grpSpPr>
          <p:sp>
            <p:nvSpPr>
              <p:cNvPr id="74" name="Freeform 26"/>
              <p:cNvSpPr/>
              <p:nvPr/>
            </p:nvSpPr>
            <p:spPr bwMode="auto">
              <a:xfrm>
                <a:off x="3165" y="1719"/>
                <a:ext cx="414" cy="884"/>
              </a:xfrm>
              <a:custGeom>
                <a:avLst/>
                <a:gdLst>
                  <a:gd name="T0" fmla="*/ 108 w 174"/>
                  <a:gd name="T1" fmla="*/ 165 h 371"/>
                  <a:gd name="T2" fmla="*/ 58 w 174"/>
                  <a:gd name="T3" fmla="*/ 93 h 371"/>
                  <a:gd name="T4" fmla="*/ 88 w 174"/>
                  <a:gd name="T5" fmla="*/ 53 h 371"/>
                  <a:gd name="T6" fmla="*/ 119 w 174"/>
                  <a:gd name="T7" fmla="*/ 94 h 371"/>
                  <a:gd name="T8" fmla="*/ 119 w 174"/>
                  <a:gd name="T9" fmla="*/ 106 h 371"/>
                  <a:gd name="T10" fmla="*/ 174 w 174"/>
                  <a:gd name="T11" fmla="*/ 106 h 371"/>
                  <a:gd name="T12" fmla="*/ 174 w 174"/>
                  <a:gd name="T13" fmla="*/ 95 h 371"/>
                  <a:gd name="T14" fmla="*/ 87 w 174"/>
                  <a:gd name="T15" fmla="*/ 0 h 371"/>
                  <a:gd name="T16" fmla="*/ 2 w 174"/>
                  <a:gd name="T17" fmla="*/ 95 h 371"/>
                  <a:gd name="T18" fmla="*/ 68 w 174"/>
                  <a:gd name="T19" fmla="*/ 205 h 371"/>
                  <a:gd name="T20" fmla="*/ 117 w 174"/>
                  <a:gd name="T21" fmla="*/ 277 h 371"/>
                  <a:gd name="T22" fmla="*/ 86 w 174"/>
                  <a:gd name="T23" fmla="*/ 317 h 371"/>
                  <a:gd name="T24" fmla="*/ 55 w 174"/>
                  <a:gd name="T25" fmla="*/ 277 h 371"/>
                  <a:gd name="T26" fmla="*/ 55 w 174"/>
                  <a:gd name="T27" fmla="*/ 246 h 371"/>
                  <a:gd name="T28" fmla="*/ 0 w 174"/>
                  <a:gd name="T29" fmla="*/ 246 h 371"/>
                  <a:gd name="T30" fmla="*/ 0 w 174"/>
                  <a:gd name="T31" fmla="*/ 275 h 371"/>
                  <a:gd name="T32" fmla="*/ 87 w 174"/>
                  <a:gd name="T33" fmla="*/ 371 h 371"/>
                  <a:gd name="T34" fmla="*/ 174 w 174"/>
                  <a:gd name="T35" fmla="*/ 275 h 371"/>
                  <a:gd name="T36" fmla="*/ 108 w 174"/>
                  <a:gd name="T37" fmla="*/ 165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4" h="371">
                    <a:moveTo>
                      <a:pt x="108" y="165"/>
                    </a:moveTo>
                    <a:cubicBezTo>
                      <a:pt x="81" y="144"/>
                      <a:pt x="58" y="125"/>
                      <a:pt x="58" y="93"/>
                    </a:cubicBezTo>
                    <a:cubicBezTo>
                      <a:pt x="58" y="58"/>
                      <a:pt x="74" y="53"/>
                      <a:pt x="88" y="53"/>
                    </a:cubicBezTo>
                    <a:cubicBezTo>
                      <a:pt x="103" y="53"/>
                      <a:pt x="119" y="58"/>
                      <a:pt x="119" y="94"/>
                    </a:cubicBezTo>
                    <a:cubicBezTo>
                      <a:pt x="119" y="106"/>
                      <a:pt x="119" y="106"/>
                      <a:pt x="119" y="106"/>
                    </a:cubicBezTo>
                    <a:cubicBezTo>
                      <a:pt x="174" y="106"/>
                      <a:pt x="174" y="106"/>
                      <a:pt x="174" y="106"/>
                    </a:cubicBezTo>
                    <a:cubicBezTo>
                      <a:pt x="174" y="95"/>
                      <a:pt x="174" y="95"/>
                      <a:pt x="174" y="95"/>
                    </a:cubicBezTo>
                    <a:cubicBezTo>
                      <a:pt x="174" y="35"/>
                      <a:pt x="142" y="0"/>
                      <a:pt x="87" y="0"/>
                    </a:cubicBezTo>
                    <a:cubicBezTo>
                      <a:pt x="33" y="0"/>
                      <a:pt x="2" y="35"/>
                      <a:pt x="2" y="95"/>
                    </a:cubicBezTo>
                    <a:cubicBezTo>
                      <a:pt x="2" y="151"/>
                      <a:pt x="37" y="180"/>
                      <a:pt x="68" y="205"/>
                    </a:cubicBezTo>
                    <a:cubicBezTo>
                      <a:pt x="94" y="227"/>
                      <a:pt x="117" y="245"/>
                      <a:pt x="117" y="277"/>
                    </a:cubicBezTo>
                    <a:cubicBezTo>
                      <a:pt x="117" y="313"/>
                      <a:pt x="99" y="317"/>
                      <a:pt x="86" y="317"/>
                    </a:cubicBezTo>
                    <a:cubicBezTo>
                      <a:pt x="73" y="317"/>
                      <a:pt x="55" y="313"/>
                      <a:pt x="55" y="277"/>
                    </a:cubicBezTo>
                    <a:cubicBezTo>
                      <a:pt x="55" y="246"/>
                      <a:pt x="55" y="246"/>
                      <a:pt x="55" y="246"/>
                    </a:cubicBezTo>
                    <a:cubicBezTo>
                      <a:pt x="0" y="246"/>
                      <a:pt x="0" y="246"/>
                      <a:pt x="0" y="246"/>
                    </a:cubicBezTo>
                    <a:cubicBezTo>
                      <a:pt x="0" y="275"/>
                      <a:pt x="0" y="275"/>
                      <a:pt x="0" y="275"/>
                    </a:cubicBezTo>
                    <a:cubicBezTo>
                      <a:pt x="0" y="336"/>
                      <a:pt x="32" y="371"/>
                      <a:pt x="87" y="371"/>
                    </a:cubicBezTo>
                    <a:cubicBezTo>
                      <a:pt x="142" y="371"/>
                      <a:pt x="174" y="336"/>
                      <a:pt x="174" y="275"/>
                    </a:cubicBezTo>
                    <a:cubicBezTo>
                      <a:pt x="174" y="219"/>
                      <a:pt x="139" y="191"/>
                      <a:pt x="108" y="165"/>
                    </a:cubicBezTo>
                    <a:close/>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93" name="Freeform 27"/>
              <p:cNvSpPr/>
              <p:nvPr/>
            </p:nvSpPr>
            <p:spPr bwMode="auto">
              <a:xfrm>
                <a:off x="3648" y="1727"/>
                <a:ext cx="382" cy="867"/>
              </a:xfrm>
              <a:custGeom>
                <a:avLst/>
                <a:gdLst>
                  <a:gd name="T0" fmla="*/ 0 w 382"/>
                  <a:gd name="T1" fmla="*/ 867 h 867"/>
                  <a:gd name="T2" fmla="*/ 382 w 382"/>
                  <a:gd name="T3" fmla="*/ 867 h 867"/>
                  <a:gd name="T4" fmla="*/ 382 w 382"/>
                  <a:gd name="T5" fmla="*/ 740 h 867"/>
                  <a:gd name="T6" fmla="*/ 135 w 382"/>
                  <a:gd name="T7" fmla="*/ 740 h 867"/>
                  <a:gd name="T8" fmla="*/ 135 w 382"/>
                  <a:gd name="T9" fmla="*/ 490 h 867"/>
                  <a:gd name="T10" fmla="*/ 335 w 382"/>
                  <a:gd name="T11" fmla="*/ 490 h 867"/>
                  <a:gd name="T12" fmla="*/ 335 w 382"/>
                  <a:gd name="T13" fmla="*/ 364 h 867"/>
                  <a:gd name="T14" fmla="*/ 135 w 382"/>
                  <a:gd name="T15" fmla="*/ 364 h 867"/>
                  <a:gd name="T16" fmla="*/ 135 w 382"/>
                  <a:gd name="T17" fmla="*/ 128 h 867"/>
                  <a:gd name="T18" fmla="*/ 363 w 382"/>
                  <a:gd name="T19" fmla="*/ 128 h 867"/>
                  <a:gd name="T20" fmla="*/ 363 w 382"/>
                  <a:gd name="T21" fmla="*/ 0 h 867"/>
                  <a:gd name="T22" fmla="*/ 0 w 382"/>
                  <a:gd name="T23" fmla="*/ 0 h 867"/>
                  <a:gd name="T24" fmla="*/ 0 w 382"/>
                  <a:gd name="T25"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2" h="867">
                    <a:moveTo>
                      <a:pt x="0" y="867"/>
                    </a:moveTo>
                    <a:lnTo>
                      <a:pt x="382" y="867"/>
                    </a:lnTo>
                    <a:lnTo>
                      <a:pt x="382" y="740"/>
                    </a:lnTo>
                    <a:lnTo>
                      <a:pt x="135" y="740"/>
                    </a:lnTo>
                    <a:lnTo>
                      <a:pt x="135" y="490"/>
                    </a:lnTo>
                    <a:lnTo>
                      <a:pt x="335" y="490"/>
                    </a:lnTo>
                    <a:lnTo>
                      <a:pt x="335" y="364"/>
                    </a:lnTo>
                    <a:lnTo>
                      <a:pt x="135" y="364"/>
                    </a:lnTo>
                    <a:lnTo>
                      <a:pt x="135" y="128"/>
                    </a:lnTo>
                    <a:lnTo>
                      <a:pt x="363" y="128"/>
                    </a:lnTo>
                    <a:lnTo>
                      <a:pt x="363" y="0"/>
                    </a:lnTo>
                    <a:lnTo>
                      <a:pt x="0" y="0"/>
                    </a:lnTo>
                    <a:lnTo>
                      <a:pt x="0" y="867"/>
                    </a:lnTo>
                    <a:close/>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94" name="Freeform 28"/>
              <p:cNvSpPr>
                <a:spLocks noEditPoints="1"/>
              </p:cNvSpPr>
              <p:nvPr/>
            </p:nvSpPr>
            <p:spPr bwMode="auto">
              <a:xfrm>
                <a:off x="4094" y="1719"/>
                <a:ext cx="421" cy="884"/>
              </a:xfrm>
              <a:custGeom>
                <a:avLst/>
                <a:gdLst>
                  <a:gd name="T0" fmla="*/ 88 w 177"/>
                  <a:gd name="T1" fmla="*/ 0 h 371"/>
                  <a:gd name="T2" fmla="*/ 0 w 177"/>
                  <a:gd name="T3" fmla="*/ 96 h 371"/>
                  <a:gd name="T4" fmla="*/ 0 w 177"/>
                  <a:gd name="T5" fmla="*/ 275 h 371"/>
                  <a:gd name="T6" fmla="*/ 88 w 177"/>
                  <a:gd name="T7" fmla="*/ 371 h 371"/>
                  <a:gd name="T8" fmla="*/ 177 w 177"/>
                  <a:gd name="T9" fmla="*/ 275 h 371"/>
                  <a:gd name="T10" fmla="*/ 177 w 177"/>
                  <a:gd name="T11" fmla="*/ 96 h 371"/>
                  <a:gd name="T12" fmla="*/ 88 w 177"/>
                  <a:gd name="T13" fmla="*/ 0 h 371"/>
                  <a:gd name="T14" fmla="*/ 88 w 177"/>
                  <a:gd name="T15" fmla="*/ 317 h 371"/>
                  <a:gd name="T16" fmla="*/ 57 w 177"/>
                  <a:gd name="T17" fmla="*/ 277 h 371"/>
                  <a:gd name="T18" fmla="*/ 57 w 177"/>
                  <a:gd name="T19" fmla="*/ 94 h 371"/>
                  <a:gd name="T20" fmla="*/ 88 w 177"/>
                  <a:gd name="T21" fmla="*/ 53 h 371"/>
                  <a:gd name="T22" fmla="*/ 120 w 177"/>
                  <a:gd name="T23" fmla="*/ 94 h 371"/>
                  <a:gd name="T24" fmla="*/ 120 w 177"/>
                  <a:gd name="T25" fmla="*/ 277 h 371"/>
                  <a:gd name="T26" fmla="*/ 88 w 177"/>
                  <a:gd name="T27" fmla="*/ 31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371">
                    <a:moveTo>
                      <a:pt x="88" y="0"/>
                    </a:moveTo>
                    <a:cubicBezTo>
                      <a:pt x="33" y="0"/>
                      <a:pt x="0" y="36"/>
                      <a:pt x="0" y="96"/>
                    </a:cubicBezTo>
                    <a:cubicBezTo>
                      <a:pt x="0" y="275"/>
                      <a:pt x="0" y="275"/>
                      <a:pt x="0" y="275"/>
                    </a:cubicBezTo>
                    <a:cubicBezTo>
                      <a:pt x="0" y="335"/>
                      <a:pt x="33" y="371"/>
                      <a:pt x="88" y="371"/>
                    </a:cubicBezTo>
                    <a:cubicBezTo>
                      <a:pt x="144" y="371"/>
                      <a:pt x="177" y="335"/>
                      <a:pt x="177" y="275"/>
                    </a:cubicBezTo>
                    <a:cubicBezTo>
                      <a:pt x="177" y="96"/>
                      <a:pt x="177" y="96"/>
                      <a:pt x="177" y="96"/>
                    </a:cubicBezTo>
                    <a:cubicBezTo>
                      <a:pt x="177" y="35"/>
                      <a:pt x="145" y="0"/>
                      <a:pt x="88" y="0"/>
                    </a:cubicBezTo>
                    <a:close/>
                    <a:moveTo>
                      <a:pt x="88" y="317"/>
                    </a:moveTo>
                    <a:cubicBezTo>
                      <a:pt x="75" y="317"/>
                      <a:pt x="57" y="313"/>
                      <a:pt x="57" y="277"/>
                    </a:cubicBezTo>
                    <a:cubicBezTo>
                      <a:pt x="57" y="94"/>
                      <a:pt x="57" y="94"/>
                      <a:pt x="57" y="94"/>
                    </a:cubicBezTo>
                    <a:cubicBezTo>
                      <a:pt x="57" y="53"/>
                      <a:pt x="81" y="53"/>
                      <a:pt x="88" y="53"/>
                    </a:cubicBezTo>
                    <a:cubicBezTo>
                      <a:pt x="102" y="53"/>
                      <a:pt x="120" y="58"/>
                      <a:pt x="120" y="94"/>
                    </a:cubicBezTo>
                    <a:cubicBezTo>
                      <a:pt x="120" y="277"/>
                      <a:pt x="120" y="277"/>
                      <a:pt x="120" y="277"/>
                    </a:cubicBezTo>
                    <a:cubicBezTo>
                      <a:pt x="120" y="313"/>
                      <a:pt x="102" y="317"/>
                      <a:pt x="88" y="317"/>
                    </a:cubicBezTo>
                    <a:close/>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grpSp>
      </p:grpSp>
      <p:grpSp>
        <p:nvGrpSpPr>
          <p:cNvPr id="95" name="组合 94"/>
          <p:cNvGrpSpPr/>
          <p:nvPr/>
        </p:nvGrpSpPr>
        <p:grpSpPr>
          <a:xfrm>
            <a:off x="582190" y="3684057"/>
            <a:ext cx="2547679" cy="547830"/>
            <a:chOff x="4631245" y="1185548"/>
            <a:chExt cx="2547679" cy="547830"/>
          </a:xfrm>
        </p:grpSpPr>
        <p:grpSp>
          <p:nvGrpSpPr>
            <p:cNvPr id="96" name="组合 95"/>
            <p:cNvGrpSpPr/>
            <p:nvPr/>
          </p:nvGrpSpPr>
          <p:grpSpPr>
            <a:xfrm>
              <a:off x="4631245" y="1185548"/>
              <a:ext cx="633413" cy="491606"/>
              <a:chOff x="6242320" y="1106149"/>
              <a:chExt cx="844550" cy="655477"/>
            </a:xfrm>
          </p:grpSpPr>
          <p:sp>
            <p:nvSpPr>
              <p:cNvPr id="99" name="TextBox 6"/>
              <p:cNvSpPr txBox="1"/>
              <p:nvPr/>
            </p:nvSpPr>
            <p:spPr>
              <a:xfrm>
                <a:off x="6327410" y="1106149"/>
                <a:ext cx="759460" cy="491915"/>
              </a:xfrm>
              <a:prstGeom prst="rect">
                <a:avLst/>
              </a:prstGeom>
              <a:noFill/>
            </p:spPr>
            <p:txBody>
              <a:bodyPr vert="horz" wrap="square" lIns="0" tIns="0" rIns="0" bIns="0" rtlCol="0" anchor="ctr">
                <a:spAutoFit/>
              </a:bodyPr>
              <a:lstStyle/>
              <a:p>
                <a:pPr algn="l"/>
                <a:r>
                  <a:rPr lang="en-US" altLang="zh-CN" sz="2400" dirty="0">
                    <a:solidFill>
                      <a:srgbClr val="15F2FA"/>
                    </a:solidFill>
                    <a:latin typeface="微软雅黑" panose="020B0503020204020204" charset="-122"/>
                    <a:ea typeface="微软雅黑" panose="020B0503020204020204" charset="-122"/>
                  </a:rPr>
                  <a:t>01</a:t>
                </a:r>
              </a:p>
            </p:txBody>
          </p:sp>
          <p:sp>
            <p:nvSpPr>
              <p:cNvPr id="100" name="文本框 22"/>
              <p:cNvSpPr txBox="1"/>
              <p:nvPr/>
            </p:nvSpPr>
            <p:spPr>
              <a:xfrm>
                <a:off x="6242320" y="1516939"/>
                <a:ext cx="660400" cy="244687"/>
              </a:xfrm>
              <a:prstGeom prst="rect">
                <a:avLst/>
              </a:prstGeom>
              <a:noFill/>
            </p:spPr>
            <p:txBody>
              <a:bodyPr wrap="none" rtlCol="0">
                <a:spAutoFit/>
              </a:bodyPr>
              <a:lstStyle/>
              <a:p>
                <a:r>
                  <a:rPr lang="en-US" altLang="zh-CN" sz="600" b="1" dirty="0">
                    <a:solidFill>
                      <a:srgbClr val="15F2FA"/>
                    </a:solidFill>
                    <a:latin typeface="微软雅黑" panose="020B0503020204020204" charset="-122"/>
                    <a:ea typeface="微软雅黑" panose="020B0503020204020204" charset="-122"/>
                    <a:cs typeface="Leelawadee" panose="020B0502040204020203" pitchFamily="34" charset="-34"/>
                  </a:rPr>
                  <a:t>OPTION</a:t>
                </a:r>
              </a:p>
            </p:txBody>
          </p:sp>
        </p:grpSp>
        <p:grpSp>
          <p:nvGrpSpPr>
            <p:cNvPr id="97" name="组合 96"/>
            <p:cNvGrpSpPr/>
            <p:nvPr/>
          </p:nvGrpSpPr>
          <p:grpSpPr>
            <a:xfrm>
              <a:off x="4694924" y="1726235"/>
              <a:ext cx="2484000" cy="7143"/>
              <a:chOff x="6327224" y="1896619"/>
              <a:chExt cx="2624395" cy="9524"/>
            </a:xfrm>
          </p:grpSpPr>
          <p:cxnSp>
            <p:nvCxnSpPr>
              <p:cNvPr id="98" name="直接连接符 97"/>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6327224" y="1906143"/>
                <a:ext cx="2624395" cy="0"/>
              </a:xfrm>
              <a:prstGeom prst="line">
                <a:avLst/>
              </a:prstGeom>
              <a:ln w="12700">
                <a:solidFill>
                  <a:srgbClr val="15F2FA"/>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2" name="文本框 44"/>
            <p:cNvSpPr txBox="1"/>
            <p:nvPr/>
          </p:nvSpPr>
          <p:spPr>
            <a:xfrm>
              <a:off x="5264285" y="1203331"/>
              <a:ext cx="1914639" cy="400685"/>
            </a:xfrm>
            <a:prstGeom prst="rect">
              <a:avLst/>
            </a:prstGeom>
            <a:noFill/>
          </p:spPr>
          <p:txBody>
            <a:bodyPr wrap="square" lIns="68580" tIns="34290" rIns="68580" bIns="34290" rtlCol="0">
              <a:spAutoFit/>
            </a:bodyPr>
            <a:lstStyle/>
            <a:p>
              <a:pPr>
                <a:lnSpc>
                  <a:spcPct val="120000"/>
                </a:lnSpc>
              </a:pPr>
              <a:r>
                <a:rPr lang="zh-CN" altLang="en-US" sz="900" dirty="0">
                  <a:solidFill>
                    <a:srgbClr val="15F2FA"/>
                  </a:solidFill>
                  <a:latin typeface="微软雅黑" panose="020B0503020204020204" charset="-122"/>
                  <a:ea typeface="微软雅黑" panose="020B0503020204020204" charset="-122"/>
                  <a:cs typeface="Leelawadee" panose="020B0502040204020203" pitchFamily="34" charset="-34"/>
                </a:rPr>
                <a:t>在此添加内容在此添加内容在此添加内容在此添加内容在此添加内容</a:t>
              </a:r>
            </a:p>
          </p:txBody>
        </p:sp>
      </p:grpSp>
      <p:grpSp>
        <p:nvGrpSpPr>
          <p:cNvPr id="103" name="组合 102"/>
          <p:cNvGrpSpPr/>
          <p:nvPr/>
        </p:nvGrpSpPr>
        <p:grpSpPr>
          <a:xfrm>
            <a:off x="956263" y="1855257"/>
            <a:ext cx="2547679" cy="547830"/>
            <a:chOff x="4631245" y="1185548"/>
            <a:chExt cx="2547679" cy="547830"/>
          </a:xfrm>
        </p:grpSpPr>
        <p:grpSp>
          <p:nvGrpSpPr>
            <p:cNvPr id="104" name="组合 103"/>
            <p:cNvGrpSpPr/>
            <p:nvPr/>
          </p:nvGrpSpPr>
          <p:grpSpPr>
            <a:xfrm>
              <a:off x="4631245" y="1185548"/>
              <a:ext cx="632937" cy="491606"/>
              <a:chOff x="6242320" y="1106149"/>
              <a:chExt cx="843915" cy="655477"/>
            </a:xfrm>
          </p:grpSpPr>
          <p:sp>
            <p:nvSpPr>
              <p:cNvPr id="107" name="TextBox 6"/>
              <p:cNvSpPr txBox="1"/>
              <p:nvPr/>
            </p:nvSpPr>
            <p:spPr>
              <a:xfrm>
                <a:off x="6327410" y="1106149"/>
                <a:ext cx="758825" cy="491915"/>
              </a:xfrm>
              <a:prstGeom prst="rect">
                <a:avLst/>
              </a:prstGeom>
              <a:noFill/>
            </p:spPr>
            <p:txBody>
              <a:bodyPr vert="horz" wrap="square" lIns="0" tIns="0" rIns="0" bIns="0" rtlCol="0" anchor="ctr">
                <a:spAutoFit/>
              </a:bodyPr>
              <a:lstStyle/>
              <a:p>
                <a:pPr algn="l"/>
                <a:r>
                  <a:rPr lang="en-US" altLang="zh-CN" sz="2400" dirty="0">
                    <a:solidFill>
                      <a:srgbClr val="15F2FA"/>
                    </a:solidFill>
                    <a:latin typeface="微软雅黑" panose="020B0503020204020204" charset="-122"/>
                    <a:ea typeface="微软雅黑" panose="020B0503020204020204" charset="-122"/>
                  </a:rPr>
                  <a:t>02</a:t>
                </a:r>
              </a:p>
            </p:txBody>
          </p:sp>
          <p:sp>
            <p:nvSpPr>
              <p:cNvPr id="108" name="文本框 22"/>
              <p:cNvSpPr txBox="1"/>
              <p:nvPr/>
            </p:nvSpPr>
            <p:spPr>
              <a:xfrm>
                <a:off x="6242320" y="1516939"/>
                <a:ext cx="660399" cy="244687"/>
              </a:xfrm>
              <a:prstGeom prst="rect">
                <a:avLst/>
              </a:prstGeom>
              <a:noFill/>
            </p:spPr>
            <p:txBody>
              <a:bodyPr wrap="none" rtlCol="0">
                <a:spAutoFit/>
              </a:bodyPr>
              <a:lstStyle/>
              <a:p>
                <a:r>
                  <a:rPr lang="en-US" altLang="zh-CN" sz="600" b="1" dirty="0">
                    <a:solidFill>
                      <a:srgbClr val="15F2FA"/>
                    </a:solidFill>
                    <a:latin typeface="微软雅黑" panose="020B0503020204020204" charset="-122"/>
                    <a:ea typeface="微软雅黑" panose="020B0503020204020204" charset="-122"/>
                    <a:cs typeface="Leelawadee" panose="020B0502040204020203" pitchFamily="34" charset="-34"/>
                  </a:rPr>
                  <a:t>OPTION</a:t>
                </a:r>
              </a:p>
            </p:txBody>
          </p:sp>
        </p:grpSp>
        <p:grpSp>
          <p:nvGrpSpPr>
            <p:cNvPr id="105" name="组合 104"/>
            <p:cNvGrpSpPr/>
            <p:nvPr/>
          </p:nvGrpSpPr>
          <p:grpSpPr>
            <a:xfrm>
              <a:off x="4694924" y="1726235"/>
              <a:ext cx="2484000" cy="7143"/>
              <a:chOff x="6327224" y="1896619"/>
              <a:chExt cx="2624395" cy="9524"/>
            </a:xfrm>
          </p:grpSpPr>
          <p:cxnSp>
            <p:nvCxnSpPr>
              <p:cNvPr id="106" name="直接连接符 105"/>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6327224" y="1906143"/>
                <a:ext cx="2624395" cy="0"/>
              </a:xfrm>
              <a:prstGeom prst="line">
                <a:avLst/>
              </a:prstGeom>
              <a:ln w="12700">
                <a:solidFill>
                  <a:srgbClr val="15F2FA"/>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0" name="文本框 44"/>
            <p:cNvSpPr txBox="1"/>
            <p:nvPr/>
          </p:nvSpPr>
          <p:spPr>
            <a:xfrm>
              <a:off x="5264285" y="1203331"/>
              <a:ext cx="1914639" cy="400685"/>
            </a:xfrm>
            <a:prstGeom prst="rect">
              <a:avLst/>
            </a:prstGeom>
            <a:noFill/>
          </p:spPr>
          <p:txBody>
            <a:bodyPr wrap="square" lIns="68580" tIns="34290" rIns="68580" bIns="34290" rtlCol="0">
              <a:spAutoFit/>
            </a:bodyPr>
            <a:lstStyle/>
            <a:p>
              <a:pPr>
                <a:lnSpc>
                  <a:spcPct val="120000"/>
                </a:lnSpc>
              </a:pPr>
              <a:r>
                <a:rPr lang="zh-CN" altLang="en-US" sz="900" dirty="0">
                  <a:solidFill>
                    <a:srgbClr val="15F2FA"/>
                  </a:solidFill>
                  <a:latin typeface="微软雅黑" panose="020B0503020204020204" charset="-122"/>
                  <a:ea typeface="微软雅黑" panose="020B0503020204020204" charset="-122"/>
                  <a:cs typeface="Leelawadee" panose="020B0502040204020203" pitchFamily="34" charset="-34"/>
                </a:rPr>
                <a:t>在此添加内容在此添加内容在此添加内容在此添加内容在此添加内容</a:t>
              </a:r>
            </a:p>
          </p:txBody>
        </p:sp>
      </p:grpSp>
      <p:grpSp>
        <p:nvGrpSpPr>
          <p:cNvPr id="111" name="组合 110"/>
          <p:cNvGrpSpPr/>
          <p:nvPr/>
        </p:nvGrpSpPr>
        <p:grpSpPr>
          <a:xfrm>
            <a:off x="5763183" y="1637945"/>
            <a:ext cx="2547679" cy="547830"/>
            <a:chOff x="4631245" y="1185548"/>
            <a:chExt cx="2547679" cy="547830"/>
          </a:xfrm>
        </p:grpSpPr>
        <p:grpSp>
          <p:nvGrpSpPr>
            <p:cNvPr id="112" name="组合 111"/>
            <p:cNvGrpSpPr/>
            <p:nvPr/>
          </p:nvGrpSpPr>
          <p:grpSpPr>
            <a:xfrm>
              <a:off x="4631245" y="1185548"/>
              <a:ext cx="533400" cy="491606"/>
              <a:chOff x="6242320" y="1106149"/>
              <a:chExt cx="711200" cy="655477"/>
            </a:xfrm>
          </p:grpSpPr>
          <p:sp>
            <p:nvSpPr>
              <p:cNvPr id="115" name="TextBox 6"/>
              <p:cNvSpPr txBox="1"/>
              <p:nvPr/>
            </p:nvSpPr>
            <p:spPr>
              <a:xfrm>
                <a:off x="6327410" y="1106149"/>
                <a:ext cx="626110" cy="491915"/>
              </a:xfrm>
              <a:prstGeom prst="rect">
                <a:avLst/>
              </a:prstGeom>
              <a:noFill/>
            </p:spPr>
            <p:txBody>
              <a:bodyPr vert="horz" wrap="square" lIns="0" tIns="0" rIns="0" bIns="0" rtlCol="0" anchor="ctr">
                <a:spAutoFit/>
              </a:bodyPr>
              <a:lstStyle/>
              <a:p>
                <a:pPr algn="l"/>
                <a:r>
                  <a:rPr lang="en-US" altLang="zh-CN" sz="2400" dirty="0">
                    <a:solidFill>
                      <a:srgbClr val="15F2FA"/>
                    </a:solidFill>
                    <a:latin typeface="微软雅黑" panose="020B0503020204020204" charset="-122"/>
                    <a:ea typeface="微软雅黑" panose="020B0503020204020204" charset="-122"/>
                  </a:rPr>
                  <a:t>03</a:t>
                </a:r>
              </a:p>
            </p:txBody>
          </p:sp>
          <p:sp>
            <p:nvSpPr>
              <p:cNvPr id="116" name="文本框 22"/>
              <p:cNvSpPr txBox="1"/>
              <p:nvPr/>
            </p:nvSpPr>
            <p:spPr>
              <a:xfrm>
                <a:off x="6242320" y="1516939"/>
                <a:ext cx="660400" cy="244687"/>
              </a:xfrm>
              <a:prstGeom prst="rect">
                <a:avLst/>
              </a:prstGeom>
              <a:noFill/>
            </p:spPr>
            <p:txBody>
              <a:bodyPr wrap="none" rtlCol="0">
                <a:spAutoFit/>
              </a:bodyPr>
              <a:lstStyle/>
              <a:p>
                <a:r>
                  <a:rPr lang="en-US" altLang="zh-CN" sz="600" b="1" dirty="0">
                    <a:solidFill>
                      <a:srgbClr val="15F2FA"/>
                    </a:solidFill>
                    <a:latin typeface="微软雅黑" panose="020B0503020204020204" charset="-122"/>
                    <a:ea typeface="微软雅黑" panose="020B0503020204020204" charset="-122"/>
                    <a:cs typeface="Leelawadee" panose="020B0502040204020203" pitchFamily="34" charset="-34"/>
                  </a:rPr>
                  <a:t>OPTION</a:t>
                </a:r>
              </a:p>
            </p:txBody>
          </p:sp>
        </p:grpSp>
        <p:grpSp>
          <p:nvGrpSpPr>
            <p:cNvPr id="113" name="组合 112"/>
            <p:cNvGrpSpPr/>
            <p:nvPr/>
          </p:nvGrpSpPr>
          <p:grpSpPr>
            <a:xfrm>
              <a:off x="4694924" y="1726235"/>
              <a:ext cx="2484000" cy="7143"/>
              <a:chOff x="6327224" y="1896619"/>
              <a:chExt cx="2624395" cy="9524"/>
            </a:xfrm>
          </p:grpSpPr>
          <p:cxnSp>
            <p:nvCxnSpPr>
              <p:cNvPr id="114" name="直接连接符 113"/>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6327224" y="1906143"/>
                <a:ext cx="2624395" cy="0"/>
              </a:xfrm>
              <a:prstGeom prst="line">
                <a:avLst/>
              </a:prstGeom>
              <a:ln w="12700">
                <a:solidFill>
                  <a:srgbClr val="15F2FA"/>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8" name="文本框 44"/>
            <p:cNvSpPr txBox="1"/>
            <p:nvPr/>
          </p:nvSpPr>
          <p:spPr>
            <a:xfrm>
              <a:off x="5264285" y="1203331"/>
              <a:ext cx="1914639" cy="400685"/>
            </a:xfrm>
            <a:prstGeom prst="rect">
              <a:avLst/>
            </a:prstGeom>
            <a:noFill/>
          </p:spPr>
          <p:txBody>
            <a:bodyPr wrap="square" lIns="68580" tIns="34290" rIns="68580" bIns="34290" rtlCol="0">
              <a:spAutoFit/>
            </a:bodyPr>
            <a:lstStyle/>
            <a:p>
              <a:pPr>
                <a:lnSpc>
                  <a:spcPct val="120000"/>
                </a:lnSpc>
              </a:pPr>
              <a:r>
                <a:rPr lang="zh-CN" altLang="en-US" sz="900" dirty="0">
                  <a:solidFill>
                    <a:srgbClr val="15F2FA"/>
                  </a:solidFill>
                  <a:latin typeface="微软雅黑" panose="020B0503020204020204" charset="-122"/>
                  <a:ea typeface="微软雅黑" panose="020B0503020204020204" charset="-122"/>
                  <a:cs typeface="Leelawadee" panose="020B0502040204020203" pitchFamily="34" charset="-34"/>
                </a:rPr>
                <a:t>在此添加内容在此添加内容在此添加内容在此添加内容在此添加内容</a:t>
              </a:r>
            </a:p>
          </p:txBody>
        </p:sp>
      </p:grpSp>
      <p:grpSp>
        <p:nvGrpSpPr>
          <p:cNvPr id="119" name="组合 118"/>
          <p:cNvGrpSpPr/>
          <p:nvPr/>
        </p:nvGrpSpPr>
        <p:grpSpPr>
          <a:xfrm>
            <a:off x="5990138" y="3676208"/>
            <a:ext cx="2547679" cy="547830"/>
            <a:chOff x="4631245" y="1185548"/>
            <a:chExt cx="2547679" cy="547830"/>
          </a:xfrm>
        </p:grpSpPr>
        <p:grpSp>
          <p:nvGrpSpPr>
            <p:cNvPr id="120" name="组合 119"/>
            <p:cNvGrpSpPr/>
            <p:nvPr/>
          </p:nvGrpSpPr>
          <p:grpSpPr>
            <a:xfrm>
              <a:off x="4631245" y="1185548"/>
              <a:ext cx="632937" cy="491606"/>
              <a:chOff x="6242320" y="1106149"/>
              <a:chExt cx="843915" cy="655477"/>
            </a:xfrm>
          </p:grpSpPr>
          <p:sp>
            <p:nvSpPr>
              <p:cNvPr id="123" name="TextBox 6"/>
              <p:cNvSpPr txBox="1"/>
              <p:nvPr/>
            </p:nvSpPr>
            <p:spPr>
              <a:xfrm>
                <a:off x="6327410" y="1106149"/>
                <a:ext cx="758825" cy="491915"/>
              </a:xfrm>
              <a:prstGeom prst="rect">
                <a:avLst/>
              </a:prstGeom>
              <a:noFill/>
            </p:spPr>
            <p:txBody>
              <a:bodyPr vert="horz" wrap="square" lIns="0" tIns="0" rIns="0" bIns="0" rtlCol="0" anchor="ctr">
                <a:spAutoFit/>
              </a:bodyPr>
              <a:lstStyle/>
              <a:p>
                <a:pPr algn="l"/>
                <a:r>
                  <a:rPr lang="en-US" altLang="zh-CN" sz="2400" dirty="0">
                    <a:solidFill>
                      <a:srgbClr val="15F2FA"/>
                    </a:solidFill>
                    <a:latin typeface="微软雅黑" panose="020B0503020204020204" charset="-122"/>
                    <a:ea typeface="微软雅黑" panose="020B0503020204020204" charset="-122"/>
                  </a:rPr>
                  <a:t>04</a:t>
                </a:r>
              </a:p>
            </p:txBody>
          </p:sp>
          <p:sp>
            <p:nvSpPr>
              <p:cNvPr id="124" name="文本框 22"/>
              <p:cNvSpPr txBox="1"/>
              <p:nvPr/>
            </p:nvSpPr>
            <p:spPr>
              <a:xfrm>
                <a:off x="6242320" y="1516939"/>
                <a:ext cx="660399" cy="244687"/>
              </a:xfrm>
              <a:prstGeom prst="rect">
                <a:avLst/>
              </a:prstGeom>
              <a:noFill/>
            </p:spPr>
            <p:txBody>
              <a:bodyPr wrap="none" rtlCol="0">
                <a:spAutoFit/>
              </a:bodyPr>
              <a:lstStyle/>
              <a:p>
                <a:r>
                  <a:rPr lang="en-US" altLang="zh-CN" sz="600" b="1" dirty="0">
                    <a:solidFill>
                      <a:srgbClr val="15F2FA"/>
                    </a:solidFill>
                    <a:latin typeface="微软雅黑" panose="020B0503020204020204" charset="-122"/>
                    <a:ea typeface="微软雅黑" panose="020B0503020204020204" charset="-122"/>
                    <a:cs typeface="Leelawadee" panose="020B0502040204020203" pitchFamily="34" charset="-34"/>
                  </a:rPr>
                  <a:t>OPTION</a:t>
                </a:r>
              </a:p>
            </p:txBody>
          </p:sp>
        </p:grpSp>
        <p:grpSp>
          <p:nvGrpSpPr>
            <p:cNvPr id="121" name="组合 120"/>
            <p:cNvGrpSpPr/>
            <p:nvPr/>
          </p:nvGrpSpPr>
          <p:grpSpPr>
            <a:xfrm>
              <a:off x="4694924" y="1726235"/>
              <a:ext cx="2484000" cy="7143"/>
              <a:chOff x="6327224" y="1896619"/>
              <a:chExt cx="2624395" cy="9524"/>
            </a:xfrm>
          </p:grpSpPr>
          <p:cxnSp>
            <p:nvCxnSpPr>
              <p:cNvPr id="122" name="直接连接符 121"/>
              <p:cNvCxnSpPr/>
              <p:nvPr/>
            </p:nvCxnSpPr>
            <p:spPr>
              <a:xfrm>
                <a:off x="6327224" y="1896619"/>
                <a:ext cx="2624395" cy="0"/>
              </a:xfrm>
              <a:prstGeom prst="line">
                <a:avLst/>
              </a:prstGeom>
              <a:ln w="127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6327224" y="1906143"/>
                <a:ext cx="2624395" cy="0"/>
              </a:xfrm>
              <a:prstGeom prst="line">
                <a:avLst/>
              </a:prstGeom>
              <a:ln w="12700">
                <a:solidFill>
                  <a:srgbClr val="15F2FA"/>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6" name="文本框 44"/>
            <p:cNvSpPr txBox="1"/>
            <p:nvPr/>
          </p:nvSpPr>
          <p:spPr>
            <a:xfrm>
              <a:off x="5264285" y="1203331"/>
              <a:ext cx="1914639" cy="400685"/>
            </a:xfrm>
            <a:prstGeom prst="rect">
              <a:avLst/>
            </a:prstGeom>
            <a:noFill/>
          </p:spPr>
          <p:txBody>
            <a:bodyPr wrap="square" lIns="68580" tIns="34290" rIns="68580" bIns="34290" rtlCol="0">
              <a:spAutoFit/>
            </a:bodyPr>
            <a:lstStyle/>
            <a:p>
              <a:pPr>
                <a:lnSpc>
                  <a:spcPct val="120000"/>
                </a:lnSpc>
              </a:pPr>
              <a:r>
                <a:rPr lang="zh-CN" altLang="en-US" sz="900" dirty="0">
                  <a:solidFill>
                    <a:srgbClr val="15F2FA"/>
                  </a:solidFill>
                  <a:latin typeface="微软雅黑" panose="020B0503020204020204" charset="-122"/>
                  <a:ea typeface="微软雅黑" panose="020B0503020204020204" charset="-122"/>
                  <a:cs typeface="Leelawadee" panose="020B0502040204020203" pitchFamily="34" charset="-34"/>
                </a:rPr>
                <a:t>在此添加内容在此添加内容在此添加内容在此添加内容在此添加内容</a:t>
              </a:r>
            </a:p>
          </p:txBody>
        </p:sp>
      </p:grpSp>
    </p:spTree>
  </p:cSld>
  <p:clrMapOvr>
    <a:masterClrMapping/>
  </p:clrMapOvr>
  <mc:AlternateContent xmlns:mc="http://schemas.openxmlformats.org/markup-compatibility/2006">
    <mc:Choice xmlns:p14="http://schemas.microsoft.com/office/powerpoint/2010/main" Requires="p14">
      <p:transition p14:dur="9" advTm="6370">
        <p:zoom/>
      </p:transition>
    </mc:Choice>
    <mc:Fallback>
      <p:transition advTm="6370">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par>
                                <p:cTn id="12" presetID="42" presetClass="entr" presetSubtype="0" fill="hold" nodeType="withEffect">
                                  <p:stCondLst>
                                    <p:cond delay="0"/>
                                  </p:stCondLst>
                                  <p:childTnLst>
                                    <p:set>
                                      <p:cBhvr>
                                        <p:cTn id="13" dur="1" fill="hold">
                                          <p:stCondLst>
                                            <p:cond delay="0"/>
                                          </p:stCondLst>
                                        </p:cTn>
                                        <p:tgtEl>
                                          <p:spTgt spid="71"/>
                                        </p:tgtEl>
                                        <p:attrNameLst>
                                          <p:attrName>style.visibility</p:attrName>
                                        </p:attrNameLst>
                                      </p:cBhvr>
                                      <p:to>
                                        <p:strVal val="visible"/>
                                      </p:to>
                                    </p:set>
                                    <p:animEffect transition="in" filter="fade">
                                      <p:cBhvr>
                                        <p:cTn id="14" dur="1000"/>
                                        <p:tgtEl>
                                          <p:spTgt spid="71"/>
                                        </p:tgtEl>
                                      </p:cBhvr>
                                    </p:animEffect>
                                    <p:anim calcmode="lin" valueType="num">
                                      <p:cBhvr>
                                        <p:cTn id="15" dur="1000" fill="hold"/>
                                        <p:tgtEl>
                                          <p:spTgt spid="71"/>
                                        </p:tgtEl>
                                        <p:attrNameLst>
                                          <p:attrName>ppt_x</p:attrName>
                                        </p:attrNameLst>
                                      </p:cBhvr>
                                      <p:tavLst>
                                        <p:tav tm="0">
                                          <p:val>
                                            <p:strVal val="#ppt_x"/>
                                          </p:val>
                                        </p:tav>
                                        <p:tav tm="100000">
                                          <p:val>
                                            <p:strVal val="#ppt_x"/>
                                          </p:val>
                                        </p:tav>
                                      </p:tavLst>
                                    </p:anim>
                                    <p:anim calcmode="lin" valueType="num">
                                      <p:cBhvr>
                                        <p:cTn id="16" dur="1000" fill="hold"/>
                                        <p:tgtEl>
                                          <p:spTgt spid="71"/>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Effect transition="in" filter="fade">
                                      <p:cBhvr>
                                        <p:cTn id="28" dur="500"/>
                                        <p:tgtEl>
                                          <p:spTgt spid="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Effect transition="in" filter="fade">
                                      <p:cBhvr>
                                        <p:cTn id="43" dur="500"/>
                                        <p:tgtEl>
                                          <p:spTgt spid="6"/>
                                        </p:tgtEl>
                                      </p:cBhvr>
                                    </p:animEffect>
                                  </p:childTnLst>
                                </p:cTn>
                              </p:par>
                            </p:childTnLst>
                          </p:cTn>
                        </p:par>
                        <p:par>
                          <p:cTn id="44" fill="hold">
                            <p:stCondLst>
                              <p:cond delay="2000"/>
                            </p:stCondLst>
                            <p:childTnLst>
                              <p:par>
                                <p:cTn id="45" presetID="53" presetClass="entr" presetSubtype="16"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childTnLst>
                          </p:cTn>
                        </p:par>
                        <p:par>
                          <p:cTn id="50" fill="hold">
                            <p:stCondLst>
                              <p:cond delay="2500"/>
                            </p:stCondLst>
                            <p:childTnLst>
                              <p:par>
                                <p:cTn id="51" presetID="18" presetClass="entr" presetSubtype="3" fill="hold" nodeType="afterEffect">
                                  <p:stCondLst>
                                    <p:cond delay="0"/>
                                  </p:stCondLst>
                                  <p:childTnLst>
                                    <p:set>
                                      <p:cBhvr>
                                        <p:cTn id="52" dur="1" fill="hold">
                                          <p:stCondLst>
                                            <p:cond delay="0"/>
                                          </p:stCondLst>
                                        </p:cTn>
                                        <p:tgtEl>
                                          <p:spTgt spid="95"/>
                                        </p:tgtEl>
                                        <p:attrNameLst>
                                          <p:attrName>style.visibility</p:attrName>
                                        </p:attrNameLst>
                                      </p:cBhvr>
                                      <p:to>
                                        <p:strVal val="visible"/>
                                      </p:to>
                                    </p:set>
                                    <p:animEffect transition="in" filter="strips(upRight)">
                                      <p:cBhvr>
                                        <p:cTn id="53" dur="500"/>
                                        <p:tgtEl>
                                          <p:spTgt spid="95"/>
                                        </p:tgtEl>
                                      </p:cBhvr>
                                    </p:animEffect>
                                  </p:childTnLst>
                                </p:cTn>
                              </p:par>
                            </p:childTnLst>
                          </p:cTn>
                        </p:par>
                        <p:par>
                          <p:cTn id="54" fill="hold">
                            <p:stCondLst>
                              <p:cond delay="3000"/>
                            </p:stCondLst>
                            <p:childTnLst>
                              <p:par>
                                <p:cTn id="55" presetID="53" presetClass="entr" presetSubtype="16"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Effect transition="in" filter="fade">
                                      <p:cBhvr>
                                        <p:cTn id="59" dur="500"/>
                                        <p:tgtEl>
                                          <p:spTgt spid="7"/>
                                        </p:tgtEl>
                                      </p:cBhvr>
                                    </p:animEffect>
                                  </p:childTnLst>
                                </p:cTn>
                              </p:par>
                            </p:childTnLst>
                          </p:cTn>
                        </p:par>
                        <p:par>
                          <p:cTn id="60" fill="hold">
                            <p:stCondLst>
                              <p:cond delay="3500"/>
                            </p:stCondLst>
                            <p:childTnLst>
                              <p:par>
                                <p:cTn id="61" presetID="18" presetClass="entr" presetSubtype="3" fill="hold" nodeType="after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strips(upRight)">
                                      <p:cBhvr>
                                        <p:cTn id="63" dur="500"/>
                                        <p:tgtEl>
                                          <p:spTgt spid="103"/>
                                        </p:tgtEl>
                                      </p:cBhvr>
                                    </p:animEffect>
                                  </p:childTnLst>
                                </p:cTn>
                              </p:par>
                            </p:childTnLst>
                          </p:cTn>
                        </p:par>
                        <p:par>
                          <p:cTn id="64" fill="hold">
                            <p:stCondLst>
                              <p:cond delay="4000"/>
                            </p:stCondLst>
                            <p:childTnLst>
                              <p:par>
                                <p:cTn id="65" presetID="53" presetClass="entr" presetSubtype="16" fill="hold" nodeType="afterEffect">
                                  <p:stCondLst>
                                    <p:cond delay="0"/>
                                  </p:stCondLst>
                                  <p:childTnLst>
                                    <p:set>
                                      <p:cBhvr>
                                        <p:cTn id="66" dur="1" fill="hold">
                                          <p:stCondLst>
                                            <p:cond delay="0"/>
                                          </p:stCondLst>
                                        </p:cTn>
                                        <p:tgtEl>
                                          <p:spTgt spid="43"/>
                                        </p:tgtEl>
                                        <p:attrNameLst>
                                          <p:attrName>style.visibility</p:attrName>
                                        </p:attrNameLst>
                                      </p:cBhvr>
                                      <p:to>
                                        <p:strVal val="visible"/>
                                      </p:to>
                                    </p:set>
                                    <p:anim calcmode="lin" valueType="num">
                                      <p:cBhvr>
                                        <p:cTn id="67" dur="500" fill="hold"/>
                                        <p:tgtEl>
                                          <p:spTgt spid="43"/>
                                        </p:tgtEl>
                                        <p:attrNameLst>
                                          <p:attrName>ppt_w</p:attrName>
                                        </p:attrNameLst>
                                      </p:cBhvr>
                                      <p:tavLst>
                                        <p:tav tm="0">
                                          <p:val>
                                            <p:fltVal val="0"/>
                                          </p:val>
                                        </p:tav>
                                        <p:tav tm="100000">
                                          <p:val>
                                            <p:strVal val="#ppt_w"/>
                                          </p:val>
                                        </p:tav>
                                      </p:tavLst>
                                    </p:anim>
                                    <p:anim calcmode="lin" valueType="num">
                                      <p:cBhvr>
                                        <p:cTn id="68" dur="500" fill="hold"/>
                                        <p:tgtEl>
                                          <p:spTgt spid="43"/>
                                        </p:tgtEl>
                                        <p:attrNameLst>
                                          <p:attrName>ppt_h</p:attrName>
                                        </p:attrNameLst>
                                      </p:cBhvr>
                                      <p:tavLst>
                                        <p:tav tm="0">
                                          <p:val>
                                            <p:fltVal val="0"/>
                                          </p:val>
                                        </p:tav>
                                        <p:tav tm="100000">
                                          <p:val>
                                            <p:strVal val="#ppt_h"/>
                                          </p:val>
                                        </p:tav>
                                      </p:tavLst>
                                    </p:anim>
                                    <p:animEffect transition="in" filter="fade">
                                      <p:cBhvr>
                                        <p:cTn id="69" dur="500"/>
                                        <p:tgtEl>
                                          <p:spTgt spid="43"/>
                                        </p:tgtEl>
                                      </p:cBhvr>
                                    </p:animEffect>
                                  </p:childTnLst>
                                </p:cTn>
                              </p:par>
                            </p:childTnLst>
                          </p:cTn>
                        </p:par>
                        <p:par>
                          <p:cTn id="70" fill="hold">
                            <p:stCondLst>
                              <p:cond delay="4500"/>
                            </p:stCondLst>
                            <p:childTnLst>
                              <p:par>
                                <p:cTn id="71" presetID="18" presetClass="entr" presetSubtype="3" fill="hold" nodeType="afterEffect">
                                  <p:stCondLst>
                                    <p:cond delay="0"/>
                                  </p:stCondLst>
                                  <p:childTnLst>
                                    <p:set>
                                      <p:cBhvr>
                                        <p:cTn id="72" dur="1" fill="hold">
                                          <p:stCondLst>
                                            <p:cond delay="0"/>
                                          </p:stCondLst>
                                        </p:cTn>
                                        <p:tgtEl>
                                          <p:spTgt spid="111"/>
                                        </p:tgtEl>
                                        <p:attrNameLst>
                                          <p:attrName>style.visibility</p:attrName>
                                        </p:attrNameLst>
                                      </p:cBhvr>
                                      <p:to>
                                        <p:strVal val="visible"/>
                                      </p:to>
                                    </p:set>
                                    <p:animEffect transition="in" filter="strips(upRight)">
                                      <p:cBhvr>
                                        <p:cTn id="73" dur="500"/>
                                        <p:tgtEl>
                                          <p:spTgt spid="111"/>
                                        </p:tgtEl>
                                      </p:cBhvr>
                                    </p:animEffect>
                                  </p:childTnLst>
                                </p:cTn>
                              </p:par>
                            </p:childTnLst>
                          </p:cTn>
                        </p:par>
                        <p:par>
                          <p:cTn id="74" fill="hold">
                            <p:stCondLst>
                              <p:cond delay="5000"/>
                            </p:stCondLst>
                            <p:childTnLst>
                              <p:par>
                                <p:cTn id="75" presetID="53" presetClass="entr" presetSubtype="16" fill="hold" nodeType="afterEffect">
                                  <p:stCondLst>
                                    <p:cond delay="0"/>
                                  </p:stCondLst>
                                  <p:childTnLst>
                                    <p:set>
                                      <p:cBhvr>
                                        <p:cTn id="76" dur="1" fill="hold">
                                          <p:stCondLst>
                                            <p:cond delay="0"/>
                                          </p:stCondLst>
                                        </p:cTn>
                                        <p:tgtEl>
                                          <p:spTgt spid="57"/>
                                        </p:tgtEl>
                                        <p:attrNameLst>
                                          <p:attrName>style.visibility</p:attrName>
                                        </p:attrNameLst>
                                      </p:cBhvr>
                                      <p:to>
                                        <p:strVal val="visible"/>
                                      </p:to>
                                    </p:set>
                                    <p:anim calcmode="lin" valueType="num">
                                      <p:cBhvr>
                                        <p:cTn id="77" dur="500" fill="hold"/>
                                        <p:tgtEl>
                                          <p:spTgt spid="57"/>
                                        </p:tgtEl>
                                        <p:attrNameLst>
                                          <p:attrName>ppt_w</p:attrName>
                                        </p:attrNameLst>
                                      </p:cBhvr>
                                      <p:tavLst>
                                        <p:tav tm="0">
                                          <p:val>
                                            <p:fltVal val="0"/>
                                          </p:val>
                                        </p:tav>
                                        <p:tav tm="100000">
                                          <p:val>
                                            <p:strVal val="#ppt_w"/>
                                          </p:val>
                                        </p:tav>
                                      </p:tavLst>
                                    </p:anim>
                                    <p:anim calcmode="lin" valueType="num">
                                      <p:cBhvr>
                                        <p:cTn id="78" dur="500" fill="hold"/>
                                        <p:tgtEl>
                                          <p:spTgt spid="57"/>
                                        </p:tgtEl>
                                        <p:attrNameLst>
                                          <p:attrName>ppt_h</p:attrName>
                                        </p:attrNameLst>
                                      </p:cBhvr>
                                      <p:tavLst>
                                        <p:tav tm="0">
                                          <p:val>
                                            <p:fltVal val="0"/>
                                          </p:val>
                                        </p:tav>
                                        <p:tav tm="100000">
                                          <p:val>
                                            <p:strVal val="#ppt_h"/>
                                          </p:val>
                                        </p:tav>
                                      </p:tavLst>
                                    </p:anim>
                                    <p:animEffect transition="in" filter="fade">
                                      <p:cBhvr>
                                        <p:cTn id="79" dur="500"/>
                                        <p:tgtEl>
                                          <p:spTgt spid="57"/>
                                        </p:tgtEl>
                                      </p:cBhvr>
                                    </p:animEffect>
                                  </p:childTnLst>
                                </p:cTn>
                              </p:par>
                            </p:childTnLst>
                          </p:cTn>
                        </p:par>
                        <p:par>
                          <p:cTn id="80" fill="hold">
                            <p:stCondLst>
                              <p:cond delay="5500"/>
                            </p:stCondLst>
                            <p:childTnLst>
                              <p:par>
                                <p:cTn id="81" presetID="18" presetClass="entr" presetSubtype="3" fill="hold" nodeType="afterEffect">
                                  <p:stCondLst>
                                    <p:cond delay="0"/>
                                  </p:stCondLst>
                                  <p:childTnLst>
                                    <p:set>
                                      <p:cBhvr>
                                        <p:cTn id="82" dur="1" fill="hold">
                                          <p:stCondLst>
                                            <p:cond delay="0"/>
                                          </p:stCondLst>
                                        </p:cTn>
                                        <p:tgtEl>
                                          <p:spTgt spid="119"/>
                                        </p:tgtEl>
                                        <p:attrNameLst>
                                          <p:attrName>style.visibility</p:attrName>
                                        </p:attrNameLst>
                                      </p:cBhvr>
                                      <p:to>
                                        <p:strVal val="visible"/>
                                      </p:to>
                                    </p:set>
                                    <p:animEffect transition="in" filter="strips(upRight)">
                                      <p:cBhvr>
                                        <p:cTn id="83"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2" grpId="0" bldLvl="0" animBg="1"/>
      <p:bldP spid="3" grpId="0" bldLvl="0" animBg="1"/>
      <p:bldP spid="4" grpId="0" bldLvl="0" animBg="1"/>
      <p:bldP spid="5" grpId="0" bldLvl="0" animBg="1"/>
      <p:bldP spid="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D72F1"/>
            </a:gs>
            <a:gs pos="69000">
              <a:srgbClr val="00092A"/>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0" name="Shape 1545"/>
          <p:cNvSpPr/>
          <p:nvPr/>
        </p:nvSpPr>
        <p:spPr>
          <a:xfrm>
            <a:off x="1873510" y="170524"/>
            <a:ext cx="5397725" cy="368935"/>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400" b="1" kern="0" dirty="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rPr>
              <a:t>2017工作完成情况</a:t>
            </a:r>
          </a:p>
        </p:txBody>
      </p:sp>
      <p:sp>
        <p:nvSpPr>
          <p:cNvPr id="41" name="Shape 1546"/>
          <p:cNvSpPr/>
          <p:nvPr/>
        </p:nvSpPr>
        <p:spPr>
          <a:xfrm>
            <a:off x="2653703" y="525757"/>
            <a:ext cx="3837339" cy="168910"/>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100" kern="0" dirty="0">
                <a:solidFill>
                  <a:srgbClr val="15F2FA"/>
                </a:solidFill>
                <a:latin typeface="微软雅黑" panose="020B0503020204020204" charset="-122"/>
                <a:ea typeface="微软雅黑" panose="020B0503020204020204" charset="-122"/>
              </a:rPr>
              <a:t>Put your Amazing Sub Title Here</a:t>
            </a:r>
          </a:p>
        </p:txBody>
      </p:sp>
      <p:grpSp>
        <p:nvGrpSpPr>
          <p:cNvPr id="53" name="组合 52"/>
          <p:cNvGrpSpPr/>
          <p:nvPr/>
        </p:nvGrpSpPr>
        <p:grpSpPr bwMode="auto">
          <a:xfrm>
            <a:off x="5869367" y="1065597"/>
            <a:ext cx="1903031" cy="1901588"/>
            <a:chOff x="5737247" y="806295"/>
            <a:chExt cx="1902050" cy="1900642"/>
          </a:xfrm>
        </p:grpSpPr>
        <p:sp>
          <p:nvSpPr>
            <p:cNvPr id="54" name="Oval 176"/>
            <p:cNvSpPr>
              <a:spLocks noChangeArrowheads="1"/>
            </p:cNvSpPr>
            <p:nvPr/>
          </p:nvSpPr>
          <p:spPr bwMode="auto">
            <a:xfrm>
              <a:off x="5737247" y="806295"/>
              <a:ext cx="1902050" cy="1900642"/>
            </a:xfrm>
            <a:prstGeom prst="ellipse">
              <a:avLst/>
            </a:prstGeom>
            <a:noFill/>
            <a:ln w="38100">
              <a:solidFill>
                <a:srgbClr val="15F2F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srgbClr val="15F2FA"/>
                </a:solidFill>
                <a:latin typeface="微软雅黑" panose="020B0503020204020204" charset="-122"/>
                <a:ea typeface="微软雅黑" panose="020B0503020204020204" charset="-122"/>
              </a:endParaRPr>
            </a:p>
          </p:txBody>
        </p:sp>
        <p:sp>
          <p:nvSpPr>
            <p:cNvPr id="55" name="文本框 54"/>
            <p:cNvSpPr txBox="1"/>
            <p:nvPr/>
          </p:nvSpPr>
          <p:spPr>
            <a:xfrm>
              <a:off x="6308452" y="1087731"/>
              <a:ext cx="778109" cy="706403"/>
            </a:xfrm>
            <a:prstGeom prst="rect">
              <a:avLst/>
            </a:prstGeom>
            <a:noFill/>
          </p:spPr>
          <p:txBody>
            <a:bodyPr wrap="none">
              <a:spAutoFit/>
            </a:bodyPr>
            <a:lstStyle/>
            <a:p>
              <a:pPr>
                <a:defRPr/>
              </a:pPr>
              <a:r>
                <a:rPr lang="en-US" altLang="zh-CN" sz="4000" dirty="0">
                  <a:ln w="38100">
                    <a:noFill/>
                  </a:ln>
                  <a:solidFill>
                    <a:srgbClr val="15F2FA"/>
                  </a:solidFill>
                  <a:latin typeface="微软雅黑" panose="020B0503020204020204" charset="-122"/>
                  <a:ea typeface="微软雅黑" panose="020B0503020204020204" charset="-122"/>
                </a:rPr>
                <a:t>01</a:t>
              </a:r>
            </a:p>
          </p:txBody>
        </p:sp>
        <p:sp>
          <p:nvSpPr>
            <p:cNvPr id="56" name="文本框 3"/>
            <p:cNvSpPr txBox="1">
              <a:spLocks noChangeArrowheads="1"/>
            </p:cNvSpPr>
            <p:nvPr/>
          </p:nvSpPr>
          <p:spPr bwMode="auto">
            <a:xfrm>
              <a:off x="6044952" y="1938589"/>
              <a:ext cx="1394098" cy="437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ts val="900"/>
                </a:lnSpc>
                <a:defRPr sz="600">
                  <a:solidFill>
                    <a:schemeClr val="bg1"/>
                  </a:solidFill>
                  <a:latin typeface="Arial" panose="020B0604020202020204" pitchFamily="34" charset="0"/>
                  <a:ea typeface="微软雅黑" panose="020B050302020402020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altLang="zh-CN" dirty="0">
                  <a:solidFill>
                    <a:srgbClr val="15F2FA"/>
                  </a:solidFill>
                  <a:latin typeface="微软雅黑" panose="020B0503020204020204" charset="-122"/>
                </a:rPr>
                <a:t>this is a dummy text. enter your own text here. this is a sample text.</a:t>
              </a:r>
            </a:p>
          </p:txBody>
        </p:sp>
        <p:sp>
          <p:nvSpPr>
            <p:cNvPr id="57" name="矩形 4"/>
            <p:cNvSpPr>
              <a:spLocks noChangeArrowheads="1"/>
            </p:cNvSpPr>
            <p:nvPr/>
          </p:nvSpPr>
          <p:spPr bwMode="auto">
            <a:xfrm>
              <a:off x="5946083" y="1691692"/>
              <a:ext cx="1604452" cy="306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a:r>
                <a:rPr lang="en-US" altLang="zh-CN" sz="1400" b="1" dirty="0">
                  <a:solidFill>
                    <a:srgbClr val="15F2FA"/>
                  </a:solidFill>
                  <a:latin typeface="微软雅黑" panose="020B0503020204020204" charset="-122"/>
                  <a:ea typeface="微软雅黑" panose="020B0503020204020204" charset="-122"/>
                  <a:cs typeface="Arial" panose="020B0604020202020204" pitchFamily="34" charset="0"/>
                </a:rPr>
                <a:t>单击此处添加名称</a:t>
              </a:r>
            </a:p>
          </p:txBody>
        </p:sp>
      </p:grpSp>
      <p:grpSp>
        <p:nvGrpSpPr>
          <p:cNvPr id="58" name="组合 57"/>
          <p:cNvGrpSpPr/>
          <p:nvPr/>
        </p:nvGrpSpPr>
        <p:grpSpPr bwMode="auto">
          <a:xfrm>
            <a:off x="5468937" y="2718428"/>
            <a:ext cx="1724024" cy="1724025"/>
            <a:chOff x="5268329" y="2403942"/>
            <a:chExt cx="1724659" cy="1723111"/>
          </a:xfrm>
        </p:grpSpPr>
        <p:sp>
          <p:nvSpPr>
            <p:cNvPr id="59" name="Oval 288"/>
            <p:cNvSpPr>
              <a:spLocks noChangeArrowheads="1"/>
            </p:cNvSpPr>
            <p:nvPr/>
          </p:nvSpPr>
          <p:spPr bwMode="auto">
            <a:xfrm>
              <a:off x="5268329" y="2403942"/>
              <a:ext cx="1724659" cy="1723111"/>
            </a:xfrm>
            <a:prstGeom prst="ellipse">
              <a:avLst/>
            </a:prstGeom>
            <a:noFill/>
            <a:ln w="38100">
              <a:solidFill>
                <a:srgbClr val="15F2F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srgbClr val="15F2FA"/>
                </a:solidFill>
                <a:latin typeface="微软雅黑" panose="020B0503020204020204" charset="-122"/>
                <a:ea typeface="微软雅黑" panose="020B0503020204020204" charset="-122"/>
              </a:endParaRPr>
            </a:p>
          </p:txBody>
        </p:sp>
        <p:grpSp>
          <p:nvGrpSpPr>
            <p:cNvPr id="60" name="组合 19"/>
            <p:cNvGrpSpPr/>
            <p:nvPr/>
          </p:nvGrpSpPr>
          <p:grpSpPr bwMode="auto">
            <a:xfrm>
              <a:off x="5412690" y="2651462"/>
              <a:ext cx="1407218" cy="1134122"/>
              <a:chOff x="5907990" y="1136987"/>
              <a:chExt cx="1407218" cy="1134122"/>
            </a:xfrm>
          </p:grpSpPr>
          <p:sp>
            <p:nvSpPr>
              <p:cNvPr id="61" name="文本框 60"/>
              <p:cNvSpPr txBox="1"/>
              <p:nvPr/>
            </p:nvSpPr>
            <p:spPr>
              <a:xfrm>
                <a:off x="6225761" y="1136987"/>
                <a:ext cx="659373" cy="583256"/>
              </a:xfrm>
              <a:prstGeom prst="rect">
                <a:avLst/>
              </a:prstGeom>
              <a:noFill/>
            </p:spPr>
            <p:txBody>
              <a:bodyPr wrap="none">
                <a:spAutoFit/>
              </a:bodyPr>
              <a:lstStyle/>
              <a:p>
                <a:pPr>
                  <a:defRPr/>
                </a:pPr>
                <a:r>
                  <a:rPr lang="en-US" altLang="zh-CN" sz="3200" dirty="0">
                    <a:ln w="38100">
                      <a:noFill/>
                    </a:ln>
                    <a:solidFill>
                      <a:srgbClr val="15F2FA"/>
                    </a:solidFill>
                    <a:latin typeface="微软雅黑" panose="020B0503020204020204" charset="-122"/>
                    <a:ea typeface="微软雅黑" panose="020B0503020204020204" charset="-122"/>
                  </a:rPr>
                  <a:t>02</a:t>
                </a:r>
              </a:p>
            </p:txBody>
          </p:sp>
          <p:sp>
            <p:nvSpPr>
              <p:cNvPr id="62" name="文本框 21"/>
              <p:cNvSpPr txBox="1">
                <a:spLocks noChangeArrowheads="1"/>
              </p:cNvSpPr>
              <p:nvPr/>
            </p:nvSpPr>
            <p:spPr bwMode="auto">
              <a:xfrm>
                <a:off x="5921110" y="1833826"/>
                <a:ext cx="1394098" cy="43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ts val="900"/>
                  </a:lnSpc>
                  <a:defRPr sz="600">
                    <a:solidFill>
                      <a:schemeClr val="bg1"/>
                    </a:solidFill>
                    <a:latin typeface="Arial" panose="020B0604020202020204" pitchFamily="34" charset="0"/>
                    <a:ea typeface="微软雅黑" panose="020B050302020402020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altLang="zh-CN" dirty="0">
                    <a:solidFill>
                      <a:srgbClr val="15F2FA"/>
                    </a:solidFill>
                    <a:latin typeface="微软雅黑" panose="020B0503020204020204" charset="-122"/>
                  </a:rPr>
                  <a:t>this is a dummy text. enter your own text here. this is a sample text.</a:t>
                </a:r>
              </a:p>
            </p:txBody>
          </p:sp>
          <p:sp>
            <p:nvSpPr>
              <p:cNvPr id="63" name="矩形 22"/>
              <p:cNvSpPr>
                <a:spLocks noChangeArrowheads="1"/>
              </p:cNvSpPr>
              <p:nvPr/>
            </p:nvSpPr>
            <p:spPr bwMode="auto">
              <a:xfrm>
                <a:off x="5907990" y="1634554"/>
                <a:ext cx="1402596" cy="33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a:r>
                  <a:rPr lang="en-US" altLang="zh-CN" sz="1200" b="1" dirty="0">
                    <a:solidFill>
                      <a:srgbClr val="15F2FA"/>
                    </a:solidFill>
                    <a:latin typeface="微软雅黑" panose="020B0503020204020204" charset="-122"/>
                    <a:ea typeface="微软雅黑" panose="020B0503020204020204" charset="-122"/>
                    <a:cs typeface="Arial" panose="020B0604020202020204" pitchFamily="34" charset="0"/>
                  </a:rPr>
                  <a:t>单击此处添加名称</a:t>
                </a:r>
              </a:p>
            </p:txBody>
          </p:sp>
        </p:grpSp>
      </p:grpSp>
      <p:grpSp>
        <p:nvGrpSpPr>
          <p:cNvPr id="64" name="组合 63"/>
          <p:cNvGrpSpPr/>
          <p:nvPr/>
        </p:nvGrpSpPr>
        <p:grpSpPr bwMode="auto">
          <a:xfrm>
            <a:off x="4627558" y="1570662"/>
            <a:ext cx="1354144" cy="1354144"/>
            <a:chOff x="4493686" y="1207526"/>
            <a:chExt cx="1354453" cy="1354453"/>
          </a:xfrm>
        </p:grpSpPr>
        <p:sp>
          <p:nvSpPr>
            <p:cNvPr id="65" name="Oval 177"/>
            <p:cNvSpPr>
              <a:spLocks noChangeArrowheads="1"/>
            </p:cNvSpPr>
            <p:nvPr/>
          </p:nvSpPr>
          <p:spPr bwMode="auto">
            <a:xfrm>
              <a:off x="4493686" y="1207526"/>
              <a:ext cx="1354453" cy="1354453"/>
            </a:xfrm>
            <a:prstGeom prst="ellipse">
              <a:avLst/>
            </a:prstGeom>
            <a:noFill/>
            <a:ln w="38100">
              <a:solidFill>
                <a:srgbClr val="15F2F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srgbClr val="15F2FA"/>
                </a:solidFill>
                <a:latin typeface="微软雅黑" panose="020B0503020204020204" charset="-122"/>
                <a:ea typeface="微软雅黑" panose="020B0503020204020204" charset="-122"/>
              </a:endParaRPr>
            </a:p>
          </p:txBody>
        </p:sp>
        <p:grpSp>
          <p:nvGrpSpPr>
            <p:cNvPr id="66" name="组合 7"/>
            <p:cNvGrpSpPr/>
            <p:nvPr/>
          </p:nvGrpSpPr>
          <p:grpSpPr bwMode="auto">
            <a:xfrm>
              <a:off x="4707833" y="1498107"/>
              <a:ext cx="1008610" cy="693454"/>
              <a:chOff x="4593533" y="1498107"/>
              <a:chExt cx="1008610" cy="693454"/>
            </a:xfrm>
          </p:grpSpPr>
          <p:sp>
            <p:nvSpPr>
              <p:cNvPr id="67" name="文本框 66"/>
              <p:cNvSpPr txBox="1"/>
              <p:nvPr/>
            </p:nvSpPr>
            <p:spPr>
              <a:xfrm>
                <a:off x="4682673" y="1498107"/>
                <a:ext cx="659281" cy="583698"/>
              </a:xfrm>
              <a:prstGeom prst="rect">
                <a:avLst/>
              </a:prstGeom>
              <a:noFill/>
            </p:spPr>
            <p:txBody>
              <a:bodyPr wrap="none">
                <a:spAutoFit/>
              </a:bodyPr>
              <a:lstStyle/>
              <a:p>
                <a:pPr>
                  <a:defRPr/>
                </a:pPr>
                <a:r>
                  <a:rPr lang="en-US" altLang="zh-CN" sz="3200" dirty="0">
                    <a:ln w="38100">
                      <a:noFill/>
                    </a:ln>
                    <a:solidFill>
                      <a:srgbClr val="15F2FA"/>
                    </a:solidFill>
                    <a:latin typeface="微软雅黑" panose="020B0503020204020204" charset="-122"/>
                    <a:ea typeface="微软雅黑" panose="020B0503020204020204" charset="-122"/>
                  </a:rPr>
                  <a:t>03</a:t>
                </a:r>
              </a:p>
            </p:txBody>
          </p:sp>
          <p:sp>
            <p:nvSpPr>
              <p:cNvPr id="68" name="矩形 24"/>
              <p:cNvSpPr>
                <a:spLocks noChangeArrowheads="1"/>
              </p:cNvSpPr>
              <p:nvPr/>
            </p:nvSpPr>
            <p:spPr bwMode="auto">
              <a:xfrm>
                <a:off x="4593533" y="1977517"/>
                <a:ext cx="1008610" cy="21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800">
                    <a:solidFill>
                      <a:srgbClr val="15F2FA"/>
                    </a:solidFill>
                    <a:latin typeface="微软雅黑" panose="020B0503020204020204" charset="-122"/>
                    <a:ea typeface="微软雅黑" panose="020B0503020204020204" charset="-122"/>
                    <a:cs typeface="Arial" panose="020B0604020202020204" pitchFamily="34" charset="0"/>
                  </a:rPr>
                  <a:t>Add Title In Here</a:t>
                </a:r>
              </a:p>
            </p:txBody>
          </p:sp>
        </p:grpSp>
      </p:grpSp>
      <p:grpSp>
        <p:nvGrpSpPr>
          <p:cNvPr id="69" name="组合 68"/>
          <p:cNvGrpSpPr/>
          <p:nvPr/>
        </p:nvGrpSpPr>
        <p:grpSpPr bwMode="auto">
          <a:xfrm>
            <a:off x="7072313" y="3291516"/>
            <a:ext cx="1195387" cy="1195387"/>
            <a:chOff x="6643415" y="3290246"/>
            <a:chExt cx="1195660" cy="1195660"/>
          </a:xfrm>
        </p:grpSpPr>
        <p:sp>
          <p:nvSpPr>
            <p:cNvPr id="70" name="Oval 289"/>
            <p:cNvSpPr>
              <a:spLocks noChangeArrowheads="1"/>
            </p:cNvSpPr>
            <p:nvPr/>
          </p:nvSpPr>
          <p:spPr bwMode="auto">
            <a:xfrm>
              <a:off x="6643415" y="3290246"/>
              <a:ext cx="1195660" cy="1195660"/>
            </a:xfrm>
            <a:prstGeom prst="ellipse">
              <a:avLst/>
            </a:prstGeom>
            <a:noFill/>
            <a:ln w="38100">
              <a:solidFill>
                <a:srgbClr val="15F2F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srgbClr val="15F2FA"/>
                </a:solidFill>
                <a:latin typeface="微软雅黑" panose="020B0503020204020204" charset="-122"/>
                <a:ea typeface="微软雅黑" panose="020B0503020204020204" charset="-122"/>
              </a:endParaRPr>
            </a:p>
          </p:txBody>
        </p:sp>
        <p:grpSp>
          <p:nvGrpSpPr>
            <p:cNvPr id="71" name="组合 26"/>
            <p:cNvGrpSpPr/>
            <p:nvPr/>
          </p:nvGrpSpPr>
          <p:grpSpPr bwMode="auto">
            <a:xfrm>
              <a:off x="6784283" y="3488728"/>
              <a:ext cx="1008611" cy="636400"/>
              <a:chOff x="4593533" y="1517053"/>
              <a:chExt cx="1008611" cy="636400"/>
            </a:xfrm>
          </p:grpSpPr>
          <p:sp>
            <p:nvSpPr>
              <p:cNvPr id="72" name="文本框 71"/>
              <p:cNvSpPr txBox="1"/>
              <p:nvPr/>
            </p:nvSpPr>
            <p:spPr>
              <a:xfrm>
                <a:off x="4721013" y="1517053"/>
                <a:ext cx="599577" cy="522089"/>
              </a:xfrm>
              <a:prstGeom prst="rect">
                <a:avLst/>
              </a:prstGeom>
              <a:noFill/>
            </p:spPr>
            <p:txBody>
              <a:bodyPr wrap="none">
                <a:spAutoFit/>
              </a:bodyPr>
              <a:lstStyle/>
              <a:p>
                <a:pPr>
                  <a:defRPr/>
                </a:pPr>
                <a:r>
                  <a:rPr lang="en-US" altLang="zh-CN" sz="2800" dirty="0">
                    <a:ln w="38100">
                      <a:noFill/>
                    </a:ln>
                    <a:solidFill>
                      <a:srgbClr val="15F2FA"/>
                    </a:solidFill>
                    <a:latin typeface="微软雅黑" panose="020B0503020204020204" charset="-122"/>
                    <a:ea typeface="微软雅黑" panose="020B0503020204020204" charset="-122"/>
                  </a:rPr>
                  <a:t>04</a:t>
                </a:r>
              </a:p>
            </p:txBody>
          </p:sp>
          <p:sp>
            <p:nvSpPr>
              <p:cNvPr id="73" name="矩形 28"/>
              <p:cNvSpPr>
                <a:spLocks noChangeArrowheads="1"/>
              </p:cNvSpPr>
              <p:nvPr/>
            </p:nvSpPr>
            <p:spPr bwMode="auto">
              <a:xfrm>
                <a:off x="4593533" y="1939409"/>
                <a:ext cx="1008611" cy="21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800">
                    <a:solidFill>
                      <a:srgbClr val="15F2FA"/>
                    </a:solidFill>
                    <a:latin typeface="微软雅黑" panose="020B0503020204020204" charset="-122"/>
                    <a:ea typeface="微软雅黑" panose="020B0503020204020204" charset="-122"/>
                    <a:cs typeface="Arial" panose="020B0604020202020204" pitchFamily="34" charset="0"/>
                  </a:rPr>
                  <a:t>Add Title In Here</a:t>
                </a:r>
              </a:p>
            </p:txBody>
          </p:sp>
        </p:grpSp>
      </p:grpSp>
      <p:sp>
        <p:nvSpPr>
          <p:cNvPr id="86" name="文本框 66"/>
          <p:cNvSpPr txBox="1">
            <a:spLocks noChangeArrowheads="1"/>
          </p:cNvSpPr>
          <p:nvPr/>
        </p:nvSpPr>
        <p:spPr bwMode="auto">
          <a:xfrm>
            <a:off x="901700" y="2689852"/>
            <a:ext cx="3433763"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ts val="900"/>
              </a:lnSpc>
              <a:defRPr sz="600">
                <a:solidFill>
                  <a:schemeClr val="bg1"/>
                </a:solidFill>
                <a:latin typeface="Arial" panose="020B0604020202020204" pitchFamily="34" charset="0"/>
                <a:ea typeface="微软雅黑" panose="020B050302020402020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solidFill>
                  <a:srgbClr val="15F2FA"/>
                </a:solidFill>
                <a:latin typeface="微软雅黑" panose="020B0503020204020204" charset="-122"/>
                <a:sym typeface="+mn-ea"/>
              </a:rPr>
              <a:t>this is a sample text. insert your desired text here. Again. this is a dummy text. enter your own text here. this is a sample text. insert your desired text here. Again. this is a dummy text. enter your own text herethis is a sample text. insert your desired text here. Again. this is a dummy text. enter your own text here. this is a sample text. insert your desired text here. Again. this is a dummy text. enter your own text here</a:t>
            </a:r>
            <a:endParaRPr lang="en-US" altLang="zh-CN" dirty="0">
              <a:solidFill>
                <a:srgbClr val="15F2FA"/>
              </a:solidFill>
              <a:latin typeface="微软雅黑" panose="020B0503020204020204" charset="-122"/>
            </a:endParaRPr>
          </a:p>
          <a:p>
            <a:r>
              <a:rPr lang="en-US" altLang="zh-CN" dirty="0">
                <a:solidFill>
                  <a:srgbClr val="15F2FA"/>
                </a:solidFill>
                <a:latin typeface="微软雅黑" panose="020B0503020204020204" charset="-122"/>
                <a:sym typeface="+mn-ea"/>
              </a:rPr>
              <a:t>this is a sample text. insert your desired text here. Again. this is a dummy text. enter your own text here. this is a sample text. insert your desired text here. Again. this is a dummy text. enter your own text here</a:t>
            </a:r>
            <a:endParaRPr lang="en-US" altLang="zh-CN" dirty="0">
              <a:solidFill>
                <a:srgbClr val="15F2FA"/>
              </a:solidFill>
              <a:latin typeface="微软雅黑" panose="020B0503020204020204" charset="-122"/>
            </a:endParaRPr>
          </a:p>
          <a:p>
            <a:r>
              <a:rPr lang="en-US" altLang="zh-CN" dirty="0">
                <a:solidFill>
                  <a:srgbClr val="15F2FA"/>
                </a:solidFill>
                <a:latin typeface="微软雅黑" panose="020B0503020204020204" charset="-122"/>
                <a:sym typeface="+mn-ea"/>
              </a:rPr>
              <a:t>this is a sample text. insert your desired text here. Again. this is a dummy text. enter your own text here. this is a sample text. insert your desired text here. Again. this is a dummy text. enter your own text here</a:t>
            </a:r>
            <a:endParaRPr lang="en-US" altLang="zh-CN" dirty="0">
              <a:solidFill>
                <a:srgbClr val="15F2FA"/>
              </a:solidFill>
              <a:latin typeface="微软雅黑" panose="020B0503020204020204" charset="-122"/>
            </a:endParaRPr>
          </a:p>
          <a:p>
            <a:endParaRPr lang="en-US" altLang="zh-CN" dirty="0">
              <a:solidFill>
                <a:srgbClr val="15F2FA"/>
              </a:solidFill>
              <a:latin typeface="微软雅黑" panose="020B0503020204020204" charset="-122"/>
            </a:endParaRPr>
          </a:p>
        </p:txBody>
      </p:sp>
      <p:sp>
        <p:nvSpPr>
          <p:cNvPr id="87" name="文本框 86"/>
          <p:cNvSpPr txBox="1">
            <a:spLocks noChangeArrowheads="1"/>
          </p:cNvSpPr>
          <p:nvPr/>
        </p:nvSpPr>
        <p:spPr bwMode="auto">
          <a:xfrm>
            <a:off x="893764" y="2256465"/>
            <a:ext cx="20116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r>
              <a:rPr lang="en-US" altLang="zh-CN" dirty="0">
                <a:solidFill>
                  <a:srgbClr val="15F2FA"/>
                </a:solidFill>
                <a:latin typeface="微软雅黑" panose="020B0503020204020204" charset="-122"/>
                <a:ea typeface="微软雅黑" panose="020B0503020204020204" charset="-122"/>
                <a:cs typeface="Arial" panose="020B0604020202020204" pitchFamily="34" charset="0"/>
              </a:rPr>
              <a:t>单击此处添加名称</a:t>
            </a:r>
          </a:p>
        </p:txBody>
      </p:sp>
      <p:grpSp>
        <p:nvGrpSpPr>
          <p:cNvPr id="88" name="组合 87"/>
          <p:cNvGrpSpPr/>
          <p:nvPr/>
        </p:nvGrpSpPr>
        <p:grpSpPr bwMode="auto">
          <a:xfrm>
            <a:off x="4386263" y="3281991"/>
            <a:ext cx="1195387" cy="1195387"/>
            <a:chOff x="6643415" y="3290246"/>
            <a:chExt cx="1195660" cy="1195660"/>
          </a:xfrm>
        </p:grpSpPr>
        <p:sp>
          <p:nvSpPr>
            <p:cNvPr id="89" name="Oval 289"/>
            <p:cNvSpPr>
              <a:spLocks noChangeArrowheads="1"/>
            </p:cNvSpPr>
            <p:nvPr/>
          </p:nvSpPr>
          <p:spPr bwMode="auto">
            <a:xfrm>
              <a:off x="6643415" y="3290246"/>
              <a:ext cx="1195660" cy="1195660"/>
            </a:xfrm>
            <a:prstGeom prst="ellipse">
              <a:avLst/>
            </a:prstGeom>
            <a:noFill/>
            <a:ln w="38100">
              <a:solidFill>
                <a:srgbClr val="15F2F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srgbClr val="15F2FA"/>
                </a:solidFill>
                <a:latin typeface="微软雅黑" panose="020B0503020204020204" charset="-122"/>
                <a:ea typeface="微软雅黑" panose="020B0503020204020204" charset="-122"/>
              </a:endParaRPr>
            </a:p>
          </p:txBody>
        </p:sp>
        <p:grpSp>
          <p:nvGrpSpPr>
            <p:cNvPr id="90" name="组合 26"/>
            <p:cNvGrpSpPr/>
            <p:nvPr/>
          </p:nvGrpSpPr>
          <p:grpSpPr bwMode="auto">
            <a:xfrm>
              <a:off x="6784283" y="3488728"/>
              <a:ext cx="1008611" cy="636400"/>
              <a:chOff x="4593533" y="1517053"/>
              <a:chExt cx="1008611" cy="636400"/>
            </a:xfrm>
          </p:grpSpPr>
          <p:sp>
            <p:nvSpPr>
              <p:cNvPr id="91" name="文本框 90"/>
              <p:cNvSpPr txBox="1"/>
              <p:nvPr/>
            </p:nvSpPr>
            <p:spPr>
              <a:xfrm>
                <a:off x="4721013" y="1517053"/>
                <a:ext cx="599577" cy="522089"/>
              </a:xfrm>
              <a:prstGeom prst="rect">
                <a:avLst/>
              </a:prstGeom>
              <a:noFill/>
            </p:spPr>
            <p:txBody>
              <a:bodyPr wrap="none">
                <a:spAutoFit/>
              </a:bodyPr>
              <a:lstStyle/>
              <a:p>
                <a:pPr>
                  <a:defRPr/>
                </a:pPr>
                <a:r>
                  <a:rPr lang="en-US" altLang="zh-CN" sz="2800" dirty="0">
                    <a:ln w="38100">
                      <a:noFill/>
                    </a:ln>
                    <a:solidFill>
                      <a:srgbClr val="15F2FA"/>
                    </a:solidFill>
                    <a:latin typeface="微软雅黑" panose="020B0503020204020204" charset="-122"/>
                    <a:ea typeface="微软雅黑" panose="020B0503020204020204" charset="-122"/>
                  </a:rPr>
                  <a:t>05</a:t>
                </a:r>
              </a:p>
            </p:txBody>
          </p:sp>
          <p:sp>
            <p:nvSpPr>
              <p:cNvPr id="92" name="矩形 28"/>
              <p:cNvSpPr>
                <a:spLocks noChangeArrowheads="1"/>
              </p:cNvSpPr>
              <p:nvPr/>
            </p:nvSpPr>
            <p:spPr bwMode="auto">
              <a:xfrm>
                <a:off x="4593533" y="1939409"/>
                <a:ext cx="1008611" cy="21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800">
                    <a:solidFill>
                      <a:srgbClr val="15F2FA"/>
                    </a:solidFill>
                    <a:latin typeface="微软雅黑" panose="020B0503020204020204" charset="-122"/>
                    <a:ea typeface="微软雅黑" panose="020B0503020204020204" charset="-122"/>
                    <a:cs typeface="Arial" panose="020B0604020202020204" pitchFamily="34" charset="0"/>
                  </a:rPr>
                  <a:t>Add Title In Here</a:t>
                </a:r>
              </a:p>
            </p:txBody>
          </p:sp>
        </p:grpSp>
      </p:grpSp>
    </p:spTree>
  </p:cSld>
  <p:clrMapOvr>
    <a:masterClrMapping/>
  </p:clrMapOvr>
  <mc:AlternateContent xmlns:mc="http://schemas.openxmlformats.org/markup-compatibility/2006">
    <mc:Choice xmlns:p14="http://schemas.microsoft.com/office/powerpoint/2010/main" Requires="p14">
      <p:transition p14:dur="9" advTm="4503">
        <p:zoom/>
      </p:transition>
    </mc:Choice>
    <mc:Fallback>
      <p:transition advTm="4503">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par>
                                <p:cTn id="12" presetID="42" presetClass="entr" presetSubtype="0" fill="hold" nodeType="withEffect">
                                  <p:stCondLst>
                                    <p:cond delay="60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1000"/>
                                        <p:tgtEl>
                                          <p:spTgt spid="53"/>
                                        </p:tgtEl>
                                      </p:cBhvr>
                                    </p:animEffect>
                                    <p:anim calcmode="lin" valueType="num">
                                      <p:cBhvr>
                                        <p:cTn id="15" dur="1000" fill="hold"/>
                                        <p:tgtEl>
                                          <p:spTgt spid="53"/>
                                        </p:tgtEl>
                                        <p:attrNameLst>
                                          <p:attrName>ppt_x</p:attrName>
                                        </p:attrNameLst>
                                      </p:cBhvr>
                                      <p:tavLst>
                                        <p:tav tm="0">
                                          <p:val>
                                            <p:strVal val="#ppt_x"/>
                                          </p:val>
                                        </p:tav>
                                        <p:tav tm="100000">
                                          <p:val>
                                            <p:strVal val="#ppt_x"/>
                                          </p:val>
                                        </p:tav>
                                      </p:tavLst>
                                    </p:anim>
                                    <p:anim calcmode="lin" valueType="num">
                                      <p:cBhvr>
                                        <p:cTn id="16" dur="1000" fill="hold"/>
                                        <p:tgtEl>
                                          <p:spTgt spid="5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90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1000"/>
                                        <p:tgtEl>
                                          <p:spTgt spid="64"/>
                                        </p:tgtEl>
                                      </p:cBhvr>
                                    </p:animEffect>
                                    <p:anim calcmode="lin" valueType="num">
                                      <p:cBhvr>
                                        <p:cTn id="20" dur="1000" fill="hold"/>
                                        <p:tgtEl>
                                          <p:spTgt spid="64"/>
                                        </p:tgtEl>
                                        <p:attrNameLst>
                                          <p:attrName>ppt_x</p:attrName>
                                        </p:attrNameLst>
                                      </p:cBhvr>
                                      <p:tavLst>
                                        <p:tav tm="0">
                                          <p:val>
                                            <p:strVal val="#ppt_x"/>
                                          </p:val>
                                        </p:tav>
                                        <p:tav tm="100000">
                                          <p:val>
                                            <p:strVal val="#ppt_x"/>
                                          </p:val>
                                        </p:tav>
                                      </p:tavLst>
                                    </p:anim>
                                    <p:anim calcmode="lin" valueType="num">
                                      <p:cBhvr>
                                        <p:cTn id="21" dur="1000" fill="hold"/>
                                        <p:tgtEl>
                                          <p:spTgt spid="6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110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1000"/>
                                        <p:tgtEl>
                                          <p:spTgt spid="58"/>
                                        </p:tgtEl>
                                      </p:cBhvr>
                                    </p:animEffect>
                                    <p:anim calcmode="lin" valueType="num">
                                      <p:cBhvr>
                                        <p:cTn id="25" dur="1000" fill="hold"/>
                                        <p:tgtEl>
                                          <p:spTgt spid="58"/>
                                        </p:tgtEl>
                                        <p:attrNameLst>
                                          <p:attrName>ppt_x</p:attrName>
                                        </p:attrNameLst>
                                      </p:cBhvr>
                                      <p:tavLst>
                                        <p:tav tm="0">
                                          <p:val>
                                            <p:strVal val="#ppt_x"/>
                                          </p:val>
                                        </p:tav>
                                        <p:tav tm="100000">
                                          <p:val>
                                            <p:strVal val="#ppt_x"/>
                                          </p:val>
                                        </p:tav>
                                      </p:tavLst>
                                    </p:anim>
                                    <p:anim calcmode="lin" valueType="num">
                                      <p:cBhvr>
                                        <p:cTn id="26" dur="1000" fill="hold"/>
                                        <p:tgtEl>
                                          <p:spTgt spid="5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1300"/>
                                  </p:stCondLst>
                                  <p:childTnLst>
                                    <p:set>
                                      <p:cBhvr>
                                        <p:cTn id="28" dur="1" fill="hold">
                                          <p:stCondLst>
                                            <p:cond delay="0"/>
                                          </p:stCondLst>
                                        </p:cTn>
                                        <p:tgtEl>
                                          <p:spTgt spid="69"/>
                                        </p:tgtEl>
                                        <p:attrNameLst>
                                          <p:attrName>style.visibility</p:attrName>
                                        </p:attrNameLst>
                                      </p:cBhvr>
                                      <p:to>
                                        <p:strVal val="visible"/>
                                      </p:to>
                                    </p:set>
                                    <p:animEffect transition="in" filter="fade">
                                      <p:cBhvr>
                                        <p:cTn id="29" dur="1000"/>
                                        <p:tgtEl>
                                          <p:spTgt spid="69"/>
                                        </p:tgtEl>
                                      </p:cBhvr>
                                    </p:animEffect>
                                    <p:anim calcmode="lin" valueType="num">
                                      <p:cBhvr>
                                        <p:cTn id="30" dur="1000" fill="hold"/>
                                        <p:tgtEl>
                                          <p:spTgt spid="69"/>
                                        </p:tgtEl>
                                        <p:attrNameLst>
                                          <p:attrName>ppt_x</p:attrName>
                                        </p:attrNameLst>
                                      </p:cBhvr>
                                      <p:tavLst>
                                        <p:tav tm="0">
                                          <p:val>
                                            <p:strVal val="#ppt_x"/>
                                          </p:val>
                                        </p:tav>
                                        <p:tav tm="100000">
                                          <p:val>
                                            <p:strVal val="#ppt_x"/>
                                          </p:val>
                                        </p:tav>
                                      </p:tavLst>
                                    </p:anim>
                                    <p:anim calcmode="lin" valueType="num">
                                      <p:cBhvr>
                                        <p:cTn id="31" dur="1000" fill="hold"/>
                                        <p:tgtEl>
                                          <p:spTgt spid="69"/>
                                        </p:tgtEl>
                                        <p:attrNameLst>
                                          <p:attrName>ppt_y</p:attrName>
                                        </p:attrNameLst>
                                      </p:cBhvr>
                                      <p:tavLst>
                                        <p:tav tm="0">
                                          <p:val>
                                            <p:strVal val="#ppt_y+.1"/>
                                          </p:val>
                                        </p:tav>
                                        <p:tav tm="100000">
                                          <p:val>
                                            <p:strVal val="#ppt_y"/>
                                          </p:val>
                                        </p:tav>
                                      </p:tavLst>
                                    </p:anim>
                                  </p:childTnLst>
                                </p:cTn>
                              </p:par>
                              <p:par>
                                <p:cTn id="32" presetID="2" presetClass="entr" presetSubtype="8" fill="hold" grpId="0" nodeType="withEffect">
                                  <p:stCondLst>
                                    <p:cond delay="2500"/>
                                  </p:stCondLst>
                                  <p:childTnLst>
                                    <p:set>
                                      <p:cBhvr>
                                        <p:cTn id="33" dur="1" fill="hold">
                                          <p:stCondLst>
                                            <p:cond delay="0"/>
                                          </p:stCondLst>
                                        </p:cTn>
                                        <p:tgtEl>
                                          <p:spTgt spid="87"/>
                                        </p:tgtEl>
                                        <p:attrNameLst>
                                          <p:attrName>style.visibility</p:attrName>
                                        </p:attrNameLst>
                                      </p:cBhvr>
                                      <p:to>
                                        <p:strVal val="visible"/>
                                      </p:to>
                                    </p:set>
                                    <p:anim calcmode="lin" valueType="num">
                                      <p:cBhvr additive="base">
                                        <p:cTn id="34" dur="750" fill="hold"/>
                                        <p:tgtEl>
                                          <p:spTgt spid="87"/>
                                        </p:tgtEl>
                                        <p:attrNameLst>
                                          <p:attrName>ppt_x</p:attrName>
                                        </p:attrNameLst>
                                      </p:cBhvr>
                                      <p:tavLst>
                                        <p:tav tm="0">
                                          <p:val>
                                            <p:strVal val="0-#ppt_w/2"/>
                                          </p:val>
                                        </p:tav>
                                        <p:tav tm="100000">
                                          <p:val>
                                            <p:strVal val="#ppt_x"/>
                                          </p:val>
                                        </p:tav>
                                      </p:tavLst>
                                    </p:anim>
                                    <p:anim calcmode="lin" valueType="num">
                                      <p:cBhvr additive="base">
                                        <p:cTn id="35" dur="750" fill="hold"/>
                                        <p:tgtEl>
                                          <p:spTgt spid="87"/>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2800"/>
                                  </p:stCondLst>
                                  <p:childTnLst>
                                    <p:set>
                                      <p:cBhvr>
                                        <p:cTn id="37" dur="1" fill="hold">
                                          <p:stCondLst>
                                            <p:cond delay="0"/>
                                          </p:stCondLst>
                                        </p:cTn>
                                        <p:tgtEl>
                                          <p:spTgt spid="86"/>
                                        </p:tgtEl>
                                        <p:attrNameLst>
                                          <p:attrName>style.visibility</p:attrName>
                                        </p:attrNameLst>
                                      </p:cBhvr>
                                      <p:to>
                                        <p:strVal val="visible"/>
                                      </p:to>
                                    </p:set>
                                    <p:anim calcmode="lin" valueType="num">
                                      <p:cBhvr additive="base">
                                        <p:cTn id="38" dur="750" fill="hold"/>
                                        <p:tgtEl>
                                          <p:spTgt spid="86"/>
                                        </p:tgtEl>
                                        <p:attrNameLst>
                                          <p:attrName>ppt_x</p:attrName>
                                        </p:attrNameLst>
                                      </p:cBhvr>
                                      <p:tavLst>
                                        <p:tav tm="0">
                                          <p:val>
                                            <p:strVal val="0-#ppt_w/2"/>
                                          </p:val>
                                        </p:tav>
                                        <p:tav tm="100000">
                                          <p:val>
                                            <p:strVal val="#ppt_x"/>
                                          </p:val>
                                        </p:tav>
                                      </p:tavLst>
                                    </p:anim>
                                    <p:anim calcmode="lin" valueType="num">
                                      <p:cBhvr additive="base">
                                        <p:cTn id="39" dur="750" fill="hold"/>
                                        <p:tgtEl>
                                          <p:spTgt spid="86"/>
                                        </p:tgtEl>
                                        <p:attrNameLst>
                                          <p:attrName>ppt_y</p:attrName>
                                        </p:attrNameLst>
                                      </p:cBhvr>
                                      <p:tavLst>
                                        <p:tav tm="0">
                                          <p:val>
                                            <p:strVal val="#ppt_y"/>
                                          </p:val>
                                        </p:tav>
                                        <p:tav tm="100000">
                                          <p:val>
                                            <p:strVal val="#ppt_y"/>
                                          </p:val>
                                        </p:tav>
                                      </p:tavLst>
                                    </p:anim>
                                  </p:childTnLst>
                                </p:cTn>
                              </p:par>
                              <p:par>
                                <p:cTn id="40" presetID="42" presetClass="entr" presetSubtype="0" fill="hold" nodeType="withEffect">
                                  <p:stCondLst>
                                    <p:cond delay="1300"/>
                                  </p:stCondLst>
                                  <p:childTnLst>
                                    <p:set>
                                      <p:cBhvr>
                                        <p:cTn id="41" dur="1" fill="hold">
                                          <p:stCondLst>
                                            <p:cond delay="0"/>
                                          </p:stCondLst>
                                        </p:cTn>
                                        <p:tgtEl>
                                          <p:spTgt spid="88"/>
                                        </p:tgtEl>
                                        <p:attrNameLst>
                                          <p:attrName>style.visibility</p:attrName>
                                        </p:attrNameLst>
                                      </p:cBhvr>
                                      <p:to>
                                        <p:strVal val="visible"/>
                                      </p:to>
                                    </p:set>
                                    <p:animEffect transition="in" filter="fade">
                                      <p:cBhvr>
                                        <p:cTn id="42" dur="1000"/>
                                        <p:tgtEl>
                                          <p:spTgt spid="88"/>
                                        </p:tgtEl>
                                      </p:cBhvr>
                                    </p:animEffect>
                                    <p:anim calcmode="lin" valueType="num">
                                      <p:cBhvr>
                                        <p:cTn id="43" dur="1000" fill="hold"/>
                                        <p:tgtEl>
                                          <p:spTgt spid="88"/>
                                        </p:tgtEl>
                                        <p:attrNameLst>
                                          <p:attrName>ppt_x</p:attrName>
                                        </p:attrNameLst>
                                      </p:cBhvr>
                                      <p:tavLst>
                                        <p:tav tm="0">
                                          <p:val>
                                            <p:strVal val="#ppt_x"/>
                                          </p:val>
                                        </p:tav>
                                        <p:tav tm="100000">
                                          <p:val>
                                            <p:strVal val="#ppt_x"/>
                                          </p:val>
                                        </p:tav>
                                      </p:tavLst>
                                    </p:anim>
                                    <p:anim calcmode="lin" valueType="num">
                                      <p:cBhvr>
                                        <p:cTn id="44"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86" grpId="0"/>
      <p:bldP spid="8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extBox 13"/>
          <p:cNvSpPr txBox="1"/>
          <p:nvPr/>
        </p:nvSpPr>
        <p:spPr>
          <a:xfrm>
            <a:off x="1705832" y="2942693"/>
            <a:ext cx="5870744" cy="778510"/>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4470" dirty="0">
                <a:solidFill>
                  <a:srgbClr val="15F2FA"/>
                </a:solidFill>
                <a:latin typeface="微软雅黑" panose="020B0503020204020204" charset="-122"/>
                <a:ea typeface="微软雅黑" panose="020B0503020204020204" charset="-122"/>
              </a:rPr>
              <a:t>成功项目展示</a:t>
            </a:r>
          </a:p>
        </p:txBody>
      </p:sp>
      <p:sp>
        <p:nvSpPr>
          <p:cNvPr id="3" name="TextBox 16"/>
          <p:cNvSpPr txBox="1"/>
          <p:nvPr/>
        </p:nvSpPr>
        <p:spPr>
          <a:xfrm>
            <a:off x="2211221" y="3721059"/>
            <a:ext cx="4859966" cy="414020"/>
          </a:xfrm>
          <a:prstGeom prst="rect">
            <a:avLst/>
          </a:prstGeom>
          <a:noFill/>
        </p:spPr>
        <p:txBody>
          <a:bodyPr wrap="square">
            <a:spAutoFit/>
          </a:bodyPr>
          <a:lstStyle/>
          <a:p>
            <a:pPr algn="ctr">
              <a:defRPr/>
            </a:pPr>
            <a:r>
              <a:rPr sz="1050" dirty="0">
                <a:solidFill>
                  <a:srgbClr val="15F2FA"/>
                </a:solidFill>
                <a:latin typeface="微软雅黑" panose="020B0503020204020204" charset="-122"/>
                <a:ea typeface="微软雅黑" panose="020B0503020204020204" charset="-122"/>
              </a:rPr>
              <a:t>您的内容打在这里，或者通过复制您的文本后，在此框中选择粘贴。您的内容打在这里，或者通过复制您的文本后，在此框中选择粘贴。</a:t>
            </a:r>
          </a:p>
        </p:txBody>
      </p:sp>
      <p:sp>
        <p:nvSpPr>
          <p:cNvPr id="4" name="Oval 5"/>
          <p:cNvSpPr>
            <a:spLocks noChangeArrowheads="1"/>
          </p:cNvSpPr>
          <p:nvPr/>
        </p:nvSpPr>
        <p:spPr bwMode="auto">
          <a:xfrm>
            <a:off x="3798189" y="1270600"/>
            <a:ext cx="1480264" cy="1486514"/>
          </a:xfrm>
          <a:prstGeom prst="ellipse">
            <a:avLst/>
          </a:prstGeom>
          <a:solidFill>
            <a:srgbClr val="15F2FA"/>
          </a:solidFill>
          <a:ln w="9525" cap="flat" cmpd="sng" algn="ctr">
            <a:noFill/>
            <a:prstDash val="solid"/>
            <a:round/>
            <a:headEnd type="none" w="med" len="med"/>
            <a:tailEnd type="none" w="med" len="med"/>
          </a:ln>
          <a:effectLst/>
        </p:spPr>
        <p:txBody>
          <a:bodyPr vert="horz" wrap="square" lIns="68132" tIns="34066" rIns="68132" bIns="34066" numCol="1" rtlCol="0" anchor="t" anchorCtr="0" compatLnSpc="1"/>
          <a:lstStyle/>
          <a:p>
            <a:endParaRPr lang="zh-CN" altLang="en-US" sz="960">
              <a:solidFill>
                <a:schemeClr val="tx1">
                  <a:lumMod val="75000"/>
                </a:schemeClr>
              </a:solidFill>
              <a:latin typeface="微软雅黑" panose="020B0503020204020204" charset="-122"/>
              <a:ea typeface="微软雅黑" panose="020B0503020204020204" charset="-122"/>
            </a:endParaRPr>
          </a:p>
        </p:txBody>
      </p:sp>
      <p:sp>
        <p:nvSpPr>
          <p:cNvPr id="5" name="Freeform 8"/>
          <p:cNvSpPr/>
          <p:nvPr/>
        </p:nvSpPr>
        <p:spPr bwMode="auto">
          <a:xfrm>
            <a:off x="3725271" y="2029786"/>
            <a:ext cx="1626101" cy="822947"/>
          </a:xfrm>
          <a:custGeom>
            <a:avLst/>
            <a:gdLst>
              <a:gd name="T0" fmla="*/ 3963 w 3963"/>
              <a:gd name="T1" fmla="*/ 0 h 1997"/>
              <a:gd name="T2" fmla="*/ 3963 w 3963"/>
              <a:gd name="T3" fmla="*/ 16 h 1997"/>
              <a:gd name="T4" fmla="*/ 1982 w 3963"/>
              <a:gd name="T5" fmla="*/ 1997 h 1997"/>
              <a:gd name="T6" fmla="*/ 0 w 3963"/>
              <a:gd name="T7" fmla="*/ 16 h 1997"/>
            </a:gdLst>
            <a:ahLst/>
            <a:cxnLst>
              <a:cxn ang="0">
                <a:pos x="T0" y="T1"/>
              </a:cxn>
              <a:cxn ang="0">
                <a:pos x="T2" y="T3"/>
              </a:cxn>
              <a:cxn ang="0">
                <a:pos x="T4" y="T5"/>
              </a:cxn>
              <a:cxn ang="0">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15F2FA"/>
            </a:solidFill>
            <a:prstDash val="dash"/>
            <a:round/>
          </a:ln>
          <a:extLst>
            <a:ext uri="{909E8E84-426E-40DD-AFC4-6F175D3DCCD1}">
              <a14:hiddenFill xmlns:a14="http://schemas.microsoft.com/office/drawing/2010/main">
                <a:solidFill>
                  <a:srgbClr val="15F2FA"/>
                </a:solidFill>
              </a14:hiddenFill>
            </a:ext>
          </a:extLst>
        </p:spPr>
        <p:txBody>
          <a:bodyPr/>
          <a:lstStyle/>
          <a:p>
            <a:endParaRPr lang="zh-CN" altLang="en-US" sz="960">
              <a:solidFill>
                <a:schemeClr val="tx1">
                  <a:lumMod val="75000"/>
                </a:schemeClr>
              </a:solidFill>
              <a:latin typeface="微软雅黑" panose="020B0503020204020204" charset="-122"/>
              <a:ea typeface="微软雅黑" panose="020B0503020204020204" charset="-122"/>
            </a:endParaRPr>
          </a:p>
        </p:txBody>
      </p:sp>
      <p:sp>
        <p:nvSpPr>
          <p:cNvPr id="6" name="Oval 9"/>
          <p:cNvSpPr>
            <a:spLocks noChangeArrowheads="1"/>
          </p:cNvSpPr>
          <p:nvPr/>
        </p:nvSpPr>
        <p:spPr bwMode="auto">
          <a:xfrm>
            <a:off x="5304750" y="2002291"/>
            <a:ext cx="91670" cy="91670"/>
          </a:xfrm>
          <a:prstGeom prst="ellipse">
            <a:avLst/>
          </a:prstGeom>
          <a:solidFill>
            <a:schemeClr val="bg2"/>
          </a:solidFill>
          <a:ln>
            <a:noFill/>
          </a:ln>
        </p:spPr>
        <p:txBody>
          <a:bodyPr/>
          <a:lstStyle/>
          <a:p>
            <a:endParaRPr lang="zh-CN" altLang="en-US" sz="960">
              <a:solidFill>
                <a:schemeClr val="tx1">
                  <a:lumMod val="75000"/>
                </a:schemeClr>
              </a:solidFill>
              <a:latin typeface="微软雅黑" panose="020B0503020204020204" charset="-122"/>
              <a:ea typeface="微软雅黑" panose="020B0503020204020204" charset="-122"/>
            </a:endParaRPr>
          </a:p>
        </p:txBody>
      </p:sp>
      <p:sp>
        <p:nvSpPr>
          <p:cNvPr id="7" name="Oval 10"/>
          <p:cNvSpPr>
            <a:spLocks noChangeArrowheads="1"/>
          </p:cNvSpPr>
          <p:nvPr/>
        </p:nvSpPr>
        <p:spPr bwMode="auto">
          <a:xfrm>
            <a:off x="3684354" y="2002291"/>
            <a:ext cx="90630" cy="91670"/>
          </a:xfrm>
          <a:prstGeom prst="ellipse">
            <a:avLst/>
          </a:prstGeom>
          <a:solidFill>
            <a:schemeClr val="bg2"/>
          </a:solidFill>
          <a:ln>
            <a:noFill/>
          </a:ln>
        </p:spPr>
        <p:txBody>
          <a:bodyPr/>
          <a:lstStyle/>
          <a:p>
            <a:endParaRPr lang="zh-CN" altLang="en-US" sz="960">
              <a:solidFill>
                <a:schemeClr val="tx1">
                  <a:lumMod val="75000"/>
                </a:schemeClr>
              </a:solidFill>
              <a:latin typeface="微软雅黑" panose="020B0503020204020204" charset="-122"/>
              <a:ea typeface="微软雅黑" panose="020B0503020204020204" charset="-122"/>
            </a:endParaRPr>
          </a:p>
        </p:txBody>
      </p:sp>
      <p:sp>
        <p:nvSpPr>
          <p:cNvPr id="8" name="TextBox 13"/>
          <p:cNvSpPr txBox="1">
            <a:spLocks noChangeArrowheads="1"/>
          </p:cNvSpPr>
          <p:nvPr/>
        </p:nvSpPr>
        <p:spPr bwMode="auto">
          <a:xfrm>
            <a:off x="3905259" y="1299746"/>
            <a:ext cx="1263758" cy="1100455"/>
          </a:xfrm>
          <a:prstGeom prst="rect">
            <a:avLst/>
          </a:prstGeom>
          <a:noFill/>
          <a:ln>
            <a:noFill/>
          </a:ln>
          <a:extLst>
            <a:ext uri="{909E8E84-426E-40DD-AFC4-6F175D3DCCD1}">
              <a14:hiddenFill xmlns:a14="http://schemas.microsoft.com/office/drawing/2010/main">
                <a:solidFill>
                  <a:srgbClr val="15F2FA"/>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6555" b="1" dirty="0">
                <a:solidFill>
                  <a:srgbClr val="0070C0"/>
                </a:solidFill>
                <a:latin typeface="微软雅黑" panose="020B0503020204020204" charset="-122"/>
                <a:ea typeface="微软雅黑" panose="020B0503020204020204" charset="-122"/>
              </a:rPr>
              <a:t>3</a:t>
            </a:r>
            <a:endParaRPr lang="en-US" altLang="en-US" sz="6555" b="1" dirty="0">
              <a:solidFill>
                <a:srgbClr val="0070C0"/>
              </a:solidFill>
              <a:latin typeface="微软雅黑" panose="020B0503020204020204" charset="-122"/>
              <a:ea typeface="微软雅黑" panose="020B0503020204020204" charset="-122"/>
            </a:endParaRPr>
          </a:p>
        </p:txBody>
      </p:sp>
      <p:sp>
        <p:nvSpPr>
          <p:cNvPr id="9" name="TextBox 13"/>
          <p:cNvSpPr txBox="1">
            <a:spLocks noChangeArrowheads="1"/>
          </p:cNvSpPr>
          <p:nvPr/>
        </p:nvSpPr>
        <p:spPr bwMode="auto">
          <a:xfrm>
            <a:off x="3905259" y="2202145"/>
            <a:ext cx="1263758" cy="420370"/>
          </a:xfrm>
          <a:prstGeom prst="rect">
            <a:avLst/>
          </a:prstGeom>
          <a:noFill/>
          <a:ln>
            <a:noFill/>
          </a:ln>
          <a:extLst>
            <a:ext uri="{909E8E84-426E-40DD-AFC4-6F175D3DCCD1}">
              <a14:hiddenFill xmlns:a14="http://schemas.microsoft.com/office/drawing/2010/main">
                <a:solidFill>
                  <a:srgbClr val="15F2FA"/>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135" b="1" dirty="0">
                <a:solidFill>
                  <a:srgbClr val="0070C0"/>
                </a:solidFill>
                <a:latin typeface="微软雅黑" panose="020B0503020204020204" charset="-122"/>
                <a:ea typeface="微软雅黑" panose="020B0503020204020204" charset="-122"/>
              </a:rPr>
              <a:t>过渡页</a:t>
            </a:r>
          </a:p>
        </p:txBody>
      </p:sp>
    </p:spTree>
  </p:cSld>
  <p:clrMapOvr>
    <a:masterClrMapping/>
  </p:clrMapOvr>
  <mc:AlternateContent xmlns:mc="http://schemas.openxmlformats.org/markup-compatibility/2006">
    <mc:Choice xmlns:p14="http://schemas.microsoft.com/office/powerpoint/2010/main" Requires="p14">
      <p:transition p14:dur="9" advTm="6049">
        <p:blinds dir="vert"/>
      </p:transition>
    </mc:Choice>
    <mc:Fallback>
      <p:transition advTm="6049">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3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300" fill="hold"/>
                                        <p:tgtEl>
                                          <p:spTgt spid="8"/>
                                        </p:tgtEl>
                                        <p:attrNameLst>
                                          <p:attrName>ppt_w</p:attrName>
                                        </p:attrNameLst>
                                      </p:cBhvr>
                                      <p:tavLst>
                                        <p:tav tm="0">
                                          <p:val>
                                            <p:fltVal val="0"/>
                                          </p:val>
                                        </p:tav>
                                        <p:tav tm="100000">
                                          <p:val>
                                            <p:strVal val="#ppt_w"/>
                                          </p:val>
                                        </p:tav>
                                      </p:tavLst>
                                    </p:anim>
                                    <p:anim calcmode="lin" valueType="num">
                                      <p:cBhvr>
                                        <p:cTn id="12" dur="300" fill="hold"/>
                                        <p:tgtEl>
                                          <p:spTgt spid="8"/>
                                        </p:tgtEl>
                                        <p:attrNameLst>
                                          <p:attrName>ppt_h</p:attrName>
                                        </p:attrNameLst>
                                      </p:cBhvr>
                                      <p:tavLst>
                                        <p:tav tm="0">
                                          <p:val>
                                            <p:fltVal val="0"/>
                                          </p:val>
                                        </p:tav>
                                        <p:tav tm="100000">
                                          <p:val>
                                            <p:strVal val="#ppt_h"/>
                                          </p:val>
                                        </p:tav>
                                      </p:tavLst>
                                    </p:anim>
                                    <p:anim calcmode="lin" valueType="num">
                                      <p:cBhvr>
                                        <p:cTn id="13" dur="300" fill="hold"/>
                                        <p:tgtEl>
                                          <p:spTgt spid="8"/>
                                        </p:tgtEl>
                                        <p:attrNameLst>
                                          <p:attrName>style.rotation</p:attrName>
                                        </p:attrNameLst>
                                      </p:cBhvr>
                                      <p:tavLst>
                                        <p:tav tm="0">
                                          <p:val>
                                            <p:fltVal val="90"/>
                                          </p:val>
                                        </p:tav>
                                        <p:tav tm="100000">
                                          <p:val>
                                            <p:fltVal val="0"/>
                                          </p:val>
                                        </p:tav>
                                      </p:tavLst>
                                    </p:anim>
                                    <p:animEffect transition="in" filter="fade">
                                      <p:cBhvr>
                                        <p:cTn id="14" dur="300"/>
                                        <p:tgtEl>
                                          <p:spTgt spid="8"/>
                                        </p:tgtEl>
                                      </p:cBhvr>
                                    </p:animEffect>
                                  </p:childTnLst>
                                </p:cTn>
                              </p:par>
                            </p:childTnLst>
                          </p:cTn>
                        </p:par>
                        <p:par>
                          <p:cTn id="15" fill="hold">
                            <p:stCondLst>
                              <p:cond delay="1500"/>
                            </p:stCondLst>
                            <p:childTnLst>
                              <p:par>
                                <p:cTn id="16" presetID="31"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300" fill="hold"/>
                                        <p:tgtEl>
                                          <p:spTgt spid="9"/>
                                        </p:tgtEl>
                                        <p:attrNameLst>
                                          <p:attrName>ppt_w</p:attrName>
                                        </p:attrNameLst>
                                      </p:cBhvr>
                                      <p:tavLst>
                                        <p:tav tm="0">
                                          <p:val>
                                            <p:fltVal val="0"/>
                                          </p:val>
                                        </p:tav>
                                        <p:tav tm="100000">
                                          <p:val>
                                            <p:strVal val="#ppt_w"/>
                                          </p:val>
                                        </p:tav>
                                      </p:tavLst>
                                    </p:anim>
                                    <p:anim calcmode="lin" valueType="num">
                                      <p:cBhvr>
                                        <p:cTn id="19" dur="300" fill="hold"/>
                                        <p:tgtEl>
                                          <p:spTgt spid="9"/>
                                        </p:tgtEl>
                                        <p:attrNameLst>
                                          <p:attrName>ppt_h</p:attrName>
                                        </p:attrNameLst>
                                      </p:cBhvr>
                                      <p:tavLst>
                                        <p:tav tm="0">
                                          <p:val>
                                            <p:fltVal val="0"/>
                                          </p:val>
                                        </p:tav>
                                        <p:tav tm="100000">
                                          <p:val>
                                            <p:strVal val="#ppt_h"/>
                                          </p:val>
                                        </p:tav>
                                      </p:tavLst>
                                    </p:anim>
                                    <p:anim calcmode="lin" valueType="num">
                                      <p:cBhvr>
                                        <p:cTn id="20" dur="300" fill="hold"/>
                                        <p:tgtEl>
                                          <p:spTgt spid="9"/>
                                        </p:tgtEl>
                                        <p:attrNameLst>
                                          <p:attrName>style.rotation</p:attrName>
                                        </p:attrNameLst>
                                      </p:cBhvr>
                                      <p:tavLst>
                                        <p:tav tm="0">
                                          <p:val>
                                            <p:fltVal val="90"/>
                                          </p:val>
                                        </p:tav>
                                        <p:tav tm="100000">
                                          <p:val>
                                            <p:fltVal val="0"/>
                                          </p:val>
                                        </p:tav>
                                      </p:tavLst>
                                    </p:anim>
                                    <p:animEffect transition="in" filter="fade">
                                      <p:cBhvr>
                                        <p:cTn id="21" dur="300"/>
                                        <p:tgtEl>
                                          <p:spTgt spid="9"/>
                                        </p:tgtEl>
                                      </p:cBhvr>
                                    </p:animEffec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2000"/>
                            </p:stCondLst>
                            <p:childTnLst>
                              <p:par>
                                <p:cTn id="29" presetID="37" presetClass="path" presetSubtype="0" accel="50000" decel="50000" fill="hold" grpId="1" nodeType="afterEffect">
                                  <p:stCondLst>
                                    <p:cond delay="0"/>
                                  </p:stCondLst>
                                  <p:childTnLst>
                                    <p:animMotion origin="layout" path="M -3.33333E-6 2.22222E-6 L -0.00312 0.04328 L -0.01614 0.09305 C -0.02422 0.10926 -0.03776 0.13009 -0.05 0.14097 C -0.06198 0.15208 -0.07382 0.16018 -0.08776 0.15949 C -0.10755 0.15949 -0.12174 0.14815 -0.13359 0.13773 C -0.14557 0.12731 -0.15299 0.11203 -0.15976 0.09676 L -0.17461 0.04629 L -0.17955 2.22222E-6 " pathEditMode="relative" rAng="0" ptsTypes="AAAAAAAAA">
                                      <p:cBhvr>
                                        <p:cTn id="30" dur="1000" spd="-99900" fill="hold"/>
                                        <p:tgtEl>
                                          <p:spTgt spid="6"/>
                                        </p:tgtEl>
                                        <p:attrNameLst>
                                          <p:attrName>ppt_x</p:attrName>
                                          <p:attrName>ppt_y</p:attrName>
                                        </p:attrNameLst>
                                      </p:cBhvr>
                                      <p:rCtr x="-8984" y="7963"/>
                                    </p:animMotion>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1000"/>
                                        <p:tgtEl>
                                          <p:spTgt spid="5"/>
                                        </p:tgtEl>
                                      </p:cBhvr>
                                    </p:animEffect>
                                  </p:childTnLst>
                                </p:cTn>
                              </p:par>
                            </p:childTnLst>
                          </p:cTn>
                        </p:par>
                        <p:par>
                          <p:cTn id="35" fill="hold">
                            <p:stCondLst>
                              <p:cond delay="4000"/>
                            </p:stCondLst>
                            <p:childTnLst>
                              <p:par>
                                <p:cTn id="36" presetID="22" presetClass="entr" presetSubtype="8"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600"/>
                                        <p:tgtEl>
                                          <p:spTgt spid="2"/>
                                        </p:tgtEl>
                                      </p:cBhvr>
                                    </p:animEffect>
                                  </p:childTnLst>
                                </p:cTn>
                              </p:par>
                            </p:childTnLst>
                          </p:cTn>
                        </p:par>
                        <p:par>
                          <p:cTn id="39" fill="hold">
                            <p:stCondLst>
                              <p:cond delay="5000"/>
                            </p:stCondLst>
                            <p:childTnLst>
                              <p:par>
                                <p:cTn id="40" presetID="22" presetClass="entr" presetSubtype="1" fill="hold" grpId="0"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up)">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bldLvl="0" animBg="1" autoUpdateAnimBg="0"/>
      <p:bldP spid="5" grpId="0" bldLvl="0" animBg="1"/>
      <p:bldP spid="6" grpId="0" bldLvl="0" animBg="1" autoUpdateAnimBg="0"/>
      <p:bldP spid="6" grpId="1" bldLvl="0" animBg="1" autoUpdateAnimBg="0"/>
      <p:bldP spid="7" grpId="0" bldLvl="0" animBg="1" autoUpdateAnimBg="0"/>
      <p:bldP spid="8" grpId="0" autoUpdateAnimBg="0"/>
      <p:bldP spid="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1D72F1"/>
            </a:gs>
            <a:gs pos="69000">
              <a:srgbClr val="00092A"/>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0" name="Shape 1545"/>
          <p:cNvSpPr/>
          <p:nvPr/>
        </p:nvSpPr>
        <p:spPr>
          <a:xfrm>
            <a:off x="1873510" y="170524"/>
            <a:ext cx="5397725" cy="368935"/>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400" b="1" kern="0" dirty="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rPr>
              <a:t>2017成功项目展示</a:t>
            </a:r>
          </a:p>
        </p:txBody>
      </p:sp>
      <p:sp>
        <p:nvSpPr>
          <p:cNvPr id="41" name="Shape 1546"/>
          <p:cNvSpPr/>
          <p:nvPr/>
        </p:nvSpPr>
        <p:spPr>
          <a:xfrm>
            <a:off x="2653703" y="525757"/>
            <a:ext cx="3837339" cy="168910"/>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100" kern="0" dirty="0">
                <a:solidFill>
                  <a:srgbClr val="15F2FA"/>
                </a:solidFill>
                <a:latin typeface="微软雅黑" panose="020B0503020204020204" charset="-122"/>
                <a:ea typeface="微软雅黑" panose="020B0503020204020204" charset="-122"/>
              </a:rPr>
              <a:t>Put your Amazing Sub Title Here</a:t>
            </a:r>
          </a:p>
        </p:txBody>
      </p:sp>
      <p:sp>
        <p:nvSpPr>
          <p:cNvPr id="3" name="Freeform 6"/>
          <p:cNvSpPr/>
          <p:nvPr/>
        </p:nvSpPr>
        <p:spPr bwMode="auto">
          <a:xfrm>
            <a:off x="7072368" y="2190597"/>
            <a:ext cx="1480928" cy="208061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rgbClr val="15F2FA">
              <a:alpha val="50000"/>
            </a:srgbClr>
          </a:solidFill>
          <a:ln>
            <a:solidFill>
              <a:srgbClr val="15F2FA"/>
            </a:solidFill>
          </a:ln>
        </p:spPr>
        <p:txBody>
          <a:bodyPr lIns="91424" tIns="45711" rIns="91424" bIns="45711"/>
          <a:lstStyle/>
          <a:p>
            <a:pPr defTabSz="913765">
              <a:defRPr/>
            </a:pPr>
            <a:endParaRPr lang="ko-KR" altLang="en-US" sz="1350" kern="0" dirty="0">
              <a:solidFill>
                <a:srgbClr val="15F2FA"/>
              </a:solidFill>
              <a:latin typeface="微软雅黑" panose="020B0503020204020204" charset="-122"/>
              <a:ea typeface="微软雅黑" panose="020B0503020204020204" charset="-122"/>
            </a:endParaRPr>
          </a:p>
        </p:txBody>
      </p:sp>
      <p:sp>
        <p:nvSpPr>
          <p:cNvPr id="4" name="Freeform 6"/>
          <p:cNvSpPr/>
          <p:nvPr/>
        </p:nvSpPr>
        <p:spPr bwMode="auto">
          <a:xfrm>
            <a:off x="520439" y="4152747"/>
            <a:ext cx="1480928" cy="118467"/>
          </a:xfrm>
          <a:custGeom>
            <a:avLst/>
            <a:gdLst>
              <a:gd name="T0" fmla="*/ 2147483647 w 648"/>
              <a:gd name="T1" fmla="*/ 91911121 h 1082"/>
              <a:gd name="T2" fmla="*/ 0 w 648"/>
              <a:gd name="T3" fmla="*/ 91911121 h 1082"/>
              <a:gd name="T4" fmla="*/ 2147483647 w 648"/>
              <a:gd name="T5" fmla="*/ 78064964 h 1082"/>
              <a:gd name="T6" fmla="*/ 2147483647 w 648"/>
              <a:gd name="T7" fmla="*/ 0 h 1082"/>
              <a:gd name="T8" fmla="*/ 2147483647 w 648"/>
              <a:gd name="T9" fmla="*/ 78064964 h 1082"/>
              <a:gd name="T10" fmla="*/ 2147483647 w 648"/>
              <a:gd name="T11" fmla="*/ 91911121 h 10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rgbClr val="15F2FA">
              <a:alpha val="50000"/>
            </a:srgbClr>
          </a:solidFill>
          <a:ln>
            <a:solidFill>
              <a:srgbClr val="15F2FA"/>
            </a:solidFill>
          </a:ln>
        </p:spPr>
        <p:txBody>
          <a:bodyPr lIns="91424" tIns="45711" rIns="91424" bIns="45711"/>
          <a:lstStyle/>
          <a:p>
            <a:pPr>
              <a:defRPr/>
            </a:pPr>
            <a:endParaRPr lang="zh-CN" altLang="en-US" sz="1350" kern="0">
              <a:solidFill>
                <a:srgbClr val="15F2FA"/>
              </a:solidFill>
              <a:latin typeface="微软雅黑" panose="020B0503020204020204" charset="-122"/>
              <a:ea typeface="微软雅黑" panose="020B0503020204020204" charset="-122"/>
            </a:endParaRPr>
          </a:p>
        </p:txBody>
      </p:sp>
      <p:sp>
        <p:nvSpPr>
          <p:cNvPr id="5" name="Freeform 3"/>
          <p:cNvSpPr/>
          <p:nvPr/>
        </p:nvSpPr>
        <p:spPr bwMode="auto">
          <a:xfrm>
            <a:off x="1248696" y="4057497"/>
            <a:ext cx="1480928" cy="213717"/>
          </a:xfrm>
          <a:custGeom>
            <a:avLst/>
            <a:gdLst>
              <a:gd name="T0" fmla="*/ 2147483647 w 648"/>
              <a:gd name="T1" fmla="*/ 299596733 h 1082"/>
              <a:gd name="T2" fmla="*/ 0 w 648"/>
              <a:gd name="T3" fmla="*/ 299596733 h 1082"/>
              <a:gd name="T4" fmla="*/ 2147483647 w 648"/>
              <a:gd name="T5" fmla="*/ 254463521 h 1082"/>
              <a:gd name="T6" fmla="*/ 2147483647 w 648"/>
              <a:gd name="T7" fmla="*/ 0 h 1082"/>
              <a:gd name="T8" fmla="*/ 2147483647 w 648"/>
              <a:gd name="T9" fmla="*/ 254463521 h 1082"/>
              <a:gd name="T10" fmla="*/ 2147483647 w 648"/>
              <a:gd name="T11" fmla="*/ 299596733 h 10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rgbClr val="15F2FA">
              <a:alpha val="50000"/>
            </a:srgbClr>
          </a:solidFill>
          <a:ln>
            <a:solidFill>
              <a:srgbClr val="15F2FA"/>
            </a:solidFill>
          </a:ln>
        </p:spPr>
        <p:txBody>
          <a:bodyPr lIns="91424" tIns="45711" rIns="91424" bIns="45711"/>
          <a:lstStyle/>
          <a:p>
            <a:pPr>
              <a:defRPr/>
            </a:pPr>
            <a:endParaRPr lang="zh-CN" altLang="en-US" sz="1350" kern="0">
              <a:solidFill>
                <a:srgbClr val="15F2FA"/>
              </a:solidFill>
              <a:latin typeface="微软雅黑" panose="020B0503020204020204" charset="-122"/>
              <a:ea typeface="微软雅黑" panose="020B0503020204020204" charset="-122"/>
            </a:endParaRPr>
          </a:p>
        </p:txBody>
      </p:sp>
      <p:sp>
        <p:nvSpPr>
          <p:cNvPr id="6" name="Freeform 4"/>
          <p:cNvSpPr/>
          <p:nvPr/>
        </p:nvSpPr>
        <p:spPr bwMode="auto">
          <a:xfrm>
            <a:off x="1976953" y="3949745"/>
            <a:ext cx="1480332" cy="321469"/>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rgbClr val="15F2FA">
              <a:alpha val="50000"/>
            </a:srgbClr>
          </a:solidFill>
          <a:ln>
            <a:solidFill>
              <a:srgbClr val="15F2FA"/>
            </a:solidFill>
          </a:ln>
        </p:spPr>
        <p:txBody>
          <a:bodyPr lIns="91424" tIns="45711" rIns="91424" bIns="45711"/>
          <a:lstStyle/>
          <a:p>
            <a:pPr defTabSz="913765">
              <a:defRPr/>
            </a:pPr>
            <a:endParaRPr lang="ko-KR" altLang="en-US" sz="1350" kern="0" dirty="0">
              <a:solidFill>
                <a:srgbClr val="15F2FA"/>
              </a:solidFill>
              <a:latin typeface="微软雅黑" panose="020B0503020204020204" charset="-122"/>
              <a:ea typeface="微软雅黑" panose="020B0503020204020204" charset="-122"/>
            </a:endParaRPr>
          </a:p>
        </p:txBody>
      </p:sp>
      <p:sp>
        <p:nvSpPr>
          <p:cNvPr id="7" name="Freeform 5"/>
          <p:cNvSpPr/>
          <p:nvPr/>
        </p:nvSpPr>
        <p:spPr bwMode="auto">
          <a:xfrm>
            <a:off x="2704614" y="3765793"/>
            <a:ext cx="1480928" cy="505421"/>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rgbClr val="15F2FA">
              <a:alpha val="50000"/>
            </a:srgbClr>
          </a:solidFill>
          <a:ln>
            <a:solidFill>
              <a:srgbClr val="15F2FA"/>
            </a:solidFill>
          </a:ln>
        </p:spPr>
        <p:txBody>
          <a:bodyPr lIns="91424" tIns="45711" rIns="91424" bIns="45711"/>
          <a:lstStyle/>
          <a:p>
            <a:pPr defTabSz="913765">
              <a:defRPr/>
            </a:pPr>
            <a:endParaRPr lang="ko-KR" altLang="en-US" sz="1350" kern="0" dirty="0">
              <a:solidFill>
                <a:srgbClr val="15F2FA"/>
              </a:solidFill>
              <a:latin typeface="微软雅黑" panose="020B0503020204020204" charset="-122"/>
              <a:ea typeface="微软雅黑" panose="020B0503020204020204" charset="-122"/>
            </a:endParaRPr>
          </a:p>
        </p:txBody>
      </p:sp>
      <p:sp>
        <p:nvSpPr>
          <p:cNvPr id="8" name="Freeform 6"/>
          <p:cNvSpPr/>
          <p:nvPr/>
        </p:nvSpPr>
        <p:spPr bwMode="auto">
          <a:xfrm>
            <a:off x="3432871" y="3562197"/>
            <a:ext cx="1480332" cy="70901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rgbClr val="15F2FA">
              <a:alpha val="50000"/>
            </a:srgbClr>
          </a:solidFill>
          <a:ln>
            <a:solidFill>
              <a:srgbClr val="15F2FA"/>
            </a:solidFill>
          </a:ln>
        </p:spPr>
        <p:txBody>
          <a:bodyPr lIns="91424" tIns="45711" rIns="91424" bIns="45711"/>
          <a:lstStyle/>
          <a:p>
            <a:pPr defTabSz="913765">
              <a:defRPr/>
            </a:pPr>
            <a:endParaRPr lang="ko-KR" altLang="en-US" sz="1350" kern="0" dirty="0">
              <a:solidFill>
                <a:srgbClr val="15F2FA"/>
              </a:solidFill>
              <a:latin typeface="微软雅黑" panose="020B0503020204020204" charset="-122"/>
              <a:ea typeface="微软雅黑" panose="020B0503020204020204" charset="-122"/>
            </a:endParaRPr>
          </a:p>
        </p:txBody>
      </p:sp>
      <p:sp>
        <p:nvSpPr>
          <p:cNvPr id="9" name="Freeform 6"/>
          <p:cNvSpPr/>
          <p:nvPr/>
        </p:nvSpPr>
        <p:spPr bwMode="auto">
          <a:xfrm>
            <a:off x="4160532" y="3350861"/>
            <a:ext cx="1480928" cy="920353"/>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rgbClr val="15F2FA">
              <a:alpha val="50000"/>
            </a:srgbClr>
          </a:solidFill>
          <a:ln>
            <a:solidFill>
              <a:srgbClr val="15F2FA"/>
            </a:solidFill>
          </a:ln>
        </p:spPr>
        <p:txBody>
          <a:bodyPr lIns="91424" tIns="45711" rIns="91424" bIns="45711"/>
          <a:lstStyle/>
          <a:p>
            <a:pPr defTabSz="913765">
              <a:defRPr/>
            </a:pPr>
            <a:endParaRPr lang="ko-KR" altLang="en-US" sz="1350" kern="0" dirty="0">
              <a:solidFill>
                <a:srgbClr val="15F2FA"/>
              </a:solidFill>
              <a:latin typeface="微软雅黑" panose="020B0503020204020204" charset="-122"/>
              <a:ea typeface="微软雅黑" panose="020B0503020204020204" charset="-122"/>
            </a:endParaRPr>
          </a:p>
        </p:txBody>
      </p:sp>
      <p:sp>
        <p:nvSpPr>
          <p:cNvPr id="10" name="Freeform 6"/>
          <p:cNvSpPr/>
          <p:nvPr/>
        </p:nvSpPr>
        <p:spPr bwMode="auto">
          <a:xfrm>
            <a:off x="4888789" y="3168695"/>
            <a:ext cx="1480928" cy="1102519"/>
          </a:xfrm>
          <a:custGeom>
            <a:avLst/>
            <a:gdLst>
              <a:gd name="T0" fmla="*/ 2147483647 w 648"/>
              <a:gd name="T1" fmla="*/ 2147483647 h 1082"/>
              <a:gd name="T2" fmla="*/ 0 w 648"/>
              <a:gd name="T3" fmla="*/ 2147483647 h 1082"/>
              <a:gd name="T4" fmla="*/ 2147483647 w 648"/>
              <a:gd name="T5" fmla="*/ 2147483647 h 1082"/>
              <a:gd name="T6" fmla="*/ 2147483647 w 648"/>
              <a:gd name="T7" fmla="*/ 0 h 1082"/>
              <a:gd name="T8" fmla="*/ 2147483647 w 648"/>
              <a:gd name="T9" fmla="*/ 2147483647 h 1082"/>
              <a:gd name="T10" fmla="*/ 2147483647 w 648"/>
              <a:gd name="T11" fmla="*/ 2147483647 h 10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rgbClr val="15F2FA">
              <a:alpha val="50000"/>
            </a:srgbClr>
          </a:solidFill>
          <a:ln>
            <a:solidFill>
              <a:srgbClr val="15F2FA"/>
            </a:solidFill>
          </a:ln>
        </p:spPr>
        <p:txBody>
          <a:bodyPr lIns="91424" tIns="45711" rIns="91424" bIns="45711"/>
          <a:lstStyle/>
          <a:p>
            <a:pPr>
              <a:defRPr/>
            </a:pPr>
            <a:endParaRPr lang="zh-CN" altLang="en-US" sz="1350" kern="0">
              <a:solidFill>
                <a:srgbClr val="15F2FA"/>
              </a:solidFill>
              <a:latin typeface="微软雅黑" panose="020B0503020204020204" charset="-122"/>
              <a:ea typeface="微软雅黑" panose="020B0503020204020204" charset="-122"/>
            </a:endParaRPr>
          </a:p>
        </p:txBody>
      </p:sp>
      <p:sp>
        <p:nvSpPr>
          <p:cNvPr id="11" name="Freeform 6"/>
          <p:cNvSpPr/>
          <p:nvPr/>
        </p:nvSpPr>
        <p:spPr bwMode="auto">
          <a:xfrm>
            <a:off x="5616450" y="2940095"/>
            <a:ext cx="1480928" cy="1331119"/>
          </a:xfrm>
          <a:custGeom>
            <a:avLst/>
            <a:gdLst>
              <a:gd name="T0" fmla="*/ 2147483647 w 648"/>
              <a:gd name="T1" fmla="*/ 2147483647 h 1082"/>
              <a:gd name="T2" fmla="*/ 0 w 648"/>
              <a:gd name="T3" fmla="*/ 2147483647 h 1082"/>
              <a:gd name="T4" fmla="*/ 2147483647 w 648"/>
              <a:gd name="T5" fmla="*/ 2147483647 h 1082"/>
              <a:gd name="T6" fmla="*/ 2147483647 w 648"/>
              <a:gd name="T7" fmla="*/ 0 h 1082"/>
              <a:gd name="T8" fmla="*/ 2147483647 w 648"/>
              <a:gd name="T9" fmla="*/ 2147483647 h 1082"/>
              <a:gd name="T10" fmla="*/ 2147483647 w 648"/>
              <a:gd name="T11" fmla="*/ 2147483647 h 10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rgbClr val="15F2FA">
              <a:alpha val="50000"/>
            </a:srgbClr>
          </a:solidFill>
          <a:ln>
            <a:solidFill>
              <a:srgbClr val="15F2FA"/>
            </a:solidFill>
          </a:ln>
        </p:spPr>
        <p:txBody>
          <a:bodyPr lIns="91424" tIns="45711" rIns="91424" bIns="45711"/>
          <a:lstStyle/>
          <a:p>
            <a:pPr>
              <a:defRPr/>
            </a:pPr>
            <a:endParaRPr lang="zh-CN" altLang="en-US" sz="1350" kern="0">
              <a:solidFill>
                <a:srgbClr val="15F2FA"/>
              </a:solidFill>
              <a:latin typeface="微软雅黑" panose="020B0503020204020204" charset="-122"/>
              <a:ea typeface="微软雅黑" panose="020B0503020204020204" charset="-122"/>
            </a:endParaRPr>
          </a:p>
        </p:txBody>
      </p:sp>
      <p:sp>
        <p:nvSpPr>
          <p:cNvPr id="12" name="Freeform 6"/>
          <p:cNvSpPr/>
          <p:nvPr/>
        </p:nvSpPr>
        <p:spPr bwMode="auto">
          <a:xfrm>
            <a:off x="6344707" y="2704947"/>
            <a:ext cx="1480928" cy="1566267"/>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rgbClr val="15F2FA">
              <a:alpha val="50000"/>
            </a:srgbClr>
          </a:solidFill>
          <a:ln>
            <a:solidFill>
              <a:srgbClr val="15F2FA"/>
            </a:solidFill>
          </a:ln>
        </p:spPr>
        <p:txBody>
          <a:bodyPr lIns="91424" tIns="45711" rIns="91424" bIns="45711"/>
          <a:lstStyle/>
          <a:p>
            <a:pPr defTabSz="913765">
              <a:defRPr/>
            </a:pPr>
            <a:endParaRPr lang="ko-KR" altLang="en-US" sz="1350" kern="0" dirty="0">
              <a:solidFill>
                <a:srgbClr val="15F2FA"/>
              </a:solidFill>
              <a:latin typeface="微软雅黑" panose="020B0503020204020204" charset="-122"/>
              <a:ea typeface="微软雅黑" panose="020B0503020204020204" charset="-122"/>
            </a:endParaRPr>
          </a:p>
        </p:txBody>
      </p:sp>
      <p:grpSp>
        <p:nvGrpSpPr>
          <p:cNvPr id="13" name="Group 11"/>
          <p:cNvGrpSpPr/>
          <p:nvPr/>
        </p:nvGrpSpPr>
        <p:grpSpPr bwMode="auto">
          <a:xfrm>
            <a:off x="865628" y="4305144"/>
            <a:ext cx="723265" cy="391500"/>
            <a:chOff x="1758210" y="2053793"/>
            <a:chExt cx="964522" cy="522251"/>
          </a:xfrm>
        </p:grpSpPr>
        <p:sp>
          <p:nvSpPr>
            <p:cNvPr id="14" name="TextBox 12"/>
            <p:cNvSpPr txBox="1">
              <a:spLocks noChangeArrowheads="1"/>
            </p:cNvSpPr>
            <p:nvPr/>
          </p:nvSpPr>
          <p:spPr bwMode="auto">
            <a:xfrm>
              <a:off x="1939079" y="2053793"/>
              <a:ext cx="680839" cy="34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eaLnBrk="1" hangingPunct="1">
                <a:defRPr/>
              </a:pPr>
              <a:r>
                <a:rPr lang="id-ID" altLang="zh-CN" sz="1100" kern="0" dirty="0">
                  <a:solidFill>
                    <a:srgbClr val="15F2FA"/>
                  </a:solidFill>
                  <a:latin typeface="微软雅黑" panose="020B0503020204020204" charset="-122"/>
                  <a:ea typeface="微软雅黑" panose="020B0503020204020204" charset="-122"/>
                </a:rPr>
                <a:t>2013</a:t>
              </a:r>
            </a:p>
          </p:txBody>
        </p:sp>
        <p:sp>
          <p:nvSpPr>
            <p:cNvPr id="15" name="TextBox 13"/>
            <p:cNvSpPr txBox="1">
              <a:spLocks noChangeArrowheads="1"/>
            </p:cNvSpPr>
            <p:nvPr/>
          </p:nvSpPr>
          <p:spPr bwMode="auto">
            <a:xfrm>
              <a:off x="1758210" y="2310910"/>
              <a:ext cx="964522" cy="265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eaLnBrk="1" hangingPunct="1">
                <a:defRPr/>
              </a:pPr>
              <a:r>
                <a:rPr lang="id-ID" altLang="zh-CN" sz="700" i="1" kern="0" dirty="0">
                  <a:solidFill>
                    <a:srgbClr val="15F2FA"/>
                  </a:solidFill>
                  <a:latin typeface="微软雅黑" panose="020B0503020204020204" charset="-122"/>
                  <a:ea typeface="微软雅黑" panose="020B0503020204020204" charset="-122"/>
                </a:rPr>
                <a:t>Subtitle here</a:t>
              </a:r>
            </a:p>
          </p:txBody>
        </p:sp>
      </p:grpSp>
      <p:grpSp>
        <p:nvGrpSpPr>
          <p:cNvPr id="16" name="Group 14"/>
          <p:cNvGrpSpPr/>
          <p:nvPr/>
        </p:nvGrpSpPr>
        <p:grpSpPr bwMode="auto">
          <a:xfrm>
            <a:off x="1615023" y="4305144"/>
            <a:ext cx="723265" cy="391500"/>
            <a:chOff x="1758667" y="2053793"/>
            <a:chExt cx="963608" cy="522251"/>
          </a:xfrm>
        </p:grpSpPr>
        <p:sp>
          <p:nvSpPr>
            <p:cNvPr id="17" name="TextBox 15"/>
            <p:cNvSpPr txBox="1">
              <a:spLocks noChangeArrowheads="1"/>
            </p:cNvSpPr>
            <p:nvPr/>
          </p:nvSpPr>
          <p:spPr bwMode="auto">
            <a:xfrm>
              <a:off x="1939404" y="2053793"/>
              <a:ext cx="680194" cy="34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eaLnBrk="1" hangingPunct="1">
                <a:defRPr/>
              </a:pPr>
              <a:r>
                <a:rPr lang="id-ID" altLang="zh-CN" sz="1100" kern="0">
                  <a:solidFill>
                    <a:srgbClr val="15F2FA"/>
                  </a:solidFill>
                  <a:latin typeface="微软雅黑" panose="020B0503020204020204" charset="-122"/>
                  <a:ea typeface="微软雅黑" panose="020B0503020204020204" charset="-122"/>
                </a:rPr>
                <a:t>2014</a:t>
              </a:r>
            </a:p>
          </p:txBody>
        </p:sp>
        <p:sp>
          <p:nvSpPr>
            <p:cNvPr id="18" name="TextBox 16"/>
            <p:cNvSpPr txBox="1">
              <a:spLocks noChangeArrowheads="1"/>
            </p:cNvSpPr>
            <p:nvPr/>
          </p:nvSpPr>
          <p:spPr bwMode="auto">
            <a:xfrm>
              <a:off x="1758667" y="2310910"/>
              <a:ext cx="963608" cy="265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eaLnBrk="1" hangingPunct="1">
                <a:defRPr/>
              </a:pPr>
              <a:r>
                <a:rPr lang="id-ID" altLang="zh-CN" sz="700" i="1" kern="0">
                  <a:solidFill>
                    <a:srgbClr val="15F2FA"/>
                  </a:solidFill>
                  <a:latin typeface="微软雅黑" panose="020B0503020204020204" charset="-122"/>
                  <a:ea typeface="微软雅黑" panose="020B0503020204020204" charset="-122"/>
                </a:rPr>
                <a:t>Subtitle here</a:t>
              </a:r>
            </a:p>
          </p:txBody>
        </p:sp>
      </p:grpSp>
      <p:grpSp>
        <p:nvGrpSpPr>
          <p:cNvPr id="19" name="Group 17"/>
          <p:cNvGrpSpPr/>
          <p:nvPr/>
        </p:nvGrpSpPr>
        <p:grpSpPr bwMode="auto">
          <a:xfrm>
            <a:off x="2338516" y="4303359"/>
            <a:ext cx="723265" cy="391500"/>
            <a:chOff x="1758667" y="2053793"/>
            <a:chExt cx="963608" cy="522251"/>
          </a:xfrm>
        </p:grpSpPr>
        <p:sp>
          <p:nvSpPr>
            <p:cNvPr id="20" name="TextBox 18"/>
            <p:cNvSpPr txBox="1">
              <a:spLocks noChangeArrowheads="1"/>
            </p:cNvSpPr>
            <p:nvPr/>
          </p:nvSpPr>
          <p:spPr bwMode="auto">
            <a:xfrm>
              <a:off x="1939404" y="2053793"/>
              <a:ext cx="680194" cy="34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eaLnBrk="1" hangingPunct="1">
                <a:defRPr/>
              </a:pPr>
              <a:r>
                <a:rPr lang="id-ID" altLang="zh-CN" sz="1100" kern="0">
                  <a:solidFill>
                    <a:srgbClr val="15F2FA"/>
                  </a:solidFill>
                  <a:latin typeface="微软雅黑" panose="020B0503020204020204" charset="-122"/>
                  <a:ea typeface="微软雅黑" panose="020B0503020204020204" charset="-122"/>
                </a:rPr>
                <a:t>2015</a:t>
              </a:r>
            </a:p>
          </p:txBody>
        </p:sp>
        <p:sp>
          <p:nvSpPr>
            <p:cNvPr id="21" name="TextBox 19"/>
            <p:cNvSpPr txBox="1">
              <a:spLocks noChangeArrowheads="1"/>
            </p:cNvSpPr>
            <p:nvPr/>
          </p:nvSpPr>
          <p:spPr bwMode="auto">
            <a:xfrm>
              <a:off x="1758667" y="2310910"/>
              <a:ext cx="963608" cy="265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eaLnBrk="1" hangingPunct="1">
                <a:defRPr/>
              </a:pPr>
              <a:r>
                <a:rPr lang="id-ID" altLang="zh-CN" sz="700" i="1" kern="0">
                  <a:solidFill>
                    <a:srgbClr val="15F2FA"/>
                  </a:solidFill>
                  <a:latin typeface="微软雅黑" panose="020B0503020204020204" charset="-122"/>
                  <a:ea typeface="微软雅黑" panose="020B0503020204020204" charset="-122"/>
                </a:rPr>
                <a:t>Subtitle here</a:t>
              </a:r>
            </a:p>
          </p:txBody>
        </p:sp>
      </p:grpSp>
      <p:grpSp>
        <p:nvGrpSpPr>
          <p:cNvPr id="22" name="Group 20"/>
          <p:cNvGrpSpPr/>
          <p:nvPr/>
        </p:nvGrpSpPr>
        <p:grpSpPr bwMode="auto">
          <a:xfrm>
            <a:off x="3087913" y="4303359"/>
            <a:ext cx="723265" cy="391500"/>
            <a:chOff x="1758210" y="2053793"/>
            <a:chExt cx="964522" cy="522251"/>
          </a:xfrm>
        </p:grpSpPr>
        <p:sp>
          <p:nvSpPr>
            <p:cNvPr id="23" name="TextBox 21"/>
            <p:cNvSpPr txBox="1">
              <a:spLocks noChangeArrowheads="1"/>
            </p:cNvSpPr>
            <p:nvPr/>
          </p:nvSpPr>
          <p:spPr bwMode="auto">
            <a:xfrm>
              <a:off x="1939081" y="2053793"/>
              <a:ext cx="680839" cy="34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eaLnBrk="1" hangingPunct="1">
                <a:defRPr/>
              </a:pPr>
              <a:r>
                <a:rPr lang="id-ID" altLang="zh-CN" sz="1100" kern="0">
                  <a:solidFill>
                    <a:srgbClr val="15F2FA"/>
                  </a:solidFill>
                  <a:latin typeface="微软雅黑" panose="020B0503020204020204" charset="-122"/>
                  <a:ea typeface="微软雅黑" panose="020B0503020204020204" charset="-122"/>
                </a:rPr>
                <a:t>2016</a:t>
              </a:r>
            </a:p>
          </p:txBody>
        </p:sp>
        <p:sp>
          <p:nvSpPr>
            <p:cNvPr id="24" name="TextBox 22"/>
            <p:cNvSpPr txBox="1">
              <a:spLocks noChangeArrowheads="1"/>
            </p:cNvSpPr>
            <p:nvPr/>
          </p:nvSpPr>
          <p:spPr bwMode="auto">
            <a:xfrm>
              <a:off x="1758210" y="2310910"/>
              <a:ext cx="964522" cy="265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eaLnBrk="1" hangingPunct="1">
                <a:defRPr/>
              </a:pPr>
              <a:r>
                <a:rPr lang="id-ID" altLang="zh-CN" sz="700" i="1" kern="0">
                  <a:solidFill>
                    <a:srgbClr val="15F2FA"/>
                  </a:solidFill>
                  <a:latin typeface="微软雅黑" panose="020B0503020204020204" charset="-122"/>
                  <a:ea typeface="微软雅黑" panose="020B0503020204020204" charset="-122"/>
                </a:rPr>
                <a:t>Subtitle here</a:t>
              </a:r>
            </a:p>
          </p:txBody>
        </p:sp>
      </p:grpSp>
      <p:grpSp>
        <p:nvGrpSpPr>
          <p:cNvPr id="25" name="Group 23"/>
          <p:cNvGrpSpPr/>
          <p:nvPr/>
        </p:nvGrpSpPr>
        <p:grpSpPr bwMode="auto">
          <a:xfrm>
            <a:off x="3812598" y="4305144"/>
            <a:ext cx="723265" cy="391500"/>
            <a:chOff x="1758210" y="2053793"/>
            <a:chExt cx="964522" cy="522251"/>
          </a:xfrm>
        </p:grpSpPr>
        <p:sp>
          <p:nvSpPr>
            <p:cNvPr id="26" name="TextBox 24"/>
            <p:cNvSpPr txBox="1">
              <a:spLocks noChangeArrowheads="1"/>
            </p:cNvSpPr>
            <p:nvPr/>
          </p:nvSpPr>
          <p:spPr bwMode="auto">
            <a:xfrm>
              <a:off x="1939080" y="2053793"/>
              <a:ext cx="680839" cy="34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eaLnBrk="1" hangingPunct="1">
                <a:defRPr/>
              </a:pPr>
              <a:r>
                <a:rPr lang="id-ID" altLang="zh-CN" sz="1100" kern="0">
                  <a:solidFill>
                    <a:srgbClr val="15F2FA"/>
                  </a:solidFill>
                  <a:latin typeface="微软雅黑" panose="020B0503020204020204" charset="-122"/>
                  <a:ea typeface="微软雅黑" panose="020B0503020204020204" charset="-122"/>
                </a:rPr>
                <a:t>2017</a:t>
              </a:r>
            </a:p>
          </p:txBody>
        </p:sp>
        <p:sp>
          <p:nvSpPr>
            <p:cNvPr id="27" name="TextBox 25"/>
            <p:cNvSpPr txBox="1">
              <a:spLocks noChangeArrowheads="1"/>
            </p:cNvSpPr>
            <p:nvPr/>
          </p:nvSpPr>
          <p:spPr bwMode="auto">
            <a:xfrm>
              <a:off x="1758210" y="2310910"/>
              <a:ext cx="964522" cy="265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eaLnBrk="1" hangingPunct="1">
                <a:defRPr/>
              </a:pPr>
              <a:r>
                <a:rPr lang="id-ID" altLang="zh-CN" sz="700" i="1" kern="0">
                  <a:solidFill>
                    <a:srgbClr val="15F2FA"/>
                  </a:solidFill>
                  <a:latin typeface="微软雅黑" panose="020B0503020204020204" charset="-122"/>
                  <a:ea typeface="微软雅黑" panose="020B0503020204020204" charset="-122"/>
                </a:rPr>
                <a:t>Subtitle here</a:t>
              </a:r>
            </a:p>
          </p:txBody>
        </p:sp>
      </p:grpSp>
      <p:grpSp>
        <p:nvGrpSpPr>
          <p:cNvPr id="28" name="Group 26"/>
          <p:cNvGrpSpPr/>
          <p:nvPr/>
        </p:nvGrpSpPr>
        <p:grpSpPr bwMode="auto">
          <a:xfrm>
            <a:off x="4561696" y="4305144"/>
            <a:ext cx="723265" cy="391500"/>
            <a:chOff x="1758210" y="2053793"/>
            <a:chExt cx="964522" cy="522251"/>
          </a:xfrm>
        </p:grpSpPr>
        <p:sp>
          <p:nvSpPr>
            <p:cNvPr id="29" name="TextBox 27"/>
            <p:cNvSpPr txBox="1">
              <a:spLocks noChangeArrowheads="1"/>
            </p:cNvSpPr>
            <p:nvPr/>
          </p:nvSpPr>
          <p:spPr bwMode="auto">
            <a:xfrm>
              <a:off x="1939079" y="2053793"/>
              <a:ext cx="680839" cy="34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eaLnBrk="1" hangingPunct="1">
                <a:defRPr/>
              </a:pPr>
              <a:r>
                <a:rPr lang="id-ID" altLang="zh-CN" sz="1100" kern="0">
                  <a:solidFill>
                    <a:srgbClr val="15F2FA"/>
                  </a:solidFill>
                  <a:latin typeface="微软雅黑" panose="020B0503020204020204" charset="-122"/>
                  <a:ea typeface="微软雅黑" panose="020B0503020204020204" charset="-122"/>
                </a:rPr>
                <a:t>2018</a:t>
              </a:r>
            </a:p>
          </p:txBody>
        </p:sp>
        <p:sp>
          <p:nvSpPr>
            <p:cNvPr id="30" name="TextBox 28"/>
            <p:cNvSpPr txBox="1">
              <a:spLocks noChangeArrowheads="1"/>
            </p:cNvSpPr>
            <p:nvPr/>
          </p:nvSpPr>
          <p:spPr bwMode="auto">
            <a:xfrm>
              <a:off x="1758210" y="2310910"/>
              <a:ext cx="964522" cy="265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eaLnBrk="1" hangingPunct="1">
                <a:defRPr/>
              </a:pPr>
              <a:r>
                <a:rPr lang="id-ID" altLang="zh-CN" sz="700" i="1" kern="0">
                  <a:solidFill>
                    <a:srgbClr val="15F2FA"/>
                  </a:solidFill>
                  <a:latin typeface="微软雅黑" panose="020B0503020204020204" charset="-122"/>
                  <a:ea typeface="微软雅黑" panose="020B0503020204020204" charset="-122"/>
                </a:rPr>
                <a:t>Subtitle here</a:t>
              </a:r>
            </a:p>
          </p:txBody>
        </p:sp>
      </p:grpSp>
      <p:grpSp>
        <p:nvGrpSpPr>
          <p:cNvPr id="31" name="Group 29"/>
          <p:cNvGrpSpPr/>
          <p:nvPr/>
        </p:nvGrpSpPr>
        <p:grpSpPr bwMode="auto">
          <a:xfrm>
            <a:off x="5285189" y="4303359"/>
            <a:ext cx="723265" cy="391500"/>
            <a:chOff x="1758210" y="2053793"/>
            <a:chExt cx="964522" cy="522251"/>
          </a:xfrm>
        </p:grpSpPr>
        <p:sp>
          <p:nvSpPr>
            <p:cNvPr id="32" name="TextBox 30"/>
            <p:cNvSpPr txBox="1">
              <a:spLocks noChangeArrowheads="1"/>
            </p:cNvSpPr>
            <p:nvPr/>
          </p:nvSpPr>
          <p:spPr bwMode="auto">
            <a:xfrm>
              <a:off x="1939080" y="2053793"/>
              <a:ext cx="680839" cy="34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eaLnBrk="1" hangingPunct="1">
                <a:defRPr/>
              </a:pPr>
              <a:r>
                <a:rPr lang="id-ID" altLang="zh-CN" sz="1100" kern="0">
                  <a:solidFill>
                    <a:srgbClr val="15F2FA"/>
                  </a:solidFill>
                  <a:latin typeface="微软雅黑" panose="020B0503020204020204" charset="-122"/>
                  <a:ea typeface="微软雅黑" panose="020B0503020204020204" charset="-122"/>
                </a:rPr>
                <a:t>2019</a:t>
              </a:r>
            </a:p>
          </p:txBody>
        </p:sp>
        <p:sp>
          <p:nvSpPr>
            <p:cNvPr id="33" name="TextBox 31"/>
            <p:cNvSpPr txBox="1">
              <a:spLocks noChangeArrowheads="1"/>
            </p:cNvSpPr>
            <p:nvPr/>
          </p:nvSpPr>
          <p:spPr bwMode="auto">
            <a:xfrm>
              <a:off x="1758210" y="2310910"/>
              <a:ext cx="964522" cy="265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eaLnBrk="1" hangingPunct="1">
                <a:defRPr/>
              </a:pPr>
              <a:r>
                <a:rPr lang="id-ID" altLang="zh-CN" sz="700" i="1" kern="0">
                  <a:solidFill>
                    <a:srgbClr val="15F2FA"/>
                  </a:solidFill>
                  <a:latin typeface="微软雅黑" panose="020B0503020204020204" charset="-122"/>
                  <a:ea typeface="微软雅黑" panose="020B0503020204020204" charset="-122"/>
                </a:rPr>
                <a:t>Subtitle here</a:t>
              </a:r>
            </a:p>
          </p:txBody>
        </p:sp>
      </p:grpSp>
      <p:grpSp>
        <p:nvGrpSpPr>
          <p:cNvPr id="34" name="Group 32"/>
          <p:cNvGrpSpPr/>
          <p:nvPr/>
        </p:nvGrpSpPr>
        <p:grpSpPr bwMode="auto">
          <a:xfrm>
            <a:off x="6034287" y="4303359"/>
            <a:ext cx="723265" cy="391500"/>
            <a:chOff x="1758210" y="2053793"/>
            <a:chExt cx="964522" cy="522251"/>
          </a:xfrm>
        </p:grpSpPr>
        <p:sp>
          <p:nvSpPr>
            <p:cNvPr id="35" name="TextBox 33"/>
            <p:cNvSpPr txBox="1">
              <a:spLocks noChangeArrowheads="1"/>
            </p:cNvSpPr>
            <p:nvPr/>
          </p:nvSpPr>
          <p:spPr bwMode="auto">
            <a:xfrm>
              <a:off x="1939080" y="2053793"/>
              <a:ext cx="680839" cy="34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eaLnBrk="1" hangingPunct="1">
                <a:defRPr/>
              </a:pPr>
              <a:r>
                <a:rPr lang="id-ID" altLang="zh-CN" sz="1100" kern="0">
                  <a:solidFill>
                    <a:srgbClr val="15F2FA"/>
                  </a:solidFill>
                  <a:latin typeface="微软雅黑" panose="020B0503020204020204" charset="-122"/>
                  <a:ea typeface="微软雅黑" panose="020B0503020204020204" charset="-122"/>
                </a:rPr>
                <a:t>2020</a:t>
              </a:r>
            </a:p>
          </p:txBody>
        </p:sp>
        <p:sp>
          <p:nvSpPr>
            <p:cNvPr id="36" name="TextBox 34"/>
            <p:cNvSpPr txBox="1">
              <a:spLocks noChangeArrowheads="1"/>
            </p:cNvSpPr>
            <p:nvPr/>
          </p:nvSpPr>
          <p:spPr bwMode="auto">
            <a:xfrm>
              <a:off x="1758210" y="2310910"/>
              <a:ext cx="964522" cy="265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eaLnBrk="1" hangingPunct="1">
                <a:defRPr/>
              </a:pPr>
              <a:r>
                <a:rPr lang="id-ID" altLang="zh-CN" sz="700" i="1" kern="0">
                  <a:solidFill>
                    <a:srgbClr val="15F2FA"/>
                  </a:solidFill>
                  <a:latin typeface="微软雅黑" panose="020B0503020204020204" charset="-122"/>
                  <a:ea typeface="微软雅黑" panose="020B0503020204020204" charset="-122"/>
                </a:rPr>
                <a:t>Subtitle here</a:t>
              </a:r>
            </a:p>
          </p:txBody>
        </p:sp>
      </p:grpSp>
      <p:grpSp>
        <p:nvGrpSpPr>
          <p:cNvPr id="37" name="Group 35"/>
          <p:cNvGrpSpPr/>
          <p:nvPr/>
        </p:nvGrpSpPr>
        <p:grpSpPr bwMode="auto">
          <a:xfrm>
            <a:off x="6735152" y="4303359"/>
            <a:ext cx="723265" cy="391500"/>
            <a:chOff x="1758210" y="2053793"/>
            <a:chExt cx="964522" cy="522251"/>
          </a:xfrm>
        </p:grpSpPr>
        <p:sp>
          <p:nvSpPr>
            <p:cNvPr id="38" name="TextBox 36"/>
            <p:cNvSpPr txBox="1">
              <a:spLocks noChangeArrowheads="1"/>
            </p:cNvSpPr>
            <p:nvPr/>
          </p:nvSpPr>
          <p:spPr bwMode="auto">
            <a:xfrm>
              <a:off x="1939080" y="2053793"/>
              <a:ext cx="680839" cy="34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eaLnBrk="1" hangingPunct="1">
                <a:defRPr/>
              </a:pPr>
              <a:r>
                <a:rPr lang="id-ID" altLang="zh-CN" sz="1100" kern="0">
                  <a:solidFill>
                    <a:srgbClr val="15F2FA"/>
                  </a:solidFill>
                  <a:latin typeface="微软雅黑" panose="020B0503020204020204" charset="-122"/>
                  <a:ea typeface="微软雅黑" panose="020B0503020204020204" charset="-122"/>
                </a:rPr>
                <a:t>2021</a:t>
              </a:r>
            </a:p>
          </p:txBody>
        </p:sp>
        <p:sp>
          <p:nvSpPr>
            <p:cNvPr id="39" name="TextBox 37"/>
            <p:cNvSpPr txBox="1">
              <a:spLocks noChangeArrowheads="1"/>
            </p:cNvSpPr>
            <p:nvPr/>
          </p:nvSpPr>
          <p:spPr bwMode="auto">
            <a:xfrm>
              <a:off x="1758210" y="2310910"/>
              <a:ext cx="964522" cy="265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eaLnBrk="1" hangingPunct="1">
                <a:defRPr/>
              </a:pPr>
              <a:r>
                <a:rPr lang="id-ID" altLang="zh-CN" sz="700" i="1" kern="0">
                  <a:solidFill>
                    <a:srgbClr val="15F2FA"/>
                  </a:solidFill>
                  <a:latin typeface="微软雅黑" panose="020B0503020204020204" charset="-122"/>
                  <a:ea typeface="微软雅黑" panose="020B0503020204020204" charset="-122"/>
                </a:rPr>
                <a:t>Subtitle here</a:t>
              </a:r>
            </a:p>
          </p:txBody>
        </p:sp>
      </p:grpSp>
      <p:grpSp>
        <p:nvGrpSpPr>
          <p:cNvPr id="42" name="Group 38"/>
          <p:cNvGrpSpPr/>
          <p:nvPr/>
        </p:nvGrpSpPr>
        <p:grpSpPr bwMode="auto">
          <a:xfrm>
            <a:off x="7484547" y="4303359"/>
            <a:ext cx="723265" cy="391500"/>
            <a:chOff x="1758667" y="2053793"/>
            <a:chExt cx="963608" cy="522251"/>
          </a:xfrm>
        </p:grpSpPr>
        <p:sp>
          <p:nvSpPr>
            <p:cNvPr id="43" name="TextBox 39"/>
            <p:cNvSpPr txBox="1">
              <a:spLocks noChangeArrowheads="1"/>
            </p:cNvSpPr>
            <p:nvPr/>
          </p:nvSpPr>
          <p:spPr bwMode="auto">
            <a:xfrm>
              <a:off x="1939405" y="2053793"/>
              <a:ext cx="680194" cy="34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eaLnBrk="1" hangingPunct="1">
                <a:defRPr/>
              </a:pPr>
              <a:r>
                <a:rPr lang="id-ID" altLang="zh-CN" sz="1100" kern="0">
                  <a:solidFill>
                    <a:srgbClr val="15F2FA"/>
                  </a:solidFill>
                  <a:latin typeface="微软雅黑" panose="020B0503020204020204" charset="-122"/>
                  <a:ea typeface="微软雅黑" panose="020B0503020204020204" charset="-122"/>
                </a:rPr>
                <a:t>2022</a:t>
              </a:r>
            </a:p>
          </p:txBody>
        </p:sp>
        <p:sp>
          <p:nvSpPr>
            <p:cNvPr id="44" name="TextBox 40"/>
            <p:cNvSpPr txBox="1">
              <a:spLocks noChangeArrowheads="1"/>
            </p:cNvSpPr>
            <p:nvPr/>
          </p:nvSpPr>
          <p:spPr bwMode="auto">
            <a:xfrm>
              <a:off x="1758667" y="2310910"/>
              <a:ext cx="963608" cy="265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pitchFamily="34" charset="0"/>
                  <a:ea typeface="MS PGothic" panose="020B0600070205080204" pitchFamily="34" charset="-128"/>
                </a:defRPr>
              </a:lvl1pPr>
              <a:lvl2pPr marL="742950" indent="-285750" eaLnBrk="0" hangingPunct="0">
                <a:defRPr sz="3600">
                  <a:solidFill>
                    <a:schemeClr val="tx1"/>
                  </a:solidFill>
                  <a:latin typeface="Lato Light" pitchFamily="34" charset="0"/>
                  <a:ea typeface="MS PGothic" panose="020B0600070205080204" pitchFamily="34" charset="-128"/>
                </a:defRPr>
              </a:lvl2pPr>
              <a:lvl3pPr marL="1143000" indent="-228600" eaLnBrk="0" hangingPunct="0">
                <a:defRPr sz="3600">
                  <a:solidFill>
                    <a:schemeClr val="tx1"/>
                  </a:solidFill>
                  <a:latin typeface="Lato Light" pitchFamily="34" charset="0"/>
                  <a:ea typeface="MS PGothic" panose="020B0600070205080204" pitchFamily="34" charset="-128"/>
                </a:defRPr>
              </a:lvl3pPr>
              <a:lvl4pPr marL="1600200" indent="-228600" eaLnBrk="0" hangingPunct="0">
                <a:defRPr sz="3600">
                  <a:solidFill>
                    <a:schemeClr val="tx1"/>
                  </a:solidFill>
                  <a:latin typeface="Lato Light" pitchFamily="34" charset="0"/>
                  <a:ea typeface="MS PGothic" panose="020B0600070205080204" pitchFamily="34" charset="-128"/>
                </a:defRPr>
              </a:lvl4pPr>
              <a:lvl5pPr marL="2057400" indent="-228600" eaLnBrk="0" hangingPunct="0">
                <a:defRPr sz="3600">
                  <a:solidFill>
                    <a:schemeClr val="tx1"/>
                  </a:solidFill>
                  <a:latin typeface="Lato Light" pitchFamily="34" charset="0"/>
                  <a:ea typeface="MS PGothic" panose="020B0600070205080204" pitchFamily="34" charset="-128"/>
                </a:defRPr>
              </a:lvl5pPr>
              <a:lvl6pPr marL="25146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eaLnBrk="0" fontAlgn="base" hangingPunct="0">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eaLnBrk="1" hangingPunct="1">
                <a:defRPr/>
              </a:pPr>
              <a:r>
                <a:rPr lang="id-ID" altLang="zh-CN" sz="700" i="1" kern="0">
                  <a:solidFill>
                    <a:srgbClr val="15F2FA"/>
                  </a:solidFill>
                  <a:latin typeface="微软雅黑" panose="020B0503020204020204" charset="-122"/>
                  <a:ea typeface="微软雅黑" panose="020B0503020204020204" charset="-122"/>
                </a:rPr>
                <a:t>Subtitle here</a:t>
              </a:r>
            </a:p>
          </p:txBody>
        </p:sp>
      </p:grpSp>
      <p:grpSp>
        <p:nvGrpSpPr>
          <p:cNvPr id="96" name="组合 95"/>
          <p:cNvGrpSpPr/>
          <p:nvPr/>
        </p:nvGrpSpPr>
        <p:grpSpPr bwMode="auto">
          <a:xfrm>
            <a:off x="529273" y="1291650"/>
            <a:ext cx="5043924" cy="803452"/>
            <a:chOff x="5499419" y="1237108"/>
            <a:chExt cx="1021503" cy="803766"/>
          </a:xfrm>
        </p:grpSpPr>
        <p:sp>
          <p:nvSpPr>
            <p:cNvPr id="97" name="文本框 66"/>
            <p:cNvSpPr txBox="1">
              <a:spLocks noChangeArrowheads="1"/>
            </p:cNvSpPr>
            <p:nvPr/>
          </p:nvSpPr>
          <p:spPr bwMode="auto">
            <a:xfrm>
              <a:off x="5499419" y="1487573"/>
              <a:ext cx="1021503" cy="55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ts val="900"/>
                </a:lnSpc>
                <a:defRPr sz="600">
                  <a:solidFill>
                    <a:schemeClr val="bg1"/>
                  </a:solidFill>
                  <a:latin typeface="Arial" panose="020B0604020202020204" pitchFamily="34" charset="0"/>
                  <a:ea typeface="微软雅黑" panose="020B050302020402020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just" fontAlgn="base">
                <a:lnSpc>
                  <a:spcPts val="1200"/>
                </a:lnSpc>
                <a:spcBef>
                  <a:spcPct val="0"/>
                </a:spcBef>
                <a:spcAft>
                  <a:spcPct val="0"/>
                </a:spcAft>
              </a:pPr>
              <a:r>
                <a:rPr lang="en-US" altLang="zh-CN" sz="790" kern="0" dirty="0">
                  <a:solidFill>
                    <a:srgbClr val="15F2FA"/>
                  </a:solidFill>
                  <a:latin typeface="微软雅黑" panose="020B0503020204020204" charset="-122"/>
                </a:rPr>
                <a:t>this is a sample text. insert your desired text here. Again. this is a dummy text. enter your own text here. this is a sample text. insert your desired text here. Again. this is a dummy text. enter your own text here</a:t>
              </a:r>
            </a:p>
          </p:txBody>
        </p:sp>
        <p:sp>
          <p:nvSpPr>
            <p:cNvPr id="98" name="文本框 26"/>
            <p:cNvSpPr txBox="1">
              <a:spLocks noChangeArrowheads="1"/>
            </p:cNvSpPr>
            <p:nvPr/>
          </p:nvSpPr>
          <p:spPr bwMode="auto">
            <a:xfrm>
              <a:off x="5513244" y="1237108"/>
              <a:ext cx="314816" cy="29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fontAlgn="base">
                <a:spcBef>
                  <a:spcPct val="0"/>
                </a:spcBef>
                <a:spcAft>
                  <a:spcPct val="0"/>
                </a:spcAft>
              </a:pPr>
              <a:r>
                <a:rPr lang="en-US" altLang="zh-CN" sz="1350" b="1" kern="0" dirty="0">
                  <a:solidFill>
                    <a:srgbClr val="15F2FA"/>
                  </a:solidFill>
                  <a:latin typeface="微软雅黑" panose="020B0503020204020204" charset="-122"/>
                  <a:ea typeface="微软雅黑" panose="020B0503020204020204" charset="-122"/>
                  <a:cs typeface="Arial" panose="020B0604020202020204" pitchFamily="34" charset="0"/>
                </a:rPr>
                <a:t>单击此处添加名称</a:t>
              </a:r>
            </a:p>
          </p:txBody>
        </p:sp>
      </p:grpSp>
      <p:grpSp>
        <p:nvGrpSpPr>
          <p:cNvPr id="74" name="组合 73"/>
          <p:cNvGrpSpPr/>
          <p:nvPr/>
        </p:nvGrpSpPr>
        <p:grpSpPr>
          <a:xfrm>
            <a:off x="1032749" y="3537814"/>
            <a:ext cx="454743" cy="548640"/>
            <a:chOff x="1376998" y="4332485"/>
            <a:chExt cx="606324" cy="731520"/>
          </a:xfrm>
        </p:grpSpPr>
        <p:sp>
          <p:nvSpPr>
            <p:cNvPr id="99" name="任意多边形 98"/>
            <p:cNvSpPr>
              <a:spLocks noChangeArrowheads="1"/>
            </p:cNvSpPr>
            <p:nvPr/>
          </p:nvSpPr>
          <p:spPr bwMode="auto">
            <a:xfrm>
              <a:off x="1376998" y="4332485"/>
              <a:ext cx="606324" cy="731520"/>
            </a:xfrm>
            <a:custGeom>
              <a:avLst/>
              <a:gdLst>
                <a:gd name="connsiteX0" fmla="*/ 303162 w 606324"/>
                <a:gd name="connsiteY0" fmla="*/ 0 h 731520"/>
                <a:gd name="connsiteX1" fmla="*/ 606324 w 606324"/>
                <a:gd name="connsiteY1" fmla="*/ 302645 h 731520"/>
                <a:gd name="connsiteX2" fmla="*/ 517530 w 606324"/>
                <a:gd name="connsiteY2" fmla="*/ 516647 h 731520"/>
                <a:gd name="connsiteX3" fmla="*/ 516688 w 606324"/>
                <a:gd name="connsiteY3" fmla="*/ 517341 h 731520"/>
                <a:gd name="connsiteX4" fmla="*/ 517341 w 606324"/>
                <a:gd name="connsiteY4" fmla="*/ 517341 h 731520"/>
                <a:gd name="connsiteX5" fmla="*/ 304197 w 606324"/>
                <a:gd name="connsiteY5" fmla="*/ 731520 h 731520"/>
                <a:gd name="connsiteX6" fmla="*/ 88983 w 606324"/>
                <a:gd name="connsiteY6" fmla="*/ 517341 h 731520"/>
                <a:gd name="connsiteX7" fmla="*/ 89636 w 606324"/>
                <a:gd name="connsiteY7" fmla="*/ 517341 h 731520"/>
                <a:gd name="connsiteX8" fmla="*/ 88794 w 606324"/>
                <a:gd name="connsiteY8" fmla="*/ 516647 h 731520"/>
                <a:gd name="connsiteX9" fmla="*/ 0 w 606324"/>
                <a:gd name="connsiteY9" fmla="*/ 302645 h 731520"/>
                <a:gd name="connsiteX10" fmla="*/ 303162 w 606324"/>
                <a:gd name="connsiteY10"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324" h="731520">
                  <a:moveTo>
                    <a:pt x="303162" y="0"/>
                  </a:moveTo>
                  <a:cubicBezTo>
                    <a:pt x="470594" y="0"/>
                    <a:pt x="606324" y="135499"/>
                    <a:pt x="606324" y="302645"/>
                  </a:cubicBezTo>
                  <a:cubicBezTo>
                    <a:pt x="606324" y="386218"/>
                    <a:pt x="572392" y="461880"/>
                    <a:pt x="517530" y="516647"/>
                  </a:cubicBezTo>
                  <a:lnTo>
                    <a:pt x="516688" y="517341"/>
                  </a:lnTo>
                  <a:lnTo>
                    <a:pt x="517341" y="517341"/>
                  </a:lnTo>
                  <a:lnTo>
                    <a:pt x="304197" y="731520"/>
                  </a:lnTo>
                  <a:lnTo>
                    <a:pt x="88983" y="517341"/>
                  </a:lnTo>
                  <a:lnTo>
                    <a:pt x="89636" y="517341"/>
                  </a:lnTo>
                  <a:lnTo>
                    <a:pt x="88794" y="516647"/>
                  </a:lnTo>
                  <a:cubicBezTo>
                    <a:pt x="33933" y="461880"/>
                    <a:pt x="0" y="386218"/>
                    <a:pt x="0" y="302645"/>
                  </a:cubicBezTo>
                  <a:cubicBezTo>
                    <a:pt x="0" y="135499"/>
                    <a:pt x="135730" y="0"/>
                    <a:pt x="303162" y="0"/>
                  </a:cubicBezTo>
                  <a:close/>
                </a:path>
              </a:pathLst>
            </a:custGeom>
            <a:solidFill>
              <a:schemeClr val="bg1">
                <a:alpha val="20000"/>
              </a:schemeClr>
            </a:solidFill>
            <a:ln>
              <a:solidFill>
                <a:srgbClr val="15F2FA"/>
              </a:solidFill>
            </a:ln>
          </p:spPr>
          <p:txBody>
            <a:bodyPr wrap="square" lIns="0" tIns="0" rIns="0" bIns="0" anchor="ctr">
              <a:noAutofit/>
            </a:bodyPr>
            <a:lstStyle/>
            <a:p>
              <a:pPr algn="ctr" defTabSz="913765">
                <a:defRPr/>
              </a:pPr>
              <a:endParaRPr lang="en-US" sz="1200" kern="0" dirty="0">
                <a:solidFill>
                  <a:srgbClr val="15F2FA"/>
                </a:solidFill>
                <a:latin typeface="微软雅黑" panose="020B0503020204020204" charset="-122"/>
                <a:ea typeface="微软雅黑" panose="020B0503020204020204" charset="-122"/>
                <a:cs typeface="Lato Black"/>
              </a:endParaRPr>
            </a:p>
          </p:txBody>
        </p:sp>
        <p:sp>
          <p:nvSpPr>
            <p:cNvPr id="100" name="文本框 43"/>
            <p:cNvSpPr txBox="1"/>
            <p:nvPr/>
          </p:nvSpPr>
          <p:spPr>
            <a:xfrm>
              <a:off x="1457822" y="4426955"/>
              <a:ext cx="480907" cy="398780"/>
            </a:xfrm>
            <a:prstGeom prst="rect">
              <a:avLst/>
            </a:prstGeom>
            <a:noFill/>
          </p:spPr>
          <p:txBody>
            <a:bodyPr wrap="none" lIns="68580" tIns="34290" rIns="68580" bIns="34290" rtlCol="0">
              <a:spAutoFit/>
            </a:bodyPr>
            <a:lstStyle/>
            <a:p>
              <a:pPr algn="ctr"/>
              <a:r>
                <a:rPr lang="en-US" altLang="zh-CN" sz="1500" dirty="0">
                  <a:solidFill>
                    <a:srgbClr val="15F2FA"/>
                  </a:solidFill>
                  <a:latin typeface="微软雅黑" panose="020B0503020204020204" charset="-122"/>
                  <a:ea typeface="微软雅黑" panose="020B0503020204020204" charset="-122"/>
                </a:rPr>
                <a:t>10</a:t>
              </a:r>
            </a:p>
          </p:txBody>
        </p:sp>
      </p:grpSp>
      <p:grpSp>
        <p:nvGrpSpPr>
          <p:cNvPr id="101" name="组合 100"/>
          <p:cNvGrpSpPr/>
          <p:nvPr/>
        </p:nvGrpSpPr>
        <p:grpSpPr>
          <a:xfrm>
            <a:off x="1732659" y="3412485"/>
            <a:ext cx="454743" cy="548640"/>
            <a:chOff x="1376998" y="4332485"/>
            <a:chExt cx="606324" cy="731520"/>
          </a:xfrm>
        </p:grpSpPr>
        <p:sp>
          <p:nvSpPr>
            <p:cNvPr id="102" name="任意多边形 101"/>
            <p:cNvSpPr>
              <a:spLocks noChangeArrowheads="1"/>
            </p:cNvSpPr>
            <p:nvPr/>
          </p:nvSpPr>
          <p:spPr bwMode="auto">
            <a:xfrm>
              <a:off x="1376998" y="4332485"/>
              <a:ext cx="606324" cy="731520"/>
            </a:xfrm>
            <a:custGeom>
              <a:avLst/>
              <a:gdLst>
                <a:gd name="connsiteX0" fmla="*/ 303162 w 606324"/>
                <a:gd name="connsiteY0" fmla="*/ 0 h 731520"/>
                <a:gd name="connsiteX1" fmla="*/ 606324 w 606324"/>
                <a:gd name="connsiteY1" fmla="*/ 302645 h 731520"/>
                <a:gd name="connsiteX2" fmla="*/ 517530 w 606324"/>
                <a:gd name="connsiteY2" fmla="*/ 516647 h 731520"/>
                <a:gd name="connsiteX3" fmla="*/ 516688 w 606324"/>
                <a:gd name="connsiteY3" fmla="*/ 517341 h 731520"/>
                <a:gd name="connsiteX4" fmla="*/ 517341 w 606324"/>
                <a:gd name="connsiteY4" fmla="*/ 517341 h 731520"/>
                <a:gd name="connsiteX5" fmla="*/ 304197 w 606324"/>
                <a:gd name="connsiteY5" fmla="*/ 731520 h 731520"/>
                <a:gd name="connsiteX6" fmla="*/ 88983 w 606324"/>
                <a:gd name="connsiteY6" fmla="*/ 517341 h 731520"/>
                <a:gd name="connsiteX7" fmla="*/ 89636 w 606324"/>
                <a:gd name="connsiteY7" fmla="*/ 517341 h 731520"/>
                <a:gd name="connsiteX8" fmla="*/ 88794 w 606324"/>
                <a:gd name="connsiteY8" fmla="*/ 516647 h 731520"/>
                <a:gd name="connsiteX9" fmla="*/ 0 w 606324"/>
                <a:gd name="connsiteY9" fmla="*/ 302645 h 731520"/>
                <a:gd name="connsiteX10" fmla="*/ 303162 w 606324"/>
                <a:gd name="connsiteY10"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324" h="731520">
                  <a:moveTo>
                    <a:pt x="303162" y="0"/>
                  </a:moveTo>
                  <a:cubicBezTo>
                    <a:pt x="470594" y="0"/>
                    <a:pt x="606324" y="135499"/>
                    <a:pt x="606324" y="302645"/>
                  </a:cubicBezTo>
                  <a:cubicBezTo>
                    <a:pt x="606324" y="386218"/>
                    <a:pt x="572392" y="461880"/>
                    <a:pt x="517530" y="516647"/>
                  </a:cubicBezTo>
                  <a:lnTo>
                    <a:pt x="516688" y="517341"/>
                  </a:lnTo>
                  <a:lnTo>
                    <a:pt x="517341" y="517341"/>
                  </a:lnTo>
                  <a:lnTo>
                    <a:pt x="304197" y="731520"/>
                  </a:lnTo>
                  <a:lnTo>
                    <a:pt x="88983" y="517341"/>
                  </a:lnTo>
                  <a:lnTo>
                    <a:pt x="89636" y="517341"/>
                  </a:lnTo>
                  <a:lnTo>
                    <a:pt x="88794" y="516647"/>
                  </a:lnTo>
                  <a:cubicBezTo>
                    <a:pt x="33933" y="461880"/>
                    <a:pt x="0" y="386218"/>
                    <a:pt x="0" y="302645"/>
                  </a:cubicBezTo>
                  <a:cubicBezTo>
                    <a:pt x="0" y="135499"/>
                    <a:pt x="135730" y="0"/>
                    <a:pt x="303162" y="0"/>
                  </a:cubicBezTo>
                  <a:close/>
                </a:path>
              </a:pathLst>
            </a:custGeom>
            <a:solidFill>
              <a:schemeClr val="bg1">
                <a:alpha val="20000"/>
              </a:schemeClr>
            </a:solidFill>
            <a:ln>
              <a:solidFill>
                <a:srgbClr val="15F2FA"/>
              </a:solidFill>
            </a:ln>
          </p:spPr>
          <p:txBody>
            <a:bodyPr wrap="square" lIns="0" tIns="0" rIns="0" bIns="0" anchor="ctr">
              <a:noAutofit/>
            </a:bodyPr>
            <a:lstStyle/>
            <a:p>
              <a:pPr algn="ctr" defTabSz="913765">
                <a:defRPr/>
              </a:pPr>
              <a:endParaRPr lang="en-US" sz="1200" kern="0" dirty="0">
                <a:solidFill>
                  <a:srgbClr val="15F2FA"/>
                </a:solidFill>
                <a:latin typeface="微软雅黑" panose="020B0503020204020204" charset="-122"/>
                <a:ea typeface="微软雅黑" panose="020B0503020204020204" charset="-122"/>
                <a:cs typeface="Lato Black"/>
              </a:endParaRPr>
            </a:p>
          </p:txBody>
        </p:sp>
        <p:sp>
          <p:nvSpPr>
            <p:cNvPr id="103" name="文本框 43"/>
            <p:cNvSpPr txBox="1"/>
            <p:nvPr/>
          </p:nvSpPr>
          <p:spPr>
            <a:xfrm>
              <a:off x="1457821" y="4426955"/>
              <a:ext cx="480907" cy="398780"/>
            </a:xfrm>
            <a:prstGeom prst="rect">
              <a:avLst/>
            </a:prstGeom>
            <a:noFill/>
          </p:spPr>
          <p:txBody>
            <a:bodyPr wrap="none" lIns="68580" tIns="34290" rIns="68580" bIns="34290" rtlCol="0">
              <a:spAutoFit/>
            </a:bodyPr>
            <a:lstStyle/>
            <a:p>
              <a:pPr algn="ctr"/>
              <a:r>
                <a:rPr lang="en-US" altLang="zh-CN" sz="1500" dirty="0">
                  <a:solidFill>
                    <a:srgbClr val="15F2FA"/>
                  </a:solidFill>
                  <a:latin typeface="微软雅黑" panose="020B0503020204020204" charset="-122"/>
                  <a:ea typeface="微软雅黑" panose="020B0503020204020204" charset="-122"/>
                </a:rPr>
                <a:t>20</a:t>
              </a:r>
            </a:p>
          </p:txBody>
        </p:sp>
      </p:grpSp>
      <p:grpSp>
        <p:nvGrpSpPr>
          <p:cNvPr id="104" name="组合 103"/>
          <p:cNvGrpSpPr/>
          <p:nvPr/>
        </p:nvGrpSpPr>
        <p:grpSpPr>
          <a:xfrm>
            <a:off x="2471407" y="3272413"/>
            <a:ext cx="454743" cy="548640"/>
            <a:chOff x="1376998" y="4332485"/>
            <a:chExt cx="606324" cy="731520"/>
          </a:xfrm>
        </p:grpSpPr>
        <p:sp>
          <p:nvSpPr>
            <p:cNvPr id="105" name="任意多边形 104"/>
            <p:cNvSpPr>
              <a:spLocks noChangeArrowheads="1"/>
            </p:cNvSpPr>
            <p:nvPr/>
          </p:nvSpPr>
          <p:spPr bwMode="auto">
            <a:xfrm>
              <a:off x="1376998" y="4332485"/>
              <a:ext cx="606324" cy="731520"/>
            </a:xfrm>
            <a:custGeom>
              <a:avLst/>
              <a:gdLst>
                <a:gd name="connsiteX0" fmla="*/ 303162 w 606324"/>
                <a:gd name="connsiteY0" fmla="*/ 0 h 731520"/>
                <a:gd name="connsiteX1" fmla="*/ 606324 w 606324"/>
                <a:gd name="connsiteY1" fmla="*/ 302645 h 731520"/>
                <a:gd name="connsiteX2" fmla="*/ 517530 w 606324"/>
                <a:gd name="connsiteY2" fmla="*/ 516647 h 731520"/>
                <a:gd name="connsiteX3" fmla="*/ 516688 w 606324"/>
                <a:gd name="connsiteY3" fmla="*/ 517341 h 731520"/>
                <a:gd name="connsiteX4" fmla="*/ 517341 w 606324"/>
                <a:gd name="connsiteY4" fmla="*/ 517341 h 731520"/>
                <a:gd name="connsiteX5" fmla="*/ 304197 w 606324"/>
                <a:gd name="connsiteY5" fmla="*/ 731520 h 731520"/>
                <a:gd name="connsiteX6" fmla="*/ 88983 w 606324"/>
                <a:gd name="connsiteY6" fmla="*/ 517341 h 731520"/>
                <a:gd name="connsiteX7" fmla="*/ 89636 w 606324"/>
                <a:gd name="connsiteY7" fmla="*/ 517341 h 731520"/>
                <a:gd name="connsiteX8" fmla="*/ 88794 w 606324"/>
                <a:gd name="connsiteY8" fmla="*/ 516647 h 731520"/>
                <a:gd name="connsiteX9" fmla="*/ 0 w 606324"/>
                <a:gd name="connsiteY9" fmla="*/ 302645 h 731520"/>
                <a:gd name="connsiteX10" fmla="*/ 303162 w 606324"/>
                <a:gd name="connsiteY10"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324" h="731520">
                  <a:moveTo>
                    <a:pt x="303162" y="0"/>
                  </a:moveTo>
                  <a:cubicBezTo>
                    <a:pt x="470594" y="0"/>
                    <a:pt x="606324" y="135499"/>
                    <a:pt x="606324" y="302645"/>
                  </a:cubicBezTo>
                  <a:cubicBezTo>
                    <a:pt x="606324" y="386218"/>
                    <a:pt x="572392" y="461880"/>
                    <a:pt x="517530" y="516647"/>
                  </a:cubicBezTo>
                  <a:lnTo>
                    <a:pt x="516688" y="517341"/>
                  </a:lnTo>
                  <a:lnTo>
                    <a:pt x="517341" y="517341"/>
                  </a:lnTo>
                  <a:lnTo>
                    <a:pt x="304197" y="731520"/>
                  </a:lnTo>
                  <a:lnTo>
                    <a:pt x="88983" y="517341"/>
                  </a:lnTo>
                  <a:lnTo>
                    <a:pt x="89636" y="517341"/>
                  </a:lnTo>
                  <a:lnTo>
                    <a:pt x="88794" y="516647"/>
                  </a:lnTo>
                  <a:cubicBezTo>
                    <a:pt x="33933" y="461880"/>
                    <a:pt x="0" y="386218"/>
                    <a:pt x="0" y="302645"/>
                  </a:cubicBezTo>
                  <a:cubicBezTo>
                    <a:pt x="0" y="135499"/>
                    <a:pt x="135730" y="0"/>
                    <a:pt x="303162" y="0"/>
                  </a:cubicBezTo>
                  <a:close/>
                </a:path>
              </a:pathLst>
            </a:custGeom>
            <a:solidFill>
              <a:schemeClr val="bg1">
                <a:alpha val="20000"/>
              </a:schemeClr>
            </a:solidFill>
            <a:ln>
              <a:solidFill>
                <a:srgbClr val="15F2FA"/>
              </a:solidFill>
            </a:ln>
          </p:spPr>
          <p:txBody>
            <a:bodyPr wrap="square" lIns="0" tIns="0" rIns="0" bIns="0" anchor="ctr">
              <a:noAutofit/>
            </a:bodyPr>
            <a:lstStyle/>
            <a:p>
              <a:pPr algn="ctr" defTabSz="913765">
                <a:defRPr/>
              </a:pPr>
              <a:endParaRPr lang="en-US" sz="1200" kern="0" dirty="0">
                <a:solidFill>
                  <a:srgbClr val="15F2FA"/>
                </a:solidFill>
                <a:latin typeface="微软雅黑" panose="020B0503020204020204" charset="-122"/>
                <a:ea typeface="微软雅黑" panose="020B0503020204020204" charset="-122"/>
                <a:cs typeface="Lato Black"/>
              </a:endParaRPr>
            </a:p>
          </p:txBody>
        </p:sp>
        <p:sp>
          <p:nvSpPr>
            <p:cNvPr id="106" name="文本框 43"/>
            <p:cNvSpPr txBox="1"/>
            <p:nvPr/>
          </p:nvSpPr>
          <p:spPr>
            <a:xfrm>
              <a:off x="1457822" y="4426955"/>
              <a:ext cx="480907" cy="398780"/>
            </a:xfrm>
            <a:prstGeom prst="rect">
              <a:avLst/>
            </a:prstGeom>
            <a:noFill/>
          </p:spPr>
          <p:txBody>
            <a:bodyPr wrap="none" lIns="68580" tIns="34290" rIns="68580" bIns="34290" rtlCol="0">
              <a:spAutoFit/>
            </a:bodyPr>
            <a:lstStyle/>
            <a:p>
              <a:pPr algn="ctr"/>
              <a:r>
                <a:rPr lang="en-US" altLang="zh-CN" sz="1500" dirty="0">
                  <a:solidFill>
                    <a:srgbClr val="15F2FA"/>
                  </a:solidFill>
                  <a:latin typeface="微软雅黑" panose="020B0503020204020204" charset="-122"/>
                  <a:ea typeface="微软雅黑" panose="020B0503020204020204" charset="-122"/>
                </a:rPr>
                <a:t>30</a:t>
              </a:r>
            </a:p>
          </p:txBody>
        </p:sp>
      </p:grpSp>
      <p:grpSp>
        <p:nvGrpSpPr>
          <p:cNvPr id="107" name="组合 106"/>
          <p:cNvGrpSpPr/>
          <p:nvPr/>
        </p:nvGrpSpPr>
        <p:grpSpPr>
          <a:xfrm>
            <a:off x="3215701" y="3111486"/>
            <a:ext cx="454743" cy="548640"/>
            <a:chOff x="1376998" y="4332485"/>
            <a:chExt cx="606324" cy="731520"/>
          </a:xfrm>
        </p:grpSpPr>
        <p:sp>
          <p:nvSpPr>
            <p:cNvPr id="108" name="任意多边形 107"/>
            <p:cNvSpPr>
              <a:spLocks noChangeArrowheads="1"/>
            </p:cNvSpPr>
            <p:nvPr/>
          </p:nvSpPr>
          <p:spPr bwMode="auto">
            <a:xfrm>
              <a:off x="1376998" y="4332485"/>
              <a:ext cx="606324" cy="731520"/>
            </a:xfrm>
            <a:custGeom>
              <a:avLst/>
              <a:gdLst>
                <a:gd name="connsiteX0" fmla="*/ 303162 w 606324"/>
                <a:gd name="connsiteY0" fmla="*/ 0 h 731520"/>
                <a:gd name="connsiteX1" fmla="*/ 606324 w 606324"/>
                <a:gd name="connsiteY1" fmla="*/ 302645 h 731520"/>
                <a:gd name="connsiteX2" fmla="*/ 517530 w 606324"/>
                <a:gd name="connsiteY2" fmla="*/ 516647 h 731520"/>
                <a:gd name="connsiteX3" fmla="*/ 516688 w 606324"/>
                <a:gd name="connsiteY3" fmla="*/ 517341 h 731520"/>
                <a:gd name="connsiteX4" fmla="*/ 517341 w 606324"/>
                <a:gd name="connsiteY4" fmla="*/ 517341 h 731520"/>
                <a:gd name="connsiteX5" fmla="*/ 304197 w 606324"/>
                <a:gd name="connsiteY5" fmla="*/ 731520 h 731520"/>
                <a:gd name="connsiteX6" fmla="*/ 88983 w 606324"/>
                <a:gd name="connsiteY6" fmla="*/ 517341 h 731520"/>
                <a:gd name="connsiteX7" fmla="*/ 89636 w 606324"/>
                <a:gd name="connsiteY7" fmla="*/ 517341 h 731520"/>
                <a:gd name="connsiteX8" fmla="*/ 88794 w 606324"/>
                <a:gd name="connsiteY8" fmla="*/ 516647 h 731520"/>
                <a:gd name="connsiteX9" fmla="*/ 0 w 606324"/>
                <a:gd name="connsiteY9" fmla="*/ 302645 h 731520"/>
                <a:gd name="connsiteX10" fmla="*/ 303162 w 606324"/>
                <a:gd name="connsiteY10"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324" h="731520">
                  <a:moveTo>
                    <a:pt x="303162" y="0"/>
                  </a:moveTo>
                  <a:cubicBezTo>
                    <a:pt x="470594" y="0"/>
                    <a:pt x="606324" y="135499"/>
                    <a:pt x="606324" y="302645"/>
                  </a:cubicBezTo>
                  <a:cubicBezTo>
                    <a:pt x="606324" y="386218"/>
                    <a:pt x="572392" y="461880"/>
                    <a:pt x="517530" y="516647"/>
                  </a:cubicBezTo>
                  <a:lnTo>
                    <a:pt x="516688" y="517341"/>
                  </a:lnTo>
                  <a:lnTo>
                    <a:pt x="517341" y="517341"/>
                  </a:lnTo>
                  <a:lnTo>
                    <a:pt x="304197" y="731520"/>
                  </a:lnTo>
                  <a:lnTo>
                    <a:pt x="88983" y="517341"/>
                  </a:lnTo>
                  <a:lnTo>
                    <a:pt x="89636" y="517341"/>
                  </a:lnTo>
                  <a:lnTo>
                    <a:pt x="88794" y="516647"/>
                  </a:lnTo>
                  <a:cubicBezTo>
                    <a:pt x="33933" y="461880"/>
                    <a:pt x="0" y="386218"/>
                    <a:pt x="0" y="302645"/>
                  </a:cubicBezTo>
                  <a:cubicBezTo>
                    <a:pt x="0" y="135499"/>
                    <a:pt x="135730" y="0"/>
                    <a:pt x="303162" y="0"/>
                  </a:cubicBezTo>
                  <a:close/>
                </a:path>
              </a:pathLst>
            </a:custGeom>
            <a:solidFill>
              <a:schemeClr val="bg1">
                <a:alpha val="20000"/>
              </a:schemeClr>
            </a:solidFill>
            <a:ln>
              <a:solidFill>
                <a:srgbClr val="15F2FA"/>
              </a:solidFill>
            </a:ln>
          </p:spPr>
          <p:txBody>
            <a:bodyPr wrap="square" lIns="0" tIns="0" rIns="0" bIns="0" anchor="ctr">
              <a:noAutofit/>
            </a:bodyPr>
            <a:lstStyle/>
            <a:p>
              <a:pPr algn="ctr" defTabSz="913765">
                <a:defRPr/>
              </a:pPr>
              <a:endParaRPr lang="en-US" sz="1200" kern="0" dirty="0">
                <a:solidFill>
                  <a:srgbClr val="15F2FA"/>
                </a:solidFill>
                <a:latin typeface="微软雅黑" panose="020B0503020204020204" charset="-122"/>
                <a:ea typeface="微软雅黑" panose="020B0503020204020204" charset="-122"/>
                <a:cs typeface="Lato Black"/>
              </a:endParaRPr>
            </a:p>
          </p:txBody>
        </p:sp>
        <p:sp>
          <p:nvSpPr>
            <p:cNvPr id="109" name="文本框 43"/>
            <p:cNvSpPr txBox="1"/>
            <p:nvPr/>
          </p:nvSpPr>
          <p:spPr>
            <a:xfrm>
              <a:off x="1457822" y="4426955"/>
              <a:ext cx="480907" cy="398780"/>
            </a:xfrm>
            <a:prstGeom prst="rect">
              <a:avLst/>
            </a:prstGeom>
            <a:noFill/>
          </p:spPr>
          <p:txBody>
            <a:bodyPr wrap="none" lIns="68580" tIns="34290" rIns="68580" bIns="34290" rtlCol="0">
              <a:spAutoFit/>
            </a:bodyPr>
            <a:lstStyle/>
            <a:p>
              <a:pPr algn="ctr"/>
              <a:r>
                <a:rPr lang="en-US" altLang="zh-CN" sz="1500" dirty="0">
                  <a:solidFill>
                    <a:srgbClr val="15F2FA"/>
                  </a:solidFill>
                  <a:latin typeface="微软雅黑" panose="020B0503020204020204" charset="-122"/>
                  <a:ea typeface="微软雅黑" panose="020B0503020204020204" charset="-122"/>
                </a:rPr>
                <a:t>40</a:t>
              </a:r>
            </a:p>
          </p:txBody>
        </p:sp>
      </p:grpSp>
      <p:grpSp>
        <p:nvGrpSpPr>
          <p:cNvPr id="110" name="组合 109"/>
          <p:cNvGrpSpPr/>
          <p:nvPr/>
        </p:nvGrpSpPr>
        <p:grpSpPr>
          <a:xfrm>
            <a:off x="3944295" y="2939440"/>
            <a:ext cx="454743" cy="548640"/>
            <a:chOff x="1376998" y="4332485"/>
            <a:chExt cx="606324" cy="731520"/>
          </a:xfrm>
        </p:grpSpPr>
        <p:sp>
          <p:nvSpPr>
            <p:cNvPr id="111" name="任意多边形 110"/>
            <p:cNvSpPr>
              <a:spLocks noChangeArrowheads="1"/>
            </p:cNvSpPr>
            <p:nvPr/>
          </p:nvSpPr>
          <p:spPr bwMode="auto">
            <a:xfrm>
              <a:off x="1376998" y="4332485"/>
              <a:ext cx="606324" cy="731520"/>
            </a:xfrm>
            <a:custGeom>
              <a:avLst/>
              <a:gdLst>
                <a:gd name="connsiteX0" fmla="*/ 303162 w 606324"/>
                <a:gd name="connsiteY0" fmla="*/ 0 h 731520"/>
                <a:gd name="connsiteX1" fmla="*/ 606324 w 606324"/>
                <a:gd name="connsiteY1" fmla="*/ 302645 h 731520"/>
                <a:gd name="connsiteX2" fmla="*/ 517530 w 606324"/>
                <a:gd name="connsiteY2" fmla="*/ 516647 h 731520"/>
                <a:gd name="connsiteX3" fmla="*/ 516688 w 606324"/>
                <a:gd name="connsiteY3" fmla="*/ 517341 h 731520"/>
                <a:gd name="connsiteX4" fmla="*/ 517341 w 606324"/>
                <a:gd name="connsiteY4" fmla="*/ 517341 h 731520"/>
                <a:gd name="connsiteX5" fmla="*/ 304197 w 606324"/>
                <a:gd name="connsiteY5" fmla="*/ 731520 h 731520"/>
                <a:gd name="connsiteX6" fmla="*/ 88983 w 606324"/>
                <a:gd name="connsiteY6" fmla="*/ 517341 h 731520"/>
                <a:gd name="connsiteX7" fmla="*/ 89636 w 606324"/>
                <a:gd name="connsiteY7" fmla="*/ 517341 h 731520"/>
                <a:gd name="connsiteX8" fmla="*/ 88794 w 606324"/>
                <a:gd name="connsiteY8" fmla="*/ 516647 h 731520"/>
                <a:gd name="connsiteX9" fmla="*/ 0 w 606324"/>
                <a:gd name="connsiteY9" fmla="*/ 302645 h 731520"/>
                <a:gd name="connsiteX10" fmla="*/ 303162 w 606324"/>
                <a:gd name="connsiteY10"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324" h="731520">
                  <a:moveTo>
                    <a:pt x="303162" y="0"/>
                  </a:moveTo>
                  <a:cubicBezTo>
                    <a:pt x="470594" y="0"/>
                    <a:pt x="606324" y="135499"/>
                    <a:pt x="606324" y="302645"/>
                  </a:cubicBezTo>
                  <a:cubicBezTo>
                    <a:pt x="606324" y="386218"/>
                    <a:pt x="572392" y="461880"/>
                    <a:pt x="517530" y="516647"/>
                  </a:cubicBezTo>
                  <a:lnTo>
                    <a:pt x="516688" y="517341"/>
                  </a:lnTo>
                  <a:lnTo>
                    <a:pt x="517341" y="517341"/>
                  </a:lnTo>
                  <a:lnTo>
                    <a:pt x="304197" y="731520"/>
                  </a:lnTo>
                  <a:lnTo>
                    <a:pt x="88983" y="517341"/>
                  </a:lnTo>
                  <a:lnTo>
                    <a:pt x="89636" y="517341"/>
                  </a:lnTo>
                  <a:lnTo>
                    <a:pt x="88794" y="516647"/>
                  </a:lnTo>
                  <a:cubicBezTo>
                    <a:pt x="33933" y="461880"/>
                    <a:pt x="0" y="386218"/>
                    <a:pt x="0" y="302645"/>
                  </a:cubicBezTo>
                  <a:cubicBezTo>
                    <a:pt x="0" y="135499"/>
                    <a:pt x="135730" y="0"/>
                    <a:pt x="303162" y="0"/>
                  </a:cubicBezTo>
                  <a:close/>
                </a:path>
              </a:pathLst>
            </a:custGeom>
            <a:solidFill>
              <a:schemeClr val="bg1">
                <a:alpha val="20000"/>
              </a:schemeClr>
            </a:solidFill>
            <a:ln>
              <a:solidFill>
                <a:srgbClr val="15F2FA"/>
              </a:solidFill>
            </a:ln>
          </p:spPr>
          <p:txBody>
            <a:bodyPr wrap="square" lIns="0" tIns="0" rIns="0" bIns="0" anchor="ctr">
              <a:noAutofit/>
            </a:bodyPr>
            <a:lstStyle/>
            <a:p>
              <a:pPr algn="ctr" defTabSz="913765">
                <a:defRPr/>
              </a:pPr>
              <a:endParaRPr lang="en-US" sz="1200" kern="0" dirty="0">
                <a:solidFill>
                  <a:srgbClr val="15F2FA"/>
                </a:solidFill>
                <a:latin typeface="微软雅黑" panose="020B0503020204020204" charset="-122"/>
                <a:ea typeface="微软雅黑" panose="020B0503020204020204" charset="-122"/>
                <a:cs typeface="Lato Black"/>
              </a:endParaRPr>
            </a:p>
          </p:txBody>
        </p:sp>
        <p:sp>
          <p:nvSpPr>
            <p:cNvPr id="112" name="文本框 43"/>
            <p:cNvSpPr txBox="1"/>
            <p:nvPr/>
          </p:nvSpPr>
          <p:spPr>
            <a:xfrm>
              <a:off x="1457822" y="4426955"/>
              <a:ext cx="480907" cy="398780"/>
            </a:xfrm>
            <a:prstGeom prst="rect">
              <a:avLst/>
            </a:prstGeom>
            <a:noFill/>
          </p:spPr>
          <p:txBody>
            <a:bodyPr wrap="none" lIns="68580" tIns="34290" rIns="68580" bIns="34290" rtlCol="0">
              <a:spAutoFit/>
            </a:bodyPr>
            <a:lstStyle/>
            <a:p>
              <a:pPr algn="ctr"/>
              <a:r>
                <a:rPr lang="en-US" altLang="zh-CN" sz="1500" dirty="0">
                  <a:solidFill>
                    <a:srgbClr val="15F2FA"/>
                  </a:solidFill>
                  <a:latin typeface="微软雅黑" panose="020B0503020204020204" charset="-122"/>
                  <a:ea typeface="微软雅黑" panose="020B0503020204020204" charset="-122"/>
                </a:rPr>
                <a:t>50</a:t>
              </a:r>
            </a:p>
          </p:txBody>
        </p:sp>
      </p:grpSp>
      <p:grpSp>
        <p:nvGrpSpPr>
          <p:cNvPr id="113" name="组合 112"/>
          <p:cNvGrpSpPr/>
          <p:nvPr/>
        </p:nvGrpSpPr>
        <p:grpSpPr>
          <a:xfrm>
            <a:off x="4672254" y="2735973"/>
            <a:ext cx="454743" cy="548640"/>
            <a:chOff x="1376998" y="4332485"/>
            <a:chExt cx="606324" cy="731520"/>
          </a:xfrm>
        </p:grpSpPr>
        <p:sp>
          <p:nvSpPr>
            <p:cNvPr id="114" name="任意多边形 113"/>
            <p:cNvSpPr>
              <a:spLocks noChangeArrowheads="1"/>
            </p:cNvSpPr>
            <p:nvPr/>
          </p:nvSpPr>
          <p:spPr bwMode="auto">
            <a:xfrm>
              <a:off x="1376998" y="4332485"/>
              <a:ext cx="606324" cy="731520"/>
            </a:xfrm>
            <a:custGeom>
              <a:avLst/>
              <a:gdLst>
                <a:gd name="connsiteX0" fmla="*/ 303162 w 606324"/>
                <a:gd name="connsiteY0" fmla="*/ 0 h 731520"/>
                <a:gd name="connsiteX1" fmla="*/ 606324 w 606324"/>
                <a:gd name="connsiteY1" fmla="*/ 302645 h 731520"/>
                <a:gd name="connsiteX2" fmla="*/ 517530 w 606324"/>
                <a:gd name="connsiteY2" fmla="*/ 516647 h 731520"/>
                <a:gd name="connsiteX3" fmla="*/ 516688 w 606324"/>
                <a:gd name="connsiteY3" fmla="*/ 517341 h 731520"/>
                <a:gd name="connsiteX4" fmla="*/ 517341 w 606324"/>
                <a:gd name="connsiteY4" fmla="*/ 517341 h 731520"/>
                <a:gd name="connsiteX5" fmla="*/ 304197 w 606324"/>
                <a:gd name="connsiteY5" fmla="*/ 731520 h 731520"/>
                <a:gd name="connsiteX6" fmla="*/ 88983 w 606324"/>
                <a:gd name="connsiteY6" fmla="*/ 517341 h 731520"/>
                <a:gd name="connsiteX7" fmla="*/ 89636 w 606324"/>
                <a:gd name="connsiteY7" fmla="*/ 517341 h 731520"/>
                <a:gd name="connsiteX8" fmla="*/ 88794 w 606324"/>
                <a:gd name="connsiteY8" fmla="*/ 516647 h 731520"/>
                <a:gd name="connsiteX9" fmla="*/ 0 w 606324"/>
                <a:gd name="connsiteY9" fmla="*/ 302645 h 731520"/>
                <a:gd name="connsiteX10" fmla="*/ 303162 w 606324"/>
                <a:gd name="connsiteY10"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324" h="731520">
                  <a:moveTo>
                    <a:pt x="303162" y="0"/>
                  </a:moveTo>
                  <a:cubicBezTo>
                    <a:pt x="470594" y="0"/>
                    <a:pt x="606324" y="135499"/>
                    <a:pt x="606324" y="302645"/>
                  </a:cubicBezTo>
                  <a:cubicBezTo>
                    <a:pt x="606324" y="386218"/>
                    <a:pt x="572392" y="461880"/>
                    <a:pt x="517530" y="516647"/>
                  </a:cubicBezTo>
                  <a:lnTo>
                    <a:pt x="516688" y="517341"/>
                  </a:lnTo>
                  <a:lnTo>
                    <a:pt x="517341" y="517341"/>
                  </a:lnTo>
                  <a:lnTo>
                    <a:pt x="304197" y="731520"/>
                  </a:lnTo>
                  <a:lnTo>
                    <a:pt x="88983" y="517341"/>
                  </a:lnTo>
                  <a:lnTo>
                    <a:pt x="89636" y="517341"/>
                  </a:lnTo>
                  <a:lnTo>
                    <a:pt x="88794" y="516647"/>
                  </a:lnTo>
                  <a:cubicBezTo>
                    <a:pt x="33933" y="461880"/>
                    <a:pt x="0" y="386218"/>
                    <a:pt x="0" y="302645"/>
                  </a:cubicBezTo>
                  <a:cubicBezTo>
                    <a:pt x="0" y="135499"/>
                    <a:pt x="135730" y="0"/>
                    <a:pt x="303162" y="0"/>
                  </a:cubicBezTo>
                  <a:close/>
                </a:path>
              </a:pathLst>
            </a:custGeom>
            <a:solidFill>
              <a:schemeClr val="bg1">
                <a:alpha val="20000"/>
              </a:schemeClr>
            </a:solidFill>
            <a:ln>
              <a:solidFill>
                <a:srgbClr val="15F2FA"/>
              </a:solidFill>
            </a:ln>
          </p:spPr>
          <p:txBody>
            <a:bodyPr wrap="square" lIns="0" tIns="0" rIns="0" bIns="0" anchor="ctr">
              <a:noAutofit/>
            </a:bodyPr>
            <a:lstStyle/>
            <a:p>
              <a:pPr algn="ctr" defTabSz="913765">
                <a:defRPr/>
              </a:pPr>
              <a:endParaRPr lang="en-US" sz="1200" kern="0" dirty="0">
                <a:solidFill>
                  <a:srgbClr val="15F2FA"/>
                </a:solidFill>
                <a:latin typeface="微软雅黑" panose="020B0503020204020204" charset="-122"/>
                <a:ea typeface="微软雅黑" panose="020B0503020204020204" charset="-122"/>
                <a:cs typeface="Lato Black"/>
              </a:endParaRPr>
            </a:p>
          </p:txBody>
        </p:sp>
        <p:sp>
          <p:nvSpPr>
            <p:cNvPr id="115" name="文本框 43"/>
            <p:cNvSpPr txBox="1"/>
            <p:nvPr/>
          </p:nvSpPr>
          <p:spPr>
            <a:xfrm>
              <a:off x="1457822" y="4426955"/>
              <a:ext cx="480907" cy="398780"/>
            </a:xfrm>
            <a:prstGeom prst="rect">
              <a:avLst/>
            </a:prstGeom>
            <a:noFill/>
          </p:spPr>
          <p:txBody>
            <a:bodyPr wrap="none" lIns="68580" tIns="34290" rIns="68580" bIns="34290" rtlCol="0">
              <a:spAutoFit/>
            </a:bodyPr>
            <a:lstStyle/>
            <a:p>
              <a:pPr algn="ctr"/>
              <a:r>
                <a:rPr lang="en-US" altLang="zh-CN" sz="1500" dirty="0">
                  <a:solidFill>
                    <a:srgbClr val="15F2FA"/>
                  </a:solidFill>
                  <a:latin typeface="微软雅黑" panose="020B0503020204020204" charset="-122"/>
                  <a:ea typeface="微软雅黑" panose="020B0503020204020204" charset="-122"/>
                </a:rPr>
                <a:t>60</a:t>
              </a:r>
            </a:p>
          </p:txBody>
        </p:sp>
      </p:grpSp>
      <p:grpSp>
        <p:nvGrpSpPr>
          <p:cNvPr id="116" name="组合 115"/>
          <p:cNvGrpSpPr/>
          <p:nvPr/>
        </p:nvGrpSpPr>
        <p:grpSpPr>
          <a:xfrm>
            <a:off x="5418080" y="2529626"/>
            <a:ext cx="454743" cy="548640"/>
            <a:chOff x="1376998" y="4332485"/>
            <a:chExt cx="606324" cy="731520"/>
          </a:xfrm>
        </p:grpSpPr>
        <p:sp>
          <p:nvSpPr>
            <p:cNvPr id="117" name="任意多边形 116"/>
            <p:cNvSpPr>
              <a:spLocks noChangeArrowheads="1"/>
            </p:cNvSpPr>
            <p:nvPr/>
          </p:nvSpPr>
          <p:spPr bwMode="auto">
            <a:xfrm>
              <a:off x="1376998" y="4332485"/>
              <a:ext cx="606324" cy="731520"/>
            </a:xfrm>
            <a:custGeom>
              <a:avLst/>
              <a:gdLst>
                <a:gd name="connsiteX0" fmla="*/ 303162 w 606324"/>
                <a:gd name="connsiteY0" fmla="*/ 0 h 731520"/>
                <a:gd name="connsiteX1" fmla="*/ 606324 w 606324"/>
                <a:gd name="connsiteY1" fmla="*/ 302645 h 731520"/>
                <a:gd name="connsiteX2" fmla="*/ 517530 w 606324"/>
                <a:gd name="connsiteY2" fmla="*/ 516647 h 731520"/>
                <a:gd name="connsiteX3" fmla="*/ 516688 w 606324"/>
                <a:gd name="connsiteY3" fmla="*/ 517341 h 731520"/>
                <a:gd name="connsiteX4" fmla="*/ 517341 w 606324"/>
                <a:gd name="connsiteY4" fmla="*/ 517341 h 731520"/>
                <a:gd name="connsiteX5" fmla="*/ 304197 w 606324"/>
                <a:gd name="connsiteY5" fmla="*/ 731520 h 731520"/>
                <a:gd name="connsiteX6" fmla="*/ 88983 w 606324"/>
                <a:gd name="connsiteY6" fmla="*/ 517341 h 731520"/>
                <a:gd name="connsiteX7" fmla="*/ 89636 w 606324"/>
                <a:gd name="connsiteY7" fmla="*/ 517341 h 731520"/>
                <a:gd name="connsiteX8" fmla="*/ 88794 w 606324"/>
                <a:gd name="connsiteY8" fmla="*/ 516647 h 731520"/>
                <a:gd name="connsiteX9" fmla="*/ 0 w 606324"/>
                <a:gd name="connsiteY9" fmla="*/ 302645 h 731520"/>
                <a:gd name="connsiteX10" fmla="*/ 303162 w 606324"/>
                <a:gd name="connsiteY10"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324" h="731520">
                  <a:moveTo>
                    <a:pt x="303162" y="0"/>
                  </a:moveTo>
                  <a:cubicBezTo>
                    <a:pt x="470594" y="0"/>
                    <a:pt x="606324" y="135499"/>
                    <a:pt x="606324" y="302645"/>
                  </a:cubicBezTo>
                  <a:cubicBezTo>
                    <a:pt x="606324" y="386218"/>
                    <a:pt x="572392" y="461880"/>
                    <a:pt x="517530" y="516647"/>
                  </a:cubicBezTo>
                  <a:lnTo>
                    <a:pt x="516688" y="517341"/>
                  </a:lnTo>
                  <a:lnTo>
                    <a:pt x="517341" y="517341"/>
                  </a:lnTo>
                  <a:lnTo>
                    <a:pt x="304197" y="731520"/>
                  </a:lnTo>
                  <a:lnTo>
                    <a:pt x="88983" y="517341"/>
                  </a:lnTo>
                  <a:lnTo>
                    <a:pt x="89636" y="517341"/>
                  </a:lnTo>
                  <a:lnTo>
                    <a:pt x="88794" y="516647"/>
                  </a:lnTo>
                  <a:cubicBezTo>
                    <a:pt x="33933" y="461880"/>
                    <a:pt x="0" y="386218"/>
                    <a:pt x="0" y="302645"/>
                  </a:cubicBezTo>
                  <a:cubicBezTo>
                    <a:pt x="0" y="135499"/>
                    <a:pt x="135730" y="0"/>
                    <a:pt x="303162" y="0"/>
                  </a:cubicBezTo>
                  <a:close/>
                </a:path>
              </a:pathLst>
            </a:custGeom>
            <a:solidFill>
              <a:schemeClr val="bg1">
                <a:alpha val="20000"/>
              </a:schemeClr>
            </a:solidFill>
            <a:ln>
              <a:solidFill>
                <a:srgbClr val="15F2FA"/>
              </a:solidFill>
            </a:ln>
          </p:spPr>
          <p:txBody>
            <a:bodyPr wrap="square" lIns="0" tIns="0" rIns="0" bIns="0" anchor="ctr">
              <a:noAutofit/>
            </a:bodyPr>
            <a:lstStyle/>
            <a:p>
              <a:pPr algn="ctr" defTabSz="913765">
                <a:defRPr/>
              </a:pPr>
              <a:endParaRPr lang="en-US" sz="1200" kern="0" dirty="0">
                <a:solidFill>
                  <a:srgbClr val="15F2FA"/>
                </a:solidFill>
                <a:latin typeface="微软雅黑" panose="020B0503020204020204" charset="-122"/>
                <a:ea typeface="微软雅黑" panose="020B0503020204020204" charset="-122"/>
                <a:cs typeface="Lato Black"/>
              </a:endParaRPr>
            </a:p>
          </p:txBody>
        </p:sp>
        <p:sp>
          <p:nvSpPr>
            <p:cNvPr id="118" name="文本框 43"/>
            <p:cNvSpPr txBox="1"/>
            <p:nvPr/>
          </p:nvSpPr>
          <p:spPr>
            <a:xfrm>
              <a:off x="1457822" y="4426955"/>
              <a:ext cx="480907" cy="398780"/>
            </a:xfrm>
            <a:prstGeom prst="rect">
              <a:avLst/>
            </a:prstGeom>
            <a:noFill/>
          </p:spPr>
          <p:txBody>
            <a:bodyPr wrap="none" lIns="68580" tIns="34290" rIns="68580" bIns="34290" rtlCol="0">
              <a:spAutoFit/>
            </a:bodyPr>
            <a:lstStyle/>
            <a:p>
              <a:pPr algn="ctr"/>
              <a:r>
                <a:rPr lang="en-US" altLang="zh-CN" sz="1500" dirty="0">
                  <a:solidFill>
                    <a:srgbClr val="15F2FA"/>
                  </a:solidFill>
                  <a:latin typeface="微软雅黑" panose="020B0503020204020204" charset="-122"/>
                  <a:ea typeface="微软雅黑" panose="020B0503020204020204" charset="-122"/>
                </a:rPr>
                <a:t>70</a:t>
              </a:r>
            </a:p>
          </p:txBody>
        </p:sp>
      </p:grpSp>
      <p:grpSp>
        <p:nvGrpSpPr>
          <p:cNvPr id="119" name="组合 118"/>
          <p:cNvGrpSpPr/>
          <p:nvPr/>
        </p:nvGrpSpPr>
        <p:grpSpPr>
          <a:xfrm>
            <a:off x="6128172" y="2300520"/>
            <a:ext cx="454743" cy="548640"/>
            <a:chOff x="1376998" y="4332485"/>
            <a:chExt cx="606324" cy="731520"/>
          </a:xfrm>
        </p:grpSpPr>
        <p:sp>
          <p:nvSpPr>
            <p:cNvPr id="120" name="任意多边形 119"/>
            <p:cNvSpPr>
              <a:spLocks noChangeArrowheads="1"/>
            </p:cNvSpPr>
            <p:nvPr/>
          </p:nvSpPr>
          <p:spPr bwMode="auto">
            <a:xfrm>
              <a:off x="1376998" y="4332485"/>
              <a:ext cx="606324" cy="731520"/>
            </a:xfrm>
            <a:custGeom>
              <a:avLst/>
              <a:gdLst>
                <a:gd name="connsiteX0" fmla="*/ 303162 w 606324"/>
                <a:gd name="connsiteY0" fmla="*/ 0 h 731520"/>
                <a:gd name="connsiteX1" fmla="*/ 606324 w 606324"/>
                <a:gd name="connsiteY1" fmla="*/ 302645 h 731520"/>
                <a:gd name="connsiteX2" fmla="*/ 517530 w 606324"/>
                <a:gd name="connsiteY2" fmla="*/ 516647 h 731520"/>
                <a:gd name="connsiteX3" fmla="*/ 516688 w 606324"/>
                <a:gd name="connsiteY3" fmla="*/ 517341 h 731520"/>
                <a:gd name="connsiteX4" fmla="*/ 517341 w 606324"/>
                <a:gd name="connsiteY4" fmla="*/ 517341 h 731520"/>
                <a:gd name="connsiteX5" fmla="*/ 304197 w 606324"/>
                <a:gd name="connsiteY5" fmla="*/ 731520 h 731520"/>
                <a:gd name="connsiteX6" fmla="*/ 88983 w 606324"/>
                <a:gd name="connsiteY6" fmla="*/ 517341 h 731520"/>
                <a:gd name="connsiteX7" fmla="*/ 89636 w 606324"/>
                <a:gd name="connsiteY7" fmla="*/ 517341 h 731520"/>
                <a:gd name="connsiteX8" fmla="*/ 88794 w 606324"/>
                <a:gd name="connsiteY8" fmla="*/ 516647 h 731520"/>
                <a:gd name="connsiteX9" fmla="*/ 0 w 606324"/>
                <a:gd name="connsiteY9" fmla="*/ 302645 h 731520"/>
                <a:gd name="connsiteX10" fmla="*/ 303162 w 606324"/>
                <a:gd name="connsiteY10"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324" h="731520">
                  <a:moveTo>
                    <a:pt x="303162" y="0"/>
                  </a:moveTo>
                  <a:cubicBezTo>
                    <a:pt x="470594" y="0"/>
                    <a:pt x="606324" y="135499"/>
                    <a:pt x="606324" y="302645"/>
                  </a:cubicBezTo>
                  <a:cubicBezTo>
                    <a:pt x="606324" y="386218"/>
                    <a:pt x="572392" y="461880"/>
                    <a:pt x="517530" y="516647"/>
                  </a:cubicBezTo>
                  <a:lnTo>
                    <a:pt x="516688" y="517341"/>
                  </a:lnTo>
                  <a:lnTo>
                    <a:pt x="517341" y="517341"/>
                  </a:lnTo>
                  <a:lnTo>
                    <a:pt x="304197" y="731520"/>
                  </a:lnTo>
                  <a:lnTo>
                    <a:pt x="88983" y="517341"/>
                  </a:lnTo>
                  <a:lnTo>
                    <a:pt x="89636" y="517341"/>
                  </a:lnTo>
                  <a:lnTo>
                    <a:pt x="88794" y="516647"/>
                  </a:lnTo>
                  <a:cubicBezTo>
                    <a:pt x="33933" y="461880"/>
                    <a:pt x="0" y="386218"/>
                    <a:pt x="0" y="302645"/>
                  </a:cubicBezTo>
                  <a:cubicBezTo>
                    <a:pt x="0" y="135499"/>
                    <a:pt x="135730" y="0"/>
                    <a:pt x="303162" y="0"/>
                  </a:cubicBezTo>
                  <a:close/>
                </a:path>
              </a:pathLst>
            </a:custGeom>
            <a:solidFill>
              <a:schemeClr val="bg1">
                <a:alpha val="20000"/>
              </a:schemeClr>
            </a:solidFill>
            <a:ln>
              <a:solidFill>
                <a:srgbClr val="15F2FA"/>
              </a:solidFill>
            </a:ln>
          </p:spPr>
          <p:txBody>
            <a:bodyPr wrap="square" lIns="0" tIns="0" rIns="0" bIns="0" anchor="ctr">
              <a:noAutofit/>
            </a:bodyPr>
            <a:lstStyle/>
            <a:p>
              <a:pPr algn="ctr" defTabSz="913765">
                <a:defRPr/>
              </a:pPr>
              <a:endParaRPr lang="en-US" sz="1200" kern="0" dirty="0">
                <a:solidFill>
                  <a:srgbClr val="15F2FA"/>
                </a:solidFill>
                <a:latin typeface="微软雅黑" panose="020B0503020204020204" charset="-122"/>
                <a:ea typeface="微软雅黑" panose="020B0503020204020204" charset="-122"/>
                <a:cs typeface="Lato Black"/>
              </a:endParaRPr>
            </a:p>
          </p:txBody>
        </p:sp>
        <p:sp>
          <p:nvSpPr>
            <p:cNvPr id="121" name="文本框 43"/>
            <p:cNvSpPr txBox="1"/>
            <p:nvPr/>
          </p:nvSpPr>
          <p:spPr>
            <a:xfrm>
              <a:off x="1457822" y="4426955"/>
              <a:ext cx="480907" cy="398780"/>
            </a:xfrm>
            <a:prstGeom prst="rect">
              <a:avLst/>
            </a:prstGeom>
            <a:noFill/>
          </p:spPr>
          <p:txBody>
            <a:bodyPr wrap="none" lIns="68580" tIns="34290" rIns="68580" bIns="34290" rtlCol="0">
              <a:spAutoFit/>
            </a:bodyPr>
            <a:lstStyle/>
            <a:p>
              <a:pPr algn="ctr"/>
              <a:r>
                <a:rPr lang="en-US" altLang="zh-CN" sz="1500" dirty="0">
                  <a:solidFill>
                    <a:srgbClr val="15F2FA"/>
                  </a:solidFill>
                  <a:latin typeface="微软雅黑" panose="020B0503020204020204" charset="-122"/>
                  <a:ea typeface="微软雅黑" panose="020B0503020204020204" charset="-122"/>
                </a:rPr>
                <a:t>80</a:t>
              </a:r>
            </a:p>
          </p:txBody>
        </p:sp>
      </p:grpSp>
      <p:grpSp>
        <p:nvGrpSpPr>
          <p:cNvPr id="122" name="组合 121"/>
          <p:cNvGrpSpPr/>
          <p:nvPr/>
        </p:nvGrpSpPr>
        <p:grpSpPr>
          <a:xfrm>
            <a:off x="6868043" y="2051838"/>
            <a:ext cx="454743" cy="548640"/>
            <a:chOff x="1376998" y="4332485"/>
            <a:chExt cx="606324" cy="731520"/>
          </a:xfrm>
        </p:grpSpPr>
        <p:sp>
          <p:nvSpPr>
            <p:cNvPr id="123" name="任意多边形 122"/>
            <p:cNvSpPr>
              <a:spLocks noChangeArrowheads="1"/>
            </p:cNvSpPr>
            <p:nvPr/>
          </p:nvSpPr>
          <p:spPr bwMode="auto">
            <a:xfrm>
              <a:off x="1376998" y="4332485"/>
              <a:ext cx="606324" cy="731520"/>
            </a:xfrm>
            <a:custGeom>
              <a:avLst/>
              <a:gdLst>
                <a:gd name="connsiteX0" fmla="*/ 303162 w 606324"/>
                <a:gd name="connsiteY0" fmla="*/ 0 h 731520"/>
                <a:gd name="connsiteX1" fmla="*/ 606324 w 606324"/>
                <a:gd name="connsiteY1" fmla="*/ 302645 h 731520"/>
                <a:gd name="connsiteX2" fmla="*/ 517530 w 606324"/>
                <a:gd name="connsiteY2" fmla="*/ 516647 h 731520"/>
                <a:gd name="connsiteX3" fmla="*/ 516688 w 606324"/>
                <a:gd name="connsiteY3" fmla="*/ 517341 h 731520"/>
                <a:gd name="connsiteX4" fmla="*/ 517341 w 606324"/>
                <a:gd name="connsiteY4" fmla="*/ 517341 h 731520"/>
                <a:gd name="connsiteX5" fmla="*/ 304197 w 606324"/>
                <a:gd name="connsiteY5" fmla="*/ 731520 h 731520"/>
                <a:gd name="connsiteX6" fmla="*/ 88983 w 606324"/>
                <a:gd name="connsiteY6" fmla="*/ 517341 h 731520"/>
                <a:gd name="connsiteX7" fmla="*/ 89636 w 606324"/>
                <a:gd name="connsiteY7" fmla="*/ 517341 h 731520"/>
                <a:gd name="connsiteX8" fmla="*/ 88794 w 606324"/>
                <a:gd name="connsiteY8" fmla="*/ 516647 h 731520"/>
                <a:gd name="connsiteX9" fmla="*/ 0 w 606324"/>
                <a:gd name="connsiteY9" fmla="*/ 302645 h 731520"/>
                <a:gd name="connsiteX10" fmla="*/ 303162 w 606324"/>
                <a:gd name="connsiteY10"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324" h="731520">
                  <a:moveTo>
                    <a:pt x="303162" y="0"/>
                  </a:moveTo>
                  <a:cubicBezTo>
                    <a:pt x="470594" y="0"/>
                    <a:pt x="606324" y="135499"/>
                    <a:pt x="606324" y="302645"/>
                  </a:cubicBezTo>
                  <a:cubicBezTo>
                    <a:pt x="606324" y="386218"/>
                    <a:pt x="572392" y="461880"/>
                    <a:pt x="517530" y="516647"/>
                  </a:cubicBezTo>
                  <a:lnTo>
                    <a:pt x="516688" y="517341"/>
                  </a:lnTo>
                  <a:lnTo>
                    <a:pt x="517341" y="517341"/>
                  </a:lnTo>
                  <a:lnTo>
                    <a:pt x="304197" y="731520"/>
                  </a:lnTo>
                  <a:lnTo>
                    <a:pt x="88983" y="517341"/>
                  </a:lnTo>
                  <a:lnTo>
                    <a:pt x="89636" y="517341"/>
                  </a:lnTo>
                  <a:lnTo>
                    <a:pt x="88794" y="516647"/>
                  </a:lnTo>
                  <a:cubicBezTo>
                    <a:pt x="33933" y="461880"/>
                    <a:pt x="0" y="386218"/>
                    <a:pt x="0" y="302645"/>
                  </a:cubicBezTo>
                  <a:cubicBezTo>
                    <a:pt x="0" y="135499"/>
                    <a:pt x="135730" y="0"/>
                    <a:pt x="303162" y="0"/>
                  </a:cubicBezTo>
                  <a:close/>
                </a:path>
              </a:pathLst>
            </a:custGeom>
            <a:solidFill>
              <a:schemeClr val="bg1">
                <a:alpha val="20000"/>
              </a:schemeClr>
            </a:solidFill>
            <a:ln>
              <a:solidFill>
                <a:srgbClr val="15F2FA"/>
              </a:solidFill>
            </a:ln>
          </p:spPr>
          <p:txBody>
            <a:bodyPr wrap="square" lIns="0" tIns="0" rIns="0" bIns="0" anchor="ctr">
              <a:noAutofit/>
            </a:bodyPr>
            <a:lstStyle/>
            <a:p>
              <a:pPr algn="ctr" defTabSz="913765">
                <a:defRPr/>
              </a:pPr>
              <a:endParaRPr lang="en-US" sz="1200" kern="0" dirty="0">
                <a:solidFill>
                  <a:srgbClr val="15F2FA"/>
                </a:solidFill>
                <a:latin typeface="微软雅黑" panose="020B0503020204020204" charset="-122"/>
                <a:ea typeface="微软雅黑" panose="020B0503020204020204" charset="-122"/>
                <a:cs typeface="Lato Black"/>
              </a:endParaRPr>
            </a:p>
          </p:txBody>
        </p:sp>
        <p:sp>
          <p:nvSpPr>
            <p:cNvPr id="124" name="文本框 43"/>
            <p:cNvSpPr txBox="1"/>
            <p:nvPr/>
          </p:nvSpPr>
          <p:spPr>
            <a:xfrm>
              <a:off x="1457822" y="4426955"/>
              <a:ext cx="480907" cy="398780"/>
            </a:xfrm>
            <a:prstGeom prst="rect">
              <a:avLst/>
            </a:prstGeom>
            <a:noFill/>
          </p:spPr>
          <p:txBody>
            <a:bodyPr wrap="none" lIns="68580" tIns="34290" rIns="68580" bIns="34290" rtlCol="0">
              <a:spAutoFit/>
            </a:bodyPr>
            <a:lstStyle/>
            <a:p>
              <a:pPr algn="ctr"/>
              <a:r>
                <a:rPr lang="en-US" altLang="zh-CN" sz="1500" dirty="0">
                  <a:solidFill>
                    <a:srgbClr val="15F2FA"/>
                  </a:solidFill>
                  <a:latin typeface="微软雅黑" panose="020B0503020204020204" charset="-122"/>
                  <a:ea typeface="微软雅黑" panose="020B0503020204020204" charset="-122"/>
                </a:rPr>
                <a:t>90</a:t>
              </a:r>
            </a:p>
          </p:txBody>
        </p:sp>
      </p:grpSp>
      <p:grpSp>
        <p:nvGrpSpPr>
          <p:cNvPr id="125" name="组合 124"/>
          <p:cNvGrpSpPr/>
          <p:nvPr/>
        </p:nvGrpSpPr>
        <p:grpSpPr>
          <a:xfrm>
            <a:off x="7584090" y="1546774"/>
            <a:ext cx="477178" cy="548640"/>
            <a:chOff x="1376998" y="4332485"/>
            <a:chExt cx="636237" cy="731520"/>
          </a:xfrm>
        </p:grpSpPr>
        <p:sp>
          <p:nvSpPr>
            <p:cNvPr id="126" name="任意多边形 125"/>
            <p:cNvSpPr>
              <a:spLocks noChangeArrowheads="1"/>
            </p:cNvSpPr>
            <p:nvPr/>
          </p:nvSpPr>
          <p:spPr bwMode="auto">
            <a:xfrm>
              <a:off x="1376998" y="4332485"/>
              <a:ext cx="606324" cy="731520"/>
            </a:xfrm>
            <a:custGeom>
              <a:avLst/>
              <a:gdLst>
                <a:gd name="connsiteX0" fmla="*/ 303162 w 606324"/>
                <a:gd name="connsiteY0" fmla="*/ 0 h 731520"/>
                <a:gd name="connsiteX1" fmla="*/ 606324 w 606324"/>
                <a:gd name="connsiteY1" fmla="*/ 302645 h 731520"/>
                <a:gd name="connsiteX2" fmla="*/ 517530 w 606324"/>
                <a:gd name="connsiteY2" fmla="*/ 516647 h 731520"/>
                <a:gd name="connsiteX3" fmla="*/ 516688 w 606324"/>
                <a:gd name="connsiteY3" fmla="*/ 517341 h 731520"/>
                <a:gd name="connsiteX4" fmla="*/ 517341 w 606324"/>
                <a:gd name="connsiteY4" fmla="*/ 517341 h 731520"/>
                <a:gd name="connsiteX5" fmla="*/ 304197 w 606324"/>
                <a:gd name="connsiteY5" fmla="*/ 731520 h 731520"/>
                <a:gd name="connsiteX6" fmla="*/ 88983 w 606324"/>
                <a:gd name="connsiteY6" fmla="*/ 517341 h 731520"/>
                <a:gd name="connsiteX7" fmla="*/ 89636 w 606324"/>
                <a:gd name="connsiteY7" fmla="*/ 517341 h 731520"/>
                <a:gd name="connsiteX8" fmla="*/ 88794 w 606324"/>
                <a:gd name="connsiteY8" fmla="*/ 516647 h 731520"/>
                <a:gd name="connsiteX9" fmla="*/ 0 w 606324"/>
                <a:gd name="connsiteY9" fmla="*/ 302645 h 731520"/>
                <a:gd name="connsiteX10" fmla="*/ 303162 w 606324"/>
                <a:gd name="connsiteY10"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324" h="731520">
                  <a:moveTo>
                    <a:pt x="303162" y="0"/>
                  </a:moveTo>
                  <a:cubicBezTo>
                    <a:pt x="470594" y="0"/>
                    <a:pt x="606324" y="135499"/>
                    <a:pt x="606324" y="302645"/>
                  </a:cubicBezTo>
                  <a:cubicBezTo>
                    <a:pt x="606324" y="386218"/>
                    <a:pt x="572392" y="461880"/>
                    <a:pt x="517530" y="516647"/>
                  </a:cubicBezTo>
                  <a:lnTo>
                    <a:pt x="516688" y="517341"/>
                  </a:lnTo>
                  <a:lnTo>
                    <a:pt x="517341" y="517341"/>
                  </a:lnTo>
                  <a:lnTo>
                    <a:pt x="304197" y="731520"/>
                  </a:lnTo>
                  <a:lnTo>
                    <a:pt x="88983" y="517341"/>
                  </a:lnTo>
                  <a:lnTo>
                    <a:pt x="89636" y="517341"/>
                  </a:lnTo>
                  <a:lnTo>
                    <a:pt x="88794" y="516647"/>
                  </a:lnTo>
                  <a:cubicBezTo>
                    <a:pt x="33933" y="461880"/>
                    <a:pt x="0" y="386218"/>
                    <a:pt x="0" y="302645"/>
                  </a:cubicBezTo>
                  <a:cubicBezTo>
                    <a:pt x="0" y="135499"/>
                    <a:pt x="135730" y="0"/>
                    <a:pt x="303162" y="0"/>
                  </a:cubicBezTo>
                  <a:close/>
                </a:path>
              </a:pathLst>
            </a:custGeom>
            <a:solidFill>
              <a:schemeClr val="bg1">
                <a:alpha val="20000"/>
              </a:schemeClr>
            </a:solidFill>
            <a:ln>
              <a:solidFill>
                <a:srgbClr val="15F2FA"/>
              </a:solidFill>
            </a:ln>
          </p:spPr>
          <p:txBody>
            <a:bodyPr wrap="square" lIns="0" tIns="0" rIns="0" bIns="0" anchor="ctr">
              <a:noAutofit/>
            </a:bodyPr>
            <a:lstStyle/>
            <a:p>
              <a:pPr algn="ctr" defTabSz="913765">
                <a:defRPr/>
              </a:pPr>
              <a:endParaRPr lang="en-US" sz="1200" kern="0" dirty="0">
                <a:solidFill>
                  <a:srgbClr val="15F2FA"/>
                </a:solidFill>
                <a:latin typeface="微软雅黑" panose="020B0503020204020204" charset="-122"/>
                <a:ea typeface="微软雅黑" panose="020B0503020204020204" charset="-122"/>
                <a:cs typeface="Lato Black"/>
              </a:endParaRPr>
            </a:p>
          </p:txBody>
        </p:sp>
        <p:sp>
          <p:nvSpPr>
            <p:cNvPr id="127" name="文本框 43"/>
            <p:cNvSpPr txBox="1"/>
            <p:nvPr/>
          </p:nvSpPr>
          <p:spPr>
            <a:xfrm>
              <a:off x="1383315" y="4426955"/>
              <a:ext cx="629920" cy="398780"/>
            </a:xfrm>
            <a:prstGeom prst="rect">
              <a:avLst/>
            </a:prstGeom>
            <a:noFill/>
          </p:spPr>
          <p:txBody>
            <a:bodyPr wrap="none" lIns="68580" tIns="34290" rIns="68580" bIns="34290" rtlCol="0">
              <a:spAutoFit/>
            </a:bodyPr>
            <a:lstStyle/>
            <a:p>
              <a:pPr algn="ctr"/>
              <a:r>
                <a:rPr lang="en-US" altLang="zh-CN" sz="1500" dirty="0">
                  <a:solidFill>
                    <a:srgbClr val="15F2FA"/>
                  </a:solidFill>
                  <a:latin typeface="微软雅黑" panose="020B0503020204020204" charset="-122"/>
                  <a:ea typeface="微软雅黑" panose="020B0503020204020204" charset="-122"/>
                </a:rPr>
                <a:t>100</a:t>
              </a:r>
            </a:p>
          </p:txBody>
        </p:sp>
      </p:grpSp>
      <p:cxnSp>
        <p:nvCxnSpPr>
          <p:cNvPr id="128" name="直接箭头连接符 127"/>
          <p:cNvCxnSpPr/>
          <p:nvPr/>
        </p:nvCxnSpPr>
        <p:spPr>
          <a:xfrm flipV="1">
            <a:off x="1227260" y="1321689"/>
            <a:ext cx="6618920" cy="2029172"/>
          </a:xfrm>
          <a:prstGeom prst="straightConnector1">
            <a:avLst/>
          </a:prstGeom>
          <a:ln>
            <a:solidFill>
              <a:srgbClr val="15F2FA"/>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9" advTm="5176">
        <p:zoom/>
      </p:transition>
    </mc:Choice>
    <mc:Fallback>
      <p:transition advTm="5176">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96"/>
                                        </p:tgtEl>
                                        <p:attrNameLst>
                                          <p:attrName>style.visibility</p:attrName>
                                        </p:attrNameLst>
                                      </p:cBhvr>
                                      <p:to>
                                        <p:strVal val="visible"/>
                                      </p:to>
                                    </p:set>
                                    <p:animEffect transition="in" filter="fade">
                                      <p:cBhvr>
                                        <p:cTn id="15" dur="1000"/>
                                        <p:tgtEl>
                                          <p:spTgt spid="96"/>
                                        </p:tgtEl>
                                      </p:cBhvr>
                                    </p:animEffect>
                                    <p:anim calcmode="lin" valueType="num">
                                      <p:cBhvr>
                                        <p:cTn id="16" dur="1000" fill="hold"/>
                                        <p:tgtEl>
                                          <p:spTgt spid="96"/>
                                        </p:tgtEl>
                                        <p:attrNameLst>
                                          <p:attrName>ppt_x</p:attrName>
                                        </p:attrNameLst>
                                      </p:cBhvr>
                                      <p:tavLst>
                                        <p:tav tm="0">
                                          <p:val>
                                            <p:strVal val="#ppt_x"/>
                                          </p:val>
                                        </p:tav>
                                        <p:tav tm="100000">
                                          <p:val>
                                            <p:strVal val="#ppt_x"/>
                                          </p:val>
                                        </p:tav>
                                      </p:tavLst>
                                    </p:anim>
                                    <p:anim calcmode="lin" valueType="num">
                                      <p:cBhvr>
                                        <p:cTn id="17" dur="1000" fill="hold"/>
                                        <p:tgtEl>
                                          <p:spTgt spid="9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 presetClass="entr" presetSubtype="8"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0-#ppt_w/2"/>
                                          </p:val>
                                        </p:tav>
                                        <p:tav tm="100000">
                                          <p:val>
                                            <p:strVal val="#ppt_x"/>
                                          </p:val>
                                        </p:tav>
                                      </p:tavLst>
                                    </p:anim>
                                    <p:anim calcmode="lin" valueType="num">
                                      <p:cBhvr additive="base">
                                        <p:cTn id="34" dur="50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0-#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0-#ppt_w/2"/>
                                          </p:val>
                                        </p:tav>
                                        <p:tav tm="100000">
                                          <p:val>
                                            <p:strVal val="#ppt_x"/>
                                          </p:val>
                                        </p:tav>
                                      </p:tavLst>
                                    </p:anim>
                                    <p:anim calcmode="lin" valueType="num">
                                      <p:cBhvr additive="base">
                                        <p:cTn id="42" dur="500" fill="hold"/>
                                        <p:tgtEl>
                                          <p:spTgt spid="28"/>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0-#ppt_w/2"/>
                                          </p:val>
                                        </p:tav>
                                        <p:tav tm="100000">
                                          <p:val>
                                            <p:strVal val="#ppt_x"/>
                                          </p:val>
                                        </p:tav>
                                      </p:tavLst>
                                    </p:anim>
                                    <p:anim calcmode="lin" valueType="num">
                                      <p:cBhvr additive="base">
                                        <p:cTn id="46" dur="500" fill="hold"/>
                                        <p:tgtEl>
                                          <p:spTgt spid="31"/>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0-#ppt_w/2"/>
                                          </p:val>
                                        </p:tav>
                                        <p:tav tm="100000">
                                          <p:val>
                                            <p:strVal val="#ppt_x"/>
                                          </p:val>
                                        </p:tav>
                                      </p:tavLst>
                                    </p:anim>
                                    <p:anim calcmode="lin" valueType="num">
                                      <p:cBhvr additive="base">
                                        <p:cTn id="50" dur="500" fill="hold"/>
                                        <p:tgtEl>
                                          <p:spTgt spid="34"/>
                                        </p:tgtEl>
                                        <p:attrNameLst>
                                          <p:attrName>ppt_y</p:attrName>
                                        </p:attrNameLst>
                                      </p:cBhvr>
                                      <p:tavLst>
                                        <p:tav tm="0">
                                          <p:val>
                                            <p:strVal val="#ppt_y"/>
                                          </p:val>
                                        </p:tav>
                                        <p:tav tm="100000">
                                          <p:val>
                                            <p:strVal val="#ppt_y"/>
                                          </p:val>
                                        </p:tav>
                                      </p:tavLst>
                                    </p:anim>
                                  </p:childTnLst>
                                </p:cTn>
                              </p:par>
                              <p:par>
                                <p:cTn id="51" presetID="2" presetClass="entr" presetSubtype="8"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500" fill="hold"/>
                                        <p:tgtEl>
                                          <p:spTgt spid="37"/>
                                        </p:tgtEl>
                                        <p:attrNameLst>
                                          <p:attrName>ppt_x</p:attrName>
                                        </p:attrNameLst>
                                      </p:cBhvr>
                                      <p:tavLst>
                                        <p:tav tm="0">
                                          <p:val>
                                            <p:strVal val="0-#ppt_w/2"/>
                                          </p:val>
                                        </p:tav>
                                        <p:tav tm="100000">
                                          <p:val>
                                            <p:strVal val="#ppt_x"/>
                                          </p:val>
                                        </p:tav>
                                      </p:tavLst>
                                    </p:anim>
                                    <p:anim calcmode="lin" valueType="num">
                                      <p:cBhvr additive="base">
                                        <p:cTn id="54" dur="500" fill="hold"/>
                                        <p:tgtEl>
                                          <p:spTgt spid="37"/>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anim calcmode="lin" valueType="num">
                                      <p:cBhvr additive="base">
                                        <p:cTn id="57" dur="500" fill="hold"/>
                                        <p:tgtEl>
                                          <p:spTgt spid="42"/>
                                        </p:tgtEl>
                                        <p:attrNameLst>
                                          <p:attrName>ppt_x</p:attrName>
                                        </p:attrNameLst>
                                      </p:cBhvr>
                                      <p:tavLst>
                                        <p:tav tm="0">
                                          <p:val>
                                            <p:strVal val="0-#ppt_w/2"/>
                                          </p:val>
                                        </p:tav>
                                        <p:tav tm="100000">
                                          <p:val>
                                            <p:strVal val="#ppt_x"/>
                                          </p:val>
                                        </p:tav>
                                      </p:tavLst>
                                    </p:anim>
                                    <p:anim calcmode="lin" valueType="num">
                                      <p:cBhvr additive="base">
                                        <p:cTn id="58" dur="500" fill="hold"/>
                                        <p:tgtEl>
                                          <p:spTgt spid="42"/>
                                        </p:tgtEl>
                                        <p:attrNameLst>
                                          <p:attrName>ppt_y</p:attrName>
                                        </p:attrNameLst>
                                      </p:cBhvr>
                                      <p:tavLst>
                                        <p:tav tm="0">
                                          <p:val>
                                            <p:strVal val="#ppt_y"/>
                                          </p:val>
                                        </p:tav>
                                        <p:tav tm="100000">
                                          <p:val>
                                            <p:strVal val="#ppt_y"/>
                                          </p:val>
                                        </p:tav>
                                      </p:tavLst>
                                    </p:anim>
                                  </p:childTnLst>
                                </p:cTn>
                              </p:par>
                            </p:childTnLst>
                          </p:cTn>
                        </p:par>
                        <p:par>
                          <p:cTn id="59" fill="hold">
                            <p:stCondLst>
                              <p:cond delay="2500"/>
                            </p:stCondLst>
                            <p:childTnLst>
                              <p:par>
                                <p:cTn id="60" presetID="22" presetClass="entr" presetSubtype="4" fill="hold" grpId="0" nodeType="after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wipe(down)">
                                      <p:cBhvr>
                                        <p:cTn id="62" dur="500"/>
                                        <p:tgtEl>
                                          <p:spTgt spid="4"/>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wipe(down)">
                                      <p:cBhvr>
                                        <p:cTn id="65" dur="500"/>
                                        <p:tgtEl>
                                          <p:spTgt spid="5"/>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wipe(down)">
                                      <p:cBhvr>
                                        <p:cTn id="68" dur="500"/>
                                        <p:tgtEl>
                                          <p:spTgt spid="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down)">
                                      <p:cBhvr>
                                        <p:cTn id="71" dur="500"/>
                                        <p:tgtEl>
                                          <p:spTgt spid="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wipe(down)">
                                      <p:cBhvr>
                                        <p:cTn id="74" dur="500"/>
                                        <p:tgtEl>
                                          <p:spTgt spid="8"/>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wipe(down)">
                                      <p:cBhvr>
                                        <p:cTn id="77" dur="500"/>
                                        <p:tgtEl>
                                          <p:spTgt spid="9"/>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wipe(down)">
                                      <p:cBhvr>
                                        <p:cTn id="80" dur="500"/>
                                        <p:tgtEl>
                                          <p:spTgt spid="10"/>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wipe(down)">
                                      <p:cBhvr>
                                        <p:cTn id="83" dur="500"/>
                                        <p:tgtEl>
                                          <p:spTgt spid="11"/>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wipe(down)">
                                      <p:cBhvr>
                                        <p:cTn id="86" dur="500"/>
                                        <p:tgtEl>
                                          <p:spTgt spid="12"/>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wipe(down)">
                                      <p:cBhvr>
                                        <p:cTn id="89" dur="500"/>
                                        <p:tgtEl>
                                          <p:spTgt spid="3"/>
                                        </p:tgtEl>
                                      </p:cBhvr>
                                    </p:animEffect>
                                  </p:childTnLst>
                                </p:cTn>
                              </p:par>
                            </p:childTnLst>
                          </p:cTn>
                        </p:par>
                        <p:par>
                          <p:cTn id="90" fill="hold">
                            <p:stCondLst>
                              <p:cond delay="3000"/>
                            </p:stCondLst>
                            <p:childTnLst>
                              <p:par>
                                <p:cTn id="91" presetID="47" presetClass="entr" presetSubtype="0" fill="hold" nodeType="afterEffect">
                                  <p:stCondLst>
                                    <p:cond delay="0"/>
                                  </p:stCondLst>
                                  <p:childTnLst>
                                    <p:set>
                                      <p:cBhvr>
                                        <p:cTn id="92" dur="1" fill="hold">
                                          <p:stCondLst>
                                            <p:cond delay="0"/>
                                          </p:stCondLst>
                                        </p:cTn>
                                        <p:tgtEl>
                                          <p:spTgt spid="74"/>
                                        </p:tgtEl>
                                        <p:attrNameLst>
                                          <p:attrName>style.visibility</p:attrName>
                                        </p:attrNameLst>
                                      </p:cBhvr>
                                      <p:to>
                                        <p:strVal val="visible"/>
                                      </p:to>
                                    </p:set>
                                    <p:animEffect transition="in" filter="fade">
                                      <p:cBhvr>
                                        <p:cTn id="93" dur="1000"/>
                                        <p:tgtEl>
                                          <p:spTgt spid="74"/>
                                        </p:tgtEl>
                                      </p:cBhvr>
                                    </p:animEffect>
                                    <p:anim calcmode="lin" valueType="num">
                                      <p:cBhvr>
                                        <p:cTn id="94" dur="1000" fill="hold"/>
                                        <p:tgtEl>
                                          <p:spTgt spid="74"/>
                                        </p:tgtEl>
                                        <p:attrNameLst>
                                          <p:attrName>ppt_x</p:attrName>
                                        </p:attrNameLst>
                                      </p:cBhvr>
                                      <p:tavLst>
                                        <p:tav tm="0">
                                          <p:val>
                                            <p:strVal val="#ppt_x"/>
                                          </p:val>
                                        </p:tav>
                                        <p:tav tm="100000">
                                          <p:val>
                                            <p:strVal val="#ppt_x"/>
                                          </p:val>
                                        </p:tav>
                                      </p:tavLst>
                                    </p:anim>
                                    <p:anim calcmode="lin" valueType="num">
                                      <p:cBhvr>
                                        <p:cTn id="95" dur="1000" fill="hold"/>
                                        <p:tgtEl>
                                          <p:spTgt spid="74"/>
                                        </p:tgtEl>
                                        <p:attrNameLst>
                                          <p:attrName>ppt_y</p:attrName>
                                        </p:attrNameLst>
                                      </p:cBhvr>
                                      <p:tavLst>
                                        <p:tav tm="0">
                                          <p:val>
                                            <p:strVal val="#ppt_y-.1"/>
                                          </p:val>
                                        </p:tav>
                                        <p:tav tm="100000">
                                          <p:val>
                                            <p:strVal val="#ppt_y"/>
                                          </p:val>
                                        </p:tav>
                                      </p:tavLst>
                                    </p:anim>
                                  </p:childTnLst>
                                </p:cTn>
                              </p:par>
                              <p:par>
                                <p:cTn id="96" presetID="47" presetClass="entr" presetSubtype="0" fill="hold" nodeType="withEffect">
                                  <p:stCondLst>
                                    <p:cond delay="0"/>
                                  </p:stCondLst>
                                  <p:childTnLst>
                                    <p:set>
                                      <p:cBhvr>
                                        <p:cTn id="97" dur="1" fill="hold">
                                          <p:stCondLst>
                                            <p:cond delay="0"/>
                                          </p:stCondLst>
                                        </p:cTn>
                                        <p:tgtEl>
                                          <p:spTgt spid="101"/>
                                        </p:tgtEl>
                                        <p:attrNameLst>
                                          <p:attrName>style.visibility</p:attrName>
                                        </p:attrNameLst>
                                      </p:cBhvr>
                                      <p:to>
                                        <p:strVal val="visible"/>
                                      </p:to>
                                    </p:set>
                                    <p:animEffect transition="in" filter="fade">
                                      <p:cBhvr>
                                        <p:cTn id="98" dur="1000"/>
                                        <p:tgtEl>
                                          <p:spTgt spid="101"/>
                                        </p:tgtEl>
                                      </p:cBhvr>
                                    </p:animEffect>
                                    <p:anim calcmode="lin" valueType="num">
                                      <p:cBhvr>
                                        <p:cTn id="99" dur="1000" fill="hold"/>
                                        <p:tgtEl>
                                          <p:spTgt spid="101"/>
                                        </p:tgtEl>
                                        <p:attrNameLst>
                                          <p:attrName>ppt_x</p:attrName>
                                        </p:attrNameLst>
                                      </p:cBhvr>
                                      <p:tavLst>
                                        <p:tav tm="0">
                                          <p:val>
                                            <p:strVal val="#ppt_x"/>
                                          </p:val>
                                        </p:tav>
                                        <p:tav tm="100000">
                                          <p:val>
                                            <p:strVal val="#ppt_x"/>
                                          </p:val>
                                        </p:tav>
                                      </p:tavLst>
                                    </p:anim>
                                    <p:anim calcmode="lin" valueType="num">
                                      <p:cBhvr>
                                        <p:cTn id="100" dur="1000" fill="hold"/>
                                        <p:tgtEl>
                                          <p:spTgt spid="101"/>
                                        </p:tgtEl>
                                        <p:attrNameLst>
                                          <p:attrName>ppt_y</p:attrName>
                                        </p:attrNameLst>
                                      </p:cBhvr>
                                      <p:tavLst>
                                        <p:tav tm="0">
                                          <p:val>
                                            <p:strVal val="#ppt_y-.1"/>
                                          </p:val>
                                        </p:tav>
                                        <p:tav tm="100000">
                                          <p:val>
                                            <p:strVal val="#ppt_y"/>
                                          </p:val>
                                        </p:tav>
                                      </p:tavLst>
                                    </p:anim>
                                  </p:childTnLst>
                                </p:cTn>
                              </p:par>
                              <p:par>
                                <p:cTn id="101" presetID="47" presetClass="entr" presetSubtype="0" fill="hold" nodeType="withEffect">
                                  <p:stCondLst>
                                    <p:cond delay="0"/>
                                  </p:stCondLst>
                                  <p:childTnLst>
                                    <p:set>
                                      <p:cBhvr>
                                        <p:cTn id="102" dur="1" fill="hold">
                                          <p:stCondLst>
                                            <p:cond delay="0"/>
                                          </p:stCondLst>
                                        </p:cTn>
                                        <p:tgtEl>
                                          <p:spTgt spid="104"/>
                                        </p:tgtEl>
                                        <p:attrNameLst>
                                          <p:attrName>style.visibility</p:attrName>
                                        </p:attrNameLst>
                                      </p:cBhvr>
                                      <p:to>
                                        <p:strVal val="visible"/>
                                      </p:to>
                                    </p:set>
                                    <p:animEffect transition="in" filter="fade">
                                      <p:cBhvr>
                                        <p:cTn id="103" dur="1000"/>
                                        <p:tgtEl>
                                          <p:spTgt spid="104"/>
                                        </p:tgtEl>
                                      </p:cBhvr>
                                    </p:animEffect>
                                    <p:anim calcmode="lin" valueType="num">
                                      <p:cBhvr>
                                        <p:cTn id="104" dur="1000" fill="hold"/>
                                        <p:tgtEl>
                                          <p:spTgt spid="104"/>
                                        </p:tgtEl>
                                        <p:attrNameLst>
                                          <p:attrName>ppt_x</p:attrName>
                                        </p:attrNameLst>
                                      </p:cBhvr>
                                      <p:tavLst>
                                        <p:tav tm="0">
                                          <p:val>
                                            <p:strVal val="#ppt_x"/>
                                          </p:val>
                                        </p:tav>
                                        <p:tav tm="100000">
                                          <p:val>
                                            <p:strVal val="#ppt_x"/>
                                          </p:val>
                                        </p:tav>
                                      </p:tavLst>
                                    </p:anim>
                                    <p:anim calcmode="lin" valueType="num">
                                      <p:cBhvr>
                                        <p:cTn id="105" dur="1000" fill="hold"/>
                                        <p:tgtEl>
                                          <p:spTgt spid="104"/>
                                        </p:tgtEl>
                                        <p:attrNameLst>
                                          <p:attrName>ppt_y</p:attrName>
                                        </p:attrNameLst>
                                      </p:cBhvr>
                                      <p:tavLst>
                                        <p:tav tm="0">
                                          <p:val>
                                            <p:strVal val="#ppt_y-.1"/>
                                          </p:val>
                                        </p:tav>
                                        <p:tav tm="100000">
                                          <p:val>
                                            <p:strVal val="#ppt_y"/>
                                          </p:val>
                                        </p:tav>
                                      </p:tavLst>
                                    </p:anim>
                                  </p:childTnLst>
                                </p:cTn>
                              </p:par>
                              <p:par>
                                <p:cTn id="106" presetID="47" presetClass="entr" presetSubtype="0" fill="hold" nodeType="withEffect">
                                  <p:stCondLst>
                                    <p:cond delay="0"/>
                                  </p:stCondLst>
                                  <p:childTnLst>
                                    <p:set>
                                      <p:cBhvr>
                                        <p:cTn id="107" dur="1" fill="hold">
                                          <p:stCondLst>
                                            <p:cond delay="0"/>
                                          </p:stCondLst>
                                        </p:cTn>
                                        <p:tgtEl>
                                          <p:spTgt spid="107"/>
                                        </p:tgtEl>
                                        <p:attrNameLst>
                                          <p:attrName>style.visibility</p:attrName>
                                        </p:attrNameLst>
                                      </p:cBhvr>
                                      <p:to>
                                        <p:strVal val="visible"/>
                                      </p:to>
                                    </p:set>
                                    <p:animEffect transition="in" filter="fade">
                                      <p:cBhvr>
                                        <p:cTn id="108" dur="1000"/>
                                        <p:tgtEl>
                                          <p:spTgt spid="107"/>
                                        </p:tgtEl>
                                      </p:cBhvr>
                                    </p:animEffect>
                                    <p:anim calcmode="lin" valueType="num">
                                      <p:cBhvr>
                                        <p:cTn id="109" dur="1000" fill="hold"/>
                                        <p:tgtEl>
                                          <p:spTgt spid="107"/>
                                        </p:tgtEl>
                                        <p:attrNameLst>
                                          <p:attrName>ppt_x</p:attrName>
                                        </p:attrNameLst>
                                      </p:cBhvr>
                                      <p:tavLst>
                                        <p:tav tm="0">
                                          <p:val>
                                            <p:strVal val="#ppt_x"/>
                                          </p:val>
                                        </p:tav>
                                        <p:tav tm="100000">
                                          <p:val>
                                            <p:strVal val="#ppt_x"/>
                                          </p:val>
                                        </p:tav>
                                      </p:tavLst>
                                    </p:anim>
                                    <p:anim calcmode="lin" valueType="num">
                                      <p:cBhvr>
                                        <p:cTn id="110" dur="1000" fill="hold"/>
                                        <p:tgtEl>
                                          <p:spTgt spid="107"/>
                                        </p:tgtEl>
                                        <p:attrNameLst>
                                          <p:attrName>ppt_y</p:attrName>
                                        </p:attrNameLst>
                                      </p:cBhvr>
                                      <p:tavLst>
                                        <p:tav tm="0">
                                          <p:val>
                                            <p:strVal val="#ppt_y-.1"/>
                                          </p:val>
                                        </p:tav>
                                        <p:tav tm="100000">
                                          <p:val>
                                            <p:strVal val="#ppt_y"/>
                                          </p:val>
                                        </p:tav>
                                      </p:tavLst>
                                    </p:anim>
                                  </p:childTnLst>
                                </p:cTn>
                              </p:par>
                              <p:par>
                                <p:cTn id="111" presetID="47" presetClass="entr" presetSubtype="0" fill="hold" nodeType="withEffect">
                                  <p:stCondLst>
                                    <p:cond delay="0"/>
                                  </p:stCondLst>
                                  <p:childTnLst>
                                    <p:set>
                                      <p:cBhvr>
                                        <p:cTn id="112" dur="1" fill="hold">
                                          <p:stCondLst>
                                            <p:cond delay="0"/>
                                          </p:stCondLst>
                                        </p:cTn>
                                        <p:tgtEl>
                                          <p:spTgt spid="110"/>
                                        </p:tgtEl>
                                        <p:attrNameLst>
                                          <p:attrName>style.visibility</p:attrName>
                                        </p:attrNameLst>
                                      </p:cBhvr>
                                      <p:to>
                                        <p:strVal val="visible"/>
                                      </p:to>
                                    </p:set>
                                    <p:animEffect transition="in" filter="fade">
                                      <p:cBhvr>
                                        <p:cTn id="113" dur="1000"/>
                                        <p:tgtEl>
                                          <p:spTgt spid="110"/>
                                        </p:tgtEl>
                                      </p:cBhvr>
                                    </p:animEffect>
                                    <p:anim calcmode="lin" valueType="num">
                                      <p:cBhvr>
                                        <p:cTn id="114" dur="1000" fill="hold"/>
                                        <p:tgtEl>
                                          <p:spTgt spid="110"/>
                                        </p:tgtEl>
                                        <p:attrNameLst>
                                          <p:attrName>ppt_x</p:attrName>
                                        </p:attrNameLst>
                                      </p:cBhvr>
                                      <p:tavLst>
                                        <p:tav tm="0">
                                          <p:val>
                                            <p:strVal val="#ppt_x"/>
                                          </p:val>
                                        </p:tav>
                                        <p:tav tm="100000">
                                          <p:val>
                                            <p:strVal val="#ppt_x"/>
                                          </p:val>
                                        </p:tav>
                                      </p:tavLst>
                                    </p:anim>
                                    <p:anim calcmode="lin" valueType="num">
                                      <p:cBhvr>
                                        <p:cTn id="115" dur="1000" fill="hold"/>
                                        <p:tgtEl>
                                          <p:spTgt spid="110"/>
                                        </p:tgtEl>
                                        <p:attrNameLst>
                                          <p:attrName>ppt_y</p:attrName>
                                        </p:attrNameLst>
                                      </p:cBhvr>
                                      <p:tavLst>
                                        <p:tav tm="0">
                                          <p:val>
                                            <p:strVal val="#ppt_y-.1"/>
                                          </p:val>
                                        </p:tav>
                                        <p:tav tm="100000">
                                          <p:val>
                                            <p:strVal val="#ppt_y"/>
                                          </p:val>
                                        </p:tav>
                                      </p:tavLst>
                                    </p:anim>
                                  </p:childTnLst>
                                </p:cTn>
                              </p:par>
                              <p:par>
                                <p:cTn id="116" presetID="47" presetClass="entr" presetSubtype="0" fill="hold" nodeType="withEffect">
                                  <p:stCondLst>
                                    <p:cond delay="0"/>
                                  </p:stCondLst>
                                  <p:childTnLst>
                                    <p:set>
                                      <p:cBhvr>
                                        <p:cTn id="117" dur="1" fill="hold">
                                          <p:stCondLst>
                                            <p:cond delay="0"/>
                                          </p:stCondLst>
                                        </p:cTn>
                                        <p:tgtEl>
                                          <p:spTgt spid="113"/>
                                        </p:tgtEl>
                                        <p:attrNameLst>
                                          <p:attrName>style.visibility</p:attrName>
                                        </p:attrNameLst>
                                      </p:cBhvr>
                                      <p:to>
                                        <p:strVal val="visible"/>
                                      </p:to>
                                    </p:set>
                                    <p:animEffect transition="in" filter="fade">
                                      <p:cBhvr>
                                        <p:cTn id="118" dur="1000"/>
                                        <p:tgtEl>
                                          <p:spTgt spid="113"/>
                                        </p:tgtEl>
                                      </p:cBhvr>
                                    </p:animEffect>
                                    <p:anim calcmode="lin" valueType="num">
                                      <p:cBhvr>
                                        <p:cTn id="119" dur="1000" fill="hold"/>
                                        <p:tgtEl>
                                          <p:spTgt spid="113"/>
                                        </p:tgtEl>
                                        <p:attrNameLst>
                                          <p:attrName>ppt_x</p:attrName>
                                        </p:attrNameLst>
                                      </p:cBhvr>
                                      <p:tavLst>
                                        <p:tav tm="0">
                                          <p:val>
                                            <p:strVal val="#ppt_x"/>
                                          </p:val>
                                        </p:tav>
                                        <p:tav tm="100000">
                                          <p:val>
                                            <p:strVal val="#ppt_x"/>
                                          </p:val>
                                        </p:tav>
                                      </p:tavLst>
                                    </p:anim>
                                    <p:anim calcmode="lin" valueType="num">
                                      <p:cBhvr>
                                        <p:cTn id="120" dur="1000" fill="hold"/>
                                        <p:tgtEl>
                                          <p:spTgt spid="113"/>
                                        </p:tgtEl>
                                        <p:attrNameLst>
                                          <p:attrName>ppt_y</p:attrName>
                                        </p:attrNameLst>
                                      </p:cBhvr>
                                      <p:tavLst>
                                        <p:tav tm="0">
                                          <p:val>
                                            <p:strVal val="#ppt_y-.1"/>
                                          </p:val>
                                        </p:tav>
                                        <p:tav tm="100000">
                                          <p:val>
                                            <p:strVal val="#ppt_y"/>
                                          </p:val>
                                        </p:tav>
                                      </p:tavLst>
                                    </p:anim>
                                  </p:childTnLst>
                                </p:cTn>
                              </p:par>
                              <p:par>
                                <p:cTn id="121" presetID="47" presetClass="entr" presetSubtype="0" fill="hold" nodeType="withEffect">
                                  <p:stCondLst>
                                    <p:cond delay="0"/>
                                  </p:stCondLst>
                                  <p:childTnLst>
                                    <p:set>
                                      <p:cBhvr>
                                        <p:cTn id="122" dur="1" fill="hold">
                                          <p:stCondLst>
                                            <p:cond delay="0"/>
                                          </p:stCondLst>
                                        </p:cTn>
                                        <p:tgtEl>
                                          <p:spTgt spid="116"/>
                                        </p:tgtEl>
                                        <p:attrNameLst>
                                          <p:attrName>style.visibility</p:attrName>
                                        </p:attrNameLst>
                                      </p:cBhvr>
                                      <p:to>
                                        <p:strVal val="visible"/>
                                      </p:to>
                                    </p:set>
                                    <p:animEffect transition="in" filter="fade">
                                      <p:cBhvr>
                                        <p:cTn id="123" dur="1000"/>
                                        <p:tgtEl>
                                          <p:spTgt spid="116"/>
                                        </p:tgtEl>
                                      </p:cBhvr>
                                    </p:animEffect>
                                    <p:anim calcmode="lin" valueType="num">
                                      <p:cBhvr>
                                        <p:cTn id="124" dur="1000" fill="hold"/>
                                        <p:tgtEl>
                                          <p:spTgt spid="116"/>
                                        </p:tgtEl>
                                        <p:attrNameLst>
                                          <p:attrName>ppt_x</p:attrName>
                                        </p:attrNameLst>
                                      </p:cBhvr>
                                      <p:tavLst>
                                        <p:tav tm="0">
                                          <p:val>
                                            <p:strVal val="#ppt_x"/>
                                          </p:val>
                                        </p:tav>
                                        <p:tav tm="100000">
                                          <p:val>
                                            <p:strVal val="#ppt_x"/>
                                          </p:val>
                                        </p:tav>
                                      </p:tavLst>
                                    </p:anim>
                                    <p:anim calcmode="lin" valueType="num">
                                      <p:cBhvr>
                                        <p:cTn id="125" dur="1000" fill="hold"/>
                                        <p:tgtEl>
                                          <p:spTgt spid="116"/>
                                        </p:tgtEl>
                                        <p:attrNameLst>
                                          <p:attrName>ppt_y</p:attrName>
                                        </p:attrNameLst>
                                      </p:cBhvr>
                                      <p:tavLst>
                                        <p:tav tm="0">
                                          <p:val>
                                            <p:strVal val="#ppt_y-.1"/>
                                          </p:val>
                                        </p:tav>
                                        <p:tav tm="100000">
                                          <p:val>
                                            <p:strVal val="#ppt_y"/>
                                          </p:val>
                                        </p:tav>
                                      </p:tavLst>
                                    </p:anim>
                                  </p:childTnLst>
                                </p:cTn>
                              </p:par>
                              <p:par>
                                <p:cTn id="126" presetID="47" presetClass="entr" presetSubtype="0" fill="hold" nodeType="withEffect">
                                  <p:stCondLst>
                                    <p:cond delay="0"/>
                                  </p:stCondLst>
                                  <p:childTnLst>
                                    <p:set>
                                      <p:cBhvr>
                                        <p:cTn id="127" dur="1" fill="hold">
                                          <p:stCondLst>
                                            <p:cond delay="0"/>
                                          </p:stCondLst>
                                        </p:cTn>
                                        <p:tgtEl>
                                          <p:spTgt spid="119"/>
                                        </p:tgtEl>
                                        <p:attrNameLst>
                                          <p:attrName>style.visibility</p:attrName>
                                        </p:attrNameLst>
                                      </p:cBhvr>
                                      <p:to>
                                        <p:strVal val="visible"/>
                                      </p:to>
                                    </p:set>
                                    <p:animEffect transition="in" filter="fade">
                                      <p:cBhvr>
                                        <p:cTn id="128" dur="1000"/>
                                        <p:tgtEl>
                                          <p:spTgt spid="119"/>
                                        </p:tgtEl>
                                      </p:cBhvr>
                                    </p:animEffect>
                                    <p:anim calcmode="lin" valueType="num">
                                      <p:cBhvr>
                                        <p:cTn id="129" dur="1000" fill="hold"/>
                                        <p:tgtEl>
                                          <p:spTgt spid="119"/>
                                        </p:tgtEl>
                                        <p:attrNameLst>
                                          <p:attrName>ppt_x</p:attrName>
                                        </p:attrNameLst>
                                      </p:cBhvr>
                                      <p:tavLst>
                                        <p:tav tm="0">
                                          <p:val>
                                            <p:strVal val="#ppt_x"/>
                                          </p:val>
                                        </p:tav>
                                        <p:tav tm="100000">
                                          <p:val>
                                            <p:strVal val="#ppt_x"/>
                                          </p:val>
                                        </p:tav>
                                      </p:tavLst>
                                    </p:anim>
                                    <p:anim calcmode="lin" valueType="num">
                                      <p:cBhvr>
                                        <p:cTn id="130" dur="1000" fill="hold"/>
                                        <p:tgtEl>
                                          <p:spTgt spid="119"/>
                                        </p:tgtEl>
                                        <p:attrNameLst>
                                          <p:attrName>ppt_y</p:attrName>
                                        </p:attrNameLst>
                                      </p:cBhvr>
                                      <p:tavLst>
                                        <p:tav tm="0">
                                          <p:val>
                                            <p:strVal val="#ppt_y-.1"/>
                                          </p:val>
                                        </p:tav>
                                        <p:tav tm="100000">
                                          <p:val>
                                            <p:strVal val="#ppt_y"/>
                                          </p:val>
                                        </p:tav>
                                      </p:tavLst>
                                    </p:anim>
                                  </p:childTnLst>
                                </p:cTn>
                              </p:par>
                              <p:par>
                                <p:cTn id="131" presetID="47" presetClass="entr" presetSubtype="0" fill="hold" nodeType="withEffect">
                                  <p:stCondLst>
                                    <p:cond delay="0"/>
                                  </p:stCondLst>
                                  <p:childTnLst>
                                    <p:set>
                                      <p:cBhvr>
                                        <p:cTn id="132" dur="1" fill="hold">
                                          <p:stCondLst>
                                            <p:cond delay="0"/>
                                          </p:stCondLst>
                                        </p:cTn>
                                        <p:tgtEl>
                                          <p:spTgt spid="122"/>
                                        </p:tgtEl>
                                        <p:attrNameLst>
                                          <p:attrName>style.visibility</p:attrName>
                                        </p:attrNameLst>
                                      </p:cBhvr>
                                      <p:to>
                                        <p:strVal val="visible"/>
                                      </p:to>
                                    </p:set>
                                    <p:animEffect transition="in" filter="fade">
                                      <p:cBhvr>
                                        <p:cTn id="133" dur="1000"/>
                                        <p:tgtEl>
                                          <p:spTgt spid="122"/>
                                        </p:tgtEl>
                                      </p:cBhvr>
                                    </p:animEffect>
                                    <p:anim calcmode="lin" valueType="num">
                                      <p:cBhvr>
                                        <p:cTn id="134" dur="1000" fill="hold"/>
                                        <p:tgtEl>
                                          <p:spTgt spid="122"/>
                                        </p:tgtEl>
                                        <p:attrNameLst>
                                          <p:attrName>ppt_x</p:attrName>
                                        </p:attrNameLst>
                                      </p:cBhvr>
                                      <p:tavLst>
                                        <p:tav tm="0">
                                          <p:val>
                                            <p:strVal val="#ppt_x"/>
                                          </p:val>
                                        </p:tav>
                                        <p:tav tm="100000">
                                          <p:val>
                                            <p:strVal val="#ppt_x"/>
                                          </p:val>
                                        </p:tav>
                                      </p:tavLst>
                                    </p:anim>
                                    <p:anim calcmode="lin" valueType="num">
                                      <p:cBhvr>
                                        <p:cTn id="135" dur="1000" fill="hold"/>
                                        <p:tgtEl>
                                          <p:spTgt spid="122"/>
                                        </p:tgtEl>
                                        <p:attrNameLst>
                                          <p:attrName>ppt_y</p:attrName>
                                        </p:attrNameLst>
                                      </p:cBhvr>
                                      <p:tavLst>
                                        <p:tav tm="0">
                                          <p:val>
                                            <p:strVal val="#ppt_y-.1"/>
                                          </p:val>
                                        </p:tav>
                                        <p:tav tm="100000">
                                          <p:val>
                                            <p:strVal val="#ppt_y"/>
                                          </p:val>
                                        </p:tav>
                                      </p:tavLst>
                                    </p:anim>
                                  </p:childTnLst>
                                </p:cTn>
                              </p:par>
                              <p:par>
                                <p:cTn id="136" presetID="47" presetClass="entr" presetSubtype="0" fill="hold" nodeType="withEffect">
                                  <p:stCondLst>
                                    <p:cond delay="0"/>
                                  </p:stCondLst>
                                  <p:childTnLst>
                                    <p:set>
                                      <p:cBhvr>
                                        <p:cTn id="137" dur="1" fill="hold">
                                          <p:stCondLst>
                                            <p:cond delay="0"/>
                                          </p:stCondLst>
                                        </p:cTn>
                                        <p:tgtEl>
                                          <p:spTgt spid="125"/>
                                        </p:tgtEl>
                                        <p:attrNameLst>
                                          <p:attrName>style.visibility</p:attrName>
                                        </p:attrNameLst>
                                      </p:cBhvr>
                                      <p:to>
                                        <p:strVal val="visible"/>
                                      </p:to>
                                    </p:set>
                                    <p:animEffect transition="in" filter="fade">
                                      <p:cBhvr>
                                        <p:cTn id="138" dur="1000"/>
                                        <p:tgtEl>
                                          <p:spTgt spid="125"/>
                                        </p:tgtEl>
                                      </p:cBhvr>
                                    </p:animEffect>
                                    <p:anim calcmode="lin" valueType="num">
                                      <p:cBhvr>
                                        <p:cTn id="139" dur="1000" fill="hold"/>
                                        <p:tgtEl>
                                          <p:spTgt spid="125"/>
                                        </p:tgtEl>
                                        <p:attrNameLst>
                                          <p:attrName>ppt_x</p:attrName>
                                        </p:attrNameLst>
                                      </p:cBhvr>
                                      <p:tavLst>
                                        <p:tav tm="0">
                                          <p:val>
                                            <p:strVal val="#ppt_x"/>
                                          </p:val>
                                        </p:tav>
                                        <p:tav tm="100000">
                                          <p:val>
                                            <p:strVal val="#ppt_x"/>
                                          </p:val>
                                        </p:tav>
                                      </p:tavLst>
                                    </p:anim>
                                    <p:anim calcmode="lin" valueType="num">
                                      <p:cBhvr>
                                        <p:cTn id="140" dur="1000" fill="hold"/>
                                        <p:tgtEl>
                                          <p:spTgt spid="125"/>
                                        </p:tgtEl>
                                        <p:attrNameLst>
                                          <p:attrName>ppt_y</p:attrName>
                                        </p:attrNameLst>
                                      </p:cBhvr>
                                      <p:tavLst>
                                        <p:tav tm="0">
                                          <p:val>
                                            <p:strVal val="#ppt_y-.1"/>
                                          </p:val>
                                        </p:tav>
                                        <p:tav tm="100000">
                                          <p:val>
                                            <p:strVal val="#ppt_y"/>
                                          </p:val>
                                        </p:tav>
                                      </p:tavLst>
                                    </p:anim>
                                  </p:childTnLst>
                                </p:cTn>
                              </p:par>
                            </p:childTnLst>
                          </p:cTn>
                        </p:par>
                        <p:par>
                          <p:cTn id="141" fill="hold">
                            <p:stCondLst>
                              <p:cond delay="4000"/>
                            </p:stCondLst>
                            <p:childTnLst>
                              <p:par>
                                <p:cTn id="142" presetID="22" presetClass="entr" presetSubtype="4" fill="hold" nodeType="afterEffect">
                                  <p:stCondLst>
                                    <p:cond delay="0"/>
                                  </p:stCondLst>
                                  <p:childTnLst>
                                    <p:set>
                                      <p:cBhvr>
                                        <p:cTn id="143" dur="1" fill="hold">
                                          <p:stCondLst>
                                            <p:cond delay="0"/>
                                          </p:stCondLst>
                                        </p:cTn>
                                        <p:tgtEl>
                                          <p:spTgt spid="128"/>
                                        </p:tgtEl>
                                        <p:attrNameLst>
                                          <p:attrName>style.visibility</p:attrName>
                                        </p:attrNameLst>
                                      </p:cBhvr>
                                      <p:to>
                                        <p:strVal val="visible"/>
                                      </p:to>
                                    </p:set>
                                    <p:animEffect transition="in" filter="wipe(down)">
                                      <p:cBhvr>
                                        <p:cTn id="144"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3" grpId="0" bldLvl="0" animBg="1"/>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1D72F1"/>
            </a:gs>
            <a:gs pos="69000">
              <a:srgbClr val="00092A"/>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0" name="Shape 1545"/>
          <p:cNvSpPr/>
          <p:nvPr/>
        </p:nvSpPr>
        <p:spPr>
          <a:xfrm>
            <a:off x="1873510" y="170524"/>
            <a:ext cx="5397725" cy="368935"/>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400" b="1" kern="0" dirty="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rPr>
              <a:t>2017成功项目展示</a:t>
            </a:r>
          </a:p>
        </p:txBody>
      </p:sp>
      <p:sp>
        <p:nvSpPr>
          <p:cNvPr id="41" name="Shape 1546"/>
          <p:cNvSpPr/>
          <p:nvPr/>
        </p:nvSpPr>
        <p:spPr>
          <a:xfrm>
            <a:off x="2653703" y="525757"/>
            <a:ext cx="3837339" cy="168910"/>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100" kern="0" dirty="0">
                <a:solidFill>
                  <a:srgbClr val="15F2FA"/>
                </a:solidFill>
                <a:latin typeface="微软雅黑" panose="020B0503020204020204" charset="-122"/>
                <a:ea typeface="微软雅黑" panose="020B0503020204020204" charset="-122"/>
              </a:rPr>
              <a:t>Put your Amazing Sub Title Here</a:t>
            </a:r>
          </a:p>
        </p:txBody>
      </p:sp>
      <p:grpSp>
        <p:nvGrpSpPr>
          <p:cNvPr id="57" name="Group 1229"/>
          <p:cNvGrpSpPr/>
          <p:nvPr/>
        </p:nvGrpSpPr>
        <p:grpSpPr>
          <a:xfrm>
            <a:off x="3540140" y="1721512"/>
            <a:ext cx="1773020" cy="2846702"/>
            <a:chOff x="0" y="0"/>
            <a:chExt cx="4728052" cy="7608661"/>
          </a:xfrm>
        </p:grpSpPr>
        <p:pic>
          <p:nvPicPr>
            <p:cNvPr id="58" name="mockup_0014_iPad_FRONT_black.png"/>
            <p:cNvPicPr/>
            <p:nvPr/>
          </p:nvPicPr>
          <p:blipFill>
            <a:blip r:embed="rId3" cstate="email"/>
            <a:stretch>
              <a:fillRect/>
            </a:stretch>
          </p:blipFill>
          <p:spPr>
            <a:xfrm>
              <a:off x="0" y="0"/>
              <a:ext cx="4728052" cy="7608661"/>
            </a:xfrm>
            <a:prstGeom prst="rect">
              <a:avLst/>
            </a:prstGeom>
            <a:ln w="12700" cap="flat">
              <a:noFill/>
              <a:miter lim="400000"/>
              <a:headEnd/>
              <a:tailEnd/>
            </a:ln>
            <a:effectLst/>
          </p:spPr>
        </p:pic>
        <p:pic>
          <p:nvPicPr>
            <p:cNvPr id="59" name="life_in_desert-2560x1440.jpg"/>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283746" y="592594"/>
              <a:ext cx="4130537" cy="5489381"/>
            </a:xfrm>
            <a:prstGeom prst="rect">
              <a:avLst/>
            </a:prstGeom>
            <a:ln w="12700" cap="flat">
              <a:noFill/>
              <a:miter lim="400000"/>
              <a:headEnd/>
              <a:tailEnd/>
            </a:ln>
            <a:effectLst/>
          </p:spPr>
        </p:pic>
      </p:grpSp>
      <p:grpSp>
        <p:nvGrpSpPr>
          <p:cNvPr id="60" name="组合 59"/>
          <p:cNvGrpSpPr/>
          <p:nvPr/>
        </p:nvGrpSpPr>
        <p:grpSpPr>
          <a:xfrm>
            <a:off x="844157" y="1710294"/>
            <a:ext cx="2525390" cy="901296"/>
            <a:chOff x="2251083" y="5059997"/>
            <a:chExt cx="6734374" cy="2408981"/>
          </a:xfrm>
        </p:grpSpPr>
        <p:sp>
          <p:nvSpPr>
            <p:cNvPr id="61" name="Shape 1207"/>
            <p:cNvSpPr/>
            <p:nvPr/>
          </p:nvSpPr>
          <p:spPr>
            <a:xfrm>
              <a:off x="7797609" y="5059997"/>
              <a:ext cx="1187848" cy="1187848"/>
            </a:xfrm>
            <a:prstGeom prst="roundRect">
              <a:avLst>
                <a:gd name="adj" fmla="val 20667"/>
              </a:avLst>
            </a:prstGeom>
            <a:solidFill>
              <a:srgbClr val="15F2FA">
                <a:alpha val="50000"/>
              </a:srgbClr>
            </a:solidFill>
            <a:ln w="12700">
              <a:miter lim="400000"/>
            </a:ln>
          </p:spPr>
          <p:txBody>
            <a:bodyPr lIns="0" tIns="0" rIns="0" bIns="0" anchor="ctr"/>
            <a:lstStyle/>
            <a:p>
              <a:pPr lvl="0">
                <a:defRPr sz="3200">
                  <a:solidFill>
                    <a:srgbClr val="FFFFFF"/>
                  </a:solidFill>
                </a:defRPr>
              </a:pPr>
              <a:endParaRPr sz="1715">
                <a:solidFill>
                  <a:srgbClr val="15F2FA"/>
                </a:solidFill>
                <a:latin typeface="微软雅黑" panose="020B0503020204020204" charset="-122"/>
                <a:ea typeface="微软雅黑" panose="020B0503020204020204" charset="-122"/>
              </a:endParaRPr>
            </a:p>
          </p:txBody>
        </p:sp>
        <p:sp>
          <p:nvSpPr>
            <p:cNvPr id="62" name="Shape 1208"/>
            <p:cNvSpPr/>
            <p:nvPr/>
          </p:nvSpPr>
          <p:spPr>
            <a:xfrm>
              <a:off x="8046273" y="5250336"/>
              <a:ext cx="711200" cy="819760"/>
            </a:xfrm>
            <a:prstGeom prst="rect">
              <a:avLst/>
            </a:prstGeom>
            <a:ln w="12700">
              <a:miter lim="400000"/>
            </a:ln>
          </p:spPr>
          <p:txBody>
            <a:bodyPr wrap="none" lIns="38277" tIns="38277" rIns="38277" bIns="38277"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sz="1500" dirty="0">
                  <a:solidFill>
                    <a:srgbClr val="15F2FA"/>
                  </a:solidFill>
                  <a:latin typeface="微软雅黑" panose="020B0503020204020204" charset="-122"/>
                  <a:ea typeface="微软雅黑" panose="020B0503020204020204" charset="-122"/>
                  <a:cs typeface="微软雅黑" panose="020B0503020204020204" charset="-122"/>
                </a:rPr>
                <a:t></a:t>
              </a:r>
            </a:p>
          </p:txBody>
        </p:sp>
        <p:sp>
          <p:nvSpPr>
            <p:cNvPr id="63" name="Shape 1209"/>
            <p:cNvSpPr/>
            <p:nvPr/>
          </p:nvSpPr>
          <p:spPr>
            <a:xfrm>
              <a:off x="2756107" y="5166878"/>
              <a:ext cx="4699078" cy="373390"/>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lvl="0">
                <a:lnSpc>
                  <a:spcPct val="100000"/>
                </a:lnSpc>
                <a:defRPr sz="1800" b="0">
                  <a:solidFill>
                    <a:srgbClr val="000000"/>
                  </a:solidFill>
                </a:defRPr>
              </a:pPr>
              <a:r>
                <a:rPr sz="910" dirty="0">
                  <a:solidFill>
                    <a:srgbClr val="15F2FA"/>
                  </a:solidFill>
                  <a:latin typeface="微软雅黑" panose="020B0503020204020204" charset="-122"/>
                  <a:ea typeface="微软雅黑" panose="020B0503020204020204" charset="-122"/>
                </a:rPr>
                <a:t>单击此处添加名称</a:t>
              </a:r>
            </a:p>
          </p:txBody>
        </p:sp>
        <p:sp>
          <p:nvSpPr>
            <p:cNvPr id="64" name="Shape 1210"/>
            <p:cNvSpPr/>
            <p:nvPr/>
          </p:nvSpPr>
          <p:spPr>
            <a:xfrm>
              <a:off x="2768805" y="5682575"/>
              <a:ext cx="4699078" cy="794302"/>
            </a:xfrm>
            <a:prstGeom prst="rect">
              <a:avLst/>
            </a:prstGeom>
            <a:ln w="12700">
              <a:miter lim="400000"/>
            </a:ln>
          </p:spPr>
          <p:txBody>
            <a:bodyPr lIns="0" tIns="0" rIns="0" bIns="0">
              <a:spAutoFit/>
            </a:bodyPr>
            <a:lstStyle>
              <a:lvl1pPr algn="r" defTabSz="647700">
                <a:lnSpc>
                  <a:spcPct val="120000"/>
                </a:lnSpc>
                <a:spcBef>
                  <a:spcPts val="1700"/>
                </a:spcBef>
                <a:defRPr sz="1800" b="1">
                  <a:solidFill>
                    <a:srgbClr val="3E4147"/>
                  </a:solidFill>
                  <a:latin typeface="Lato"/>
                  <a:ea typeface="Lato"/>
                  <a:cs typeface="Lato"/>
                  <a:sym typeface="Lato"/>
                </a:defRPr>
              </a:lvl1pPr>
            </a:lstStyle>
            <a:p>
              <a:pPr lvl="0">
                <a:lnSpc>
                  <a:spcPct val="100000"/>
                </a:lnSpc>
                <a:defRPr b="0">
                  <a:solidFill>
                    <a:srgbClr val="000000"/>
                  </a:solidFill>
                </a:defRPr>
              </a:pPr>
              <a:r>
                <a:rPr sz="965">
                  <a:solidFill>
                    <a:srgbClr val="15F2FA"/>
                  </a:solidFill>
                  <a:latin typeface="微软雅黑" panose="020B0503020204020204" charset="-122"/>
                  <a:ea typeface="微软雅黑" panose="020B0503020204020204" charset="-122"/>
                </a:rPr>
                <a:t>Put your Amazing Sub Title Here</a:t>
              </a:r>
            </a:p>
          </p:txBody>
        </p:sp>
        <p:sp>
          <p:nvSpPr>
            <p:cNvPr id="65" name="矩形 64"/>
            <p:cNvSpPr/>
            <p:nvPr/>
          </p:nvSpPr>
          <p:spPr>
            <a:xfrm>
              <a:off x="2251083" y="6104408"/>
              <a:ext cx="5204100" cy="1364570"/>
            </a:xfrm>
            <a:prstGeom prst="rect">
              <a:avLst/>
            </a:prstGeom>
          </p:spPr>
          <p:txBody>
            <a:bodyPr wrap="square">
              <a:spAutoFit/>
            </a:bodyPr>
            <a:lstStyle/>
            <a:p>
              <a:pPr algn="r"/>
              <a:r>
                <a:rPr lang="zh-CN" altLang="en-US" sz="910" dirty="0">
                  <a:solidFill>
                    <a:srgbClr val="15F2FA"/>
                  </a:solidFill>
                  <a:latin typeface="微软雅黑" panose="020B0503020204020204" charset="-122"/>
                  <a:ea typeface="微软雅黑" panose="020B0503020204020204" charset="-122"/>
                  <a:cs typeface="Lato"/>
                  <a:sym typeface="Lato"/>
                </a:rPr>
                <a:t>您的内容输入您的内容内容输入您的内容</a:t>
              </a:r>
              <a:r>
                <a:rPr lang="en-US" altLang="zh-CN" sz="910" dirty="0">
                  <a:solidFill>
                    <a:srgbClr val="15F2FA"/>
                  </a:solidFill>
                  <a:latin typeface="微软雅黑" panose="020B0503020204020204" charset="-122"/>
                  <a:ea typeface="微软雅黑" panose="020B0503020204020204" charset="-122"/>
                  <a:cs typeface="Lato"/>
                  <a:sym typeface="Lato"/>
                </a:rPr>
                <a:t>.</a:t>
              </a:r>
              <a:r>
                <a:rPr lang="zh-CN" altLang="en-US" sz="910" dirty="0">
                  <a:solidFill>
                    <a:srgbClr val="15F2FA"/>
                  </a:solidFill>
                  <a:latin typeface="微软雅黑" panose="020B0503020204020204" charset="-122"/>
                  <a:ea typeface="微软雅黑" panose="020B0503020204020204" charset="-122"/>
                  <a:cs typeface="Lato"/>
                  <a:sym typeface="Lato"/>
                </a:rPr>
                <a:t>输入您的内容输入您的内容输入您的输入您的内容</a:t>
              </a:r>
            </a:p>
          </p:txBody>
        </p:sp>
      </p:grpSp>
      <p:grpSp>
        <p:nvGrpSpPr>
          <p:cNvPr id="66" name="组合 65"/>
          <p:cNvGrpSpPr/>
          <p:nvPr/>
        </p:nvGrpSpPr>
        <p:grpSpPr>
          <a:xfrm>
            <a:off x="844157" y="2955851"/>
            <a:ext cx="2525390" cy="929597"/>
            <a:chOff x="2251083" y="8389120"/>
            <a:chExt cx="6734374" cy="2484627"/>
          </a:xfrm>
        </p:grpSpPr>
        <p:sp>
          <p:nvSpPr>
            <p:cNvPr id="67" name="Shape 1217"/>
            <p:cNvSpPr/>
            <p:nvPr/>
          </p:nvSpPr>
          <p:spPr>
            <a:xfrm>
              <a:off x="7797609" y="8389120"/>
              <a:ext cx="1187848" cy="1187848"/>
            </a:xfrm>
            <a:prstGeom prst="roundRect">
              <a:avLst>
                <a:gd name="adj" fmla="val 20667"/>
              </a:avLst>
            </a:prstGeom>
            <a:solidFill>
              <a:srgbClr val="15F2FA">
                <a:alpha val="50000"/>
              </a:srgbClr>
            </a:solidFill>
            <a:ln w="12700">
              <a:miter lim="400000"/>
            </a:ln>
          </p:spPr>
          <p:txBody>
            <a:bodyPr lIns="0" tIns="0" rIns="0" bIns="0" anchor="ctr"/>
            <a:lstStyle/>
            <a:p>
              <a:pPr lvl="0">
                <a:defRPr sz="3200">
                  <a:solidFill>
                    <a:srgbClr val="FFFFFF"/>
                  </a:solidFill>
                </a:defRPr>
              </a:pPr>
              <a:endParaRPr sz="1715">
                <a:solidFill>
                  <a:srgbClr val="15F2FA"/>
                </a:solidFill>
                <a:latin typeface="微软雅黑" panose="020B0503020204020204" charset="-122"/>
                <a:ea typeface="微软雅黑" panose="020B0503020204020204" charset="-122"/>
              </a:endParaRPr>
            </a:p>
          </p:txBody>
        </p:sp>
        <p:sp>
          <p:nvSpPr>
            <p:cNvPr id="68" name="Shape 1218"/>
            <p:cNvSpPr/>
            <p:nvPr/>
          </p:nvSpPr>
          <p:spPr>
            <a:xfrm>
              <a:off x="8033575" y="8579460"/>
              <a:ext cx="711200" cy="819761"/>
            </a:xfrm>
            <a:prstGeom prst="rect">
              <a:avLst/>
            </a:prstGeom>
            <a:ln w="12700">
              <a:miter lim="400000"/>
            </a:ln>
          </p:spPr>
          <p:txBody>
            <a:bodyPr wrap="none" lIns="38277" tIns="38277" rIns="38277" bIns="38277"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sz="1500">
                  <a:solidFill>
                    <a:srgbClr val="15F2FA"/>
                  </a:solidFill>
                  <a:latin typeface="微软雅黑" panose="020B0503020204020204" charset="-122"/>
                  <a:ea typeface="微软雅黑" panose="020B0503020204020204" charset="-122"/>
                  <a:cs typeface="微软雅黑" panose="020B0503020204020204" charset="-122"/>
                </a:rPr>
                <a:t></a:t>
              </a:r>
            </a:p>
          </p:txBody>
        </p:sp>
        <p:sp>
          <p:nvSpPr>
            <p:cNvPr id="69" name="Shape 1219"/>
            <p:cNvSpPr/>
            <p:nvPr/>
          </p:nvSpPr>
          <p:spPr>
            <a:xfrm>
              <a:off x="2756107" y="8496001"/>
              <a:ext cx="4699078" cy="373390"/>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A1BC23"/>
                  </a:solidFill>
                  <a:latin typeface="Lato"/>
                  <a:ea typeface="Lato"/>
                  <a:cs typeface="Lato"/>
                  <a:sym typeface="Lato"/>
                </a:defRPr>
              </a:lvl1pPr>
            </a:lstStyle>
            <a:p>
              <a:pPr lvl="0">
                <a:lnSpc>
                  <a:spcPct val="100000"/>
                </a:lnSpc>
                <a:defRPr sz="1800" b="0">
                  <a:solidFill>
                    <a:srgbClr val="000000"/>
                  </a:solidFill>
                </a:defRPr>
              </a:pPr>
              <a:r>
                <a:rPr sz="910" dirty="0">
                  <a:solidFill>
                    <a:srgbClr val="15F2FA"/>
                  </a:solidFill>
                  <a:latin typeface="微软雅黑" panose="020B0503020204020204" charset="-122"/>
                  <a:ea typeface="微软雅黑" panose="020B0503020204020204" charset="-122"/>
                </a:rPr>
                <a:t>单击此处添加名称</a:t>
              </a:r>
            </a:p>
          </p:txBody>
        </p:sp>
        <p:sp>
          <p:nvSpPr>
            <p:cNvPr id="70" name="Shape 1220"/>
            <p:cNvSpPr/>
            <p:nvPr/>
          </p:nvSpPr>
          <p:spPr>
            <a:xfrm>
              <a:off x="2768805" y="9011696"/>
              <a:ext cx="4699078" cy="794303"/>
            </a:xfrm>
            <a:prstGeom prst="rect">
              <a:avLst/>
            </a:prstGeom>
            <a:ln w="12700">
              <a:miter lim="400000"/>
            </a:ln>
          </p:spPr>
          <p:txBody>
            <a:bodyPr lIns="0" tIns="0" rIns="0" bIns="0">
              <a:spAutoFit/>
            </a:bodyPr>
            <a:lstStyle>
              <a:lvl1pPr algn="r" defTabSz="647700">
                <a:lnSpc>
                  <a:spcPct val="120000"/>
                </a:lnSpc>
                <a:spcBef>
                  <a:spcPts val="1700"/>
                </a:spcBef>
                <a:defRPr sz="1800" b="1">
                  <a:solidFill>
                    <a:srgbClr val="3E4147"/>
                  </a:solidFill>
                  <a:latin typeface="Lato"/>
                  <a:ea typeface="Lato"/>
                  <a:cs typeface="Lato"/>
                  <a:sym typeface="Lato"/>
                </a:defRPr>
              </a:lvl1pPr>
            </a:lstStyle>
            <a:p>
              <a:pPr lvl="0">
                <a:lnSpc>
                  <a:spcPct val="100000"/>
                </a:lnSpc>
                <a:defRPr b="0">
                  <a:solidFill>
                    <a:srgbClr val="000000"/>
                  </a:solidFill>
                </a:defRPr>
              </a:pPr>
              <a:r>
                <a:rPr sz="965">
                  <a:solidFill>
                    <a:srgbClr val="15F2FA"/>
                  </a:solidFill>
                  <a:latin typeface="微软雅黑" panose="020B0503020204020204" charset="-122"/>
                  <a:ea typeface="微软雅黑" panose="020B0503020204020204" charset="-122"/>
                </a:rPr>
                <a:t>Put your Amazing Sub Title Here</a:t>
              </a:r>
            </a:p>
          </p:txBody>
        </p:sp>
        <p:sp>
          <p:nvSpPr>
            <p:cNvPr id="71" name="矩形 70"/>
            <p:cNvSpPr/>
            <p:nvPr/>
          </p:nvSpPr>
          <p:spPr>
            <a:xfrm>
              <a:off x="2251083" y="9509176"/>
              <a:ext cx="5204100" cy="1364571"/>
            </a:xfrm>
            <a:prstGeom prst="rect">
              <a:avLst/>
            </a:prstGeom>
          </p:spPr>
          <p:txBody>
            <a:bodyPr wrap="square">
              <a:spAutoFit/>
            </a:bodyPr>
            <a:lstStyle/>
            <a:p>
              <a:pPr algn="r"/>
              <a:r>
                <a:rPr lang="zh-CN" altLang="en-US" sz="910" dirty="0">
                  <a:solidFill>
                    <a:srgbClr val="15F2FA"/>
                  </a:solidFill>
                  <a:latin typeface="微软雅黑" panose="020B0503020204020204" charset="-122"/>
                  <a:ea typeface="微软雅黑" panose="020B0503020204020204" charset="-122"/>
                  <a:cs typeface="Lato"/>
                  <a:sym typeface="Lato"/>
                </a:rPr>
                <a:t>您的内容输入您的内容内容输入您的内容</a:t>
              </a:r>
              <a:r>
                <a:rPr lang="en-US" altLang="zh-CN" sz="910" dirty="0">
                  <a:solidFill>
                    <a:srgbClr val="15F2FA"/>
                  </a:solidFill>
                  <a:latin typeface="微软雅黑" panose="020B0503020204020204" charset="-122"/>
                  <a:ea typeface="微软雅黑" panose="020B0503020204020204" charset="-122"/>
                  <a:cs typeface="Lato"/>
                  <a:sym typeface="Lato"/>
                </a:rPr>
                <a:t>.</a:t>
              </a:r>
              <a:r>
                <a:rPr lang="zh-CN" altLang="en-US" sz="910" dirty="0">
                  <a:solidFill>
                    <a:srgbClr val="15F2FA"/>
                  </a:solidFill>
                  <a:latin typeface="微软雅黑" panose="020B0503020204020204" charset="-122"/>
                  <a:ea typeface="微软雅黑" panose="020B0503020204020204" charset="-122"/>
                  <a:cs typeface="Lato"/>
                  <a:sym typeface="Lato"/>
                </a:rPr>
                <a:t>输入您的内容输入您的内容输入您的输入您的内容</a:t>
              </a:r>
            </a:p>
          </p:txBody>
        </p:sp>
      </p:grpSp>
      <p:grpSp>
        <p:nvGrpSpPr>
          <p:cNvPr id="72" name="组合 71"/>
          <p:cNvGrpSpPr/>
          <p:nvPr/>
        </p:nvGrpSpPr>
        <p:grpSpPr>
          <a:xfrm>
            <a:off x="5448229" y="1710294"/>
            <a:ext cx="2473103" cy="901296"/>
            <a:chOff x="14528609" y="5059997"/>
            <a:chExt cx="6594939" cy="2408981"/>
          </a:xfrm>
        </p:grpSpPr>
        <p:sp>
          <p:nvSpPr>
            <p:cNvPr id="73" name="Shape 1212"/>
            <p:cNvSpPr/>
            <p:nvPr/>
          </p:nvSpPr>
          <p:spPr>
            <a:xfrm>
              <a:off x="14528609" y="5059997"/>
              <a:ext cx="1187848" cy="1187848"/>
            </a:xfrm>
            <a:prstGeom prst="roundRect">
              <a:avLst>
                <a:gd name="adj" fmla="val 20667"/>
              </a:avLst>
            </a:prstGeom>
            <a:solidFill>
              <a:srgbClr val="15F2FA">
                <a:alpha val="50000"/>
              </a:srgbClr>
            </a:solidFill>
            <a:ln w="12700">
              <a:miter lim="400000"/>
            </a:ln>
          </p:spPr>
          <p:txBody>
            <a:bodyPr lIns="0" tIns="0" rIns="0" bIns="0" anchor="ctr"/>
            <a:lstStyle/>
            <a:p>
              <a:pPr lvl="0">
                <a:defRPr sz="3200">
                  <a:solidFill>
                    <a:srgbClr val="FFFFFF"/>
                  </a:solidFill>
                </a:defRPr>
              </a:pPr>
              <a:endParaRPr sz="1715">
                <a:solidFill>
                  <a:srgbClr val="15F2FA"/>
                </a:solidFill>
                <a:latin typeface="微软雅黑" panose="020B0503020204020204" charset="-122"/>
                <a:ea typeface="微软雅黑" panose="020B0503020204020204" charset="-122"/>
              </a:endParaRPr>
            </a:p>
          </p:txBody>
        </p:sp>
        <p:sp>
          <p:nvSpPr>
            <p:cNvPr id="74" name="Shape 1213"/>
            <p:cNvSpPr/>
            <p:nvPr/>
          </p:nvSpPr>
          <p:spPr>
            <a:xfrm>
              <a:off x="14766387" y="5250336"/>
              <a:ext cx="711200" cy="819760"/>
            </a:xfrm>
            <a:prstGeom prst="rect">
              <a:avLst/>
            </a:prstGeom>
            <a:ln w="12700">
              <a:miter lim="400000"/>
            </a:ln>
          </p:spPr>
          <p:txBody>
            <a:bodyPr wrap="none" lIns="38277" tIns="38277" rIns="38277" bIns="38277"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sz="1500" dirty="0">
                  <a:solidFill>
                    <a:srgbClr val="15F2FA"/>
                  </a:solidFill>
                  <a:latin typeface="微软雅黑" panose="020B0503020204020204" charset="-122"/>
                  <a:ea typeface="微软雅黑" panose="020B0503020204020204" charset="-122"/>
                  <a:cs typeface="微软雅黑" panose="020B0503020204020204" charset="-122"/>
                </a:rPr>
                <a:t></a:t>
              </a:r>
            </a:p>
          </p:txBody>
        </p:sp>
        <p:sp>
          <p:nvSpPr>
            <p:cNvPr id="75" name="Shape 1214"/>
            <p:cNvSpPr/>
            <p:nvPr/>
          </p:nvSpPr>
          <p:spPr>
            <a:xfrm>
              <a:off x="15991839" y="5158369"/>
              <a:ext cx="4699077" cy="373390"/>
            </a:xfrm>
            <a:prstGeom prst="rect">
              <a:avLst/>
            </a:prstGeom>
            <a:ln w="12700">
              <a:miter lim="400000"/>
            </a:ln>
          </p:spPr>
          <p:txBody>
            <a:bodyPr lIns="0" tIns="0" rIns="0" bIns="0">
              <a:spAutoFit/>
            </a:bodyPr>
            <a:lstStyle>
              <a:lvl1pPr algn="l" defTabSz="647700">
                <a:lnSpc>
                  <a:spcPct val="120000"/>
                </a:lnSpc>
                <a:spcBef>
                  <a:spcPts val="1700"/>
                </a:spcBef>
                <a:defRPr sz="2500" b="1">
                  <a:solidFill>
                    <a:srgbClr val="0087B1"/>
                  </a:solidFill>
                  <a:latin typeface="Lato"/>
                  <a:ea typeface="Lato"/>
                  <a:cs typeface="Lato"/>
                  <a:sym typeface="Lato"/>
                </a:defRPr>
              </a:lvl1pPr>
            </a:lstStyle>
            <a:p>
              <a:pPr lvl="0">
                <a:lnSpc>
                  <a:spcPct val="100000"/>
                </a:lnSpc>
                <a:defRPr sz="1800" b="0">
                  <a:solidFill>
                    <a:srgbClr val="000000"/>
                  </a:solidFill>
                </a:defRPr>
              </a:pPr>
              <a:r>
                <a:rPr sz="910" dirty="0">
                  <a:solidFill>
                    <a:srgbClr val="15F2FA"/>
                  </a:solidFill>
                  <a:latin typeface="微软雅黑" panose="020B0503020204020204" charset="-122"/>
                  <a:ea typeface="微软雅黑" panose="020B0503020204020204" charset="-122"/>
                </a:rPr>
                <a:t>单击此处添加名称</a:t>
              </a:r>
            </a:p>
          </p:txBody>
        </p:sp>
        <p:sp>
          <p:nvSpPr>
            <p:cNvPr id="76" name="Shape 1215"/>
            <p:cNvSpPr/>
            <p:nvPr/>
          </p:nvSpPr>
          <p:spPr>
            <a:xfrm>
              <a:off x="16002205" y="5682575"/>
              <a:ext cx="4699077" cy="794302"/>
            </a:xfrm>
            <a:prstGeom prst="rect">
              <a:avLst/>
            </a:prstGeom>
            <a:ln w="12700">
              <a:miter lim="400000"/>
            </a:ln>
          </p:spPr>
          <p:txBody>
            <a:bodyPr lIns="0" tIns="0" rIns="0" bIns="0">
              <a:spAutoFit/>
            </a:bodyPr>
            <a:lstStyle>
              <a:lvl1pPr algn="l" defTabSz="647700">
                <a:lnSpc>
                  <a:spcPct val="120000"/>
                </a:lnSpc>
                <a:spcBef>
                  <a:spcPts val="1700"/>
                </a:spcBef>
                <a:defRPr sz="1800" b="1">
                  <a:solidFill>
                    <a:srgbClr val="3E4147"/>
                  </a:solidFill>
                  <a:latin typeface="Lato"/>
                  <a:ea typeface="Lato"/>
                  <a:cs typeface="Lato"/>
                  <a:sym typeface="Lato"/>
                </a:defRPr>
              </a:lvl1pPr>
            </a:lstStyle>
            <a:p>
              <a:pPr lvl="0">
                <a:lnSpc>
                  <a:spcPct val="100000"/>
                </a:lnSpc>
                <a:defRPr b="0">
                  <a:solidFill>
                    <a:srgbClr val="000000"/>
                  </a:solidFill>
                </a:defRPr>
              </a:pPr>
              <a:r>
                <a:rPr sz="965">
                  <a:solidFill>
                    <a:srgbClr val="15F2FA"/>
                  </a:solidFill>
                  <a:latin typeface="微软雅黑" panose="020B0503020204020204" charset="-122"/>
                  <a:ea typeface="微软雅黑" panose="020B0503020204020204" charset="-122"/>
                </a:rPr>
                <a:t>Put your Amazing Sub Title Here</a:t>
              </a:r>
            </a:p>
          </p:txBody>
        </p:sp>
        <p:sp>
          <p:nvSpPr>
            <p:cNvPr id="77" name="矩形 76"/>
            <p:cNvSpPr/>
            <p:nvPr/>
          </p:nvSpPr>
          <p:spPr>
            <a:xfrm>
              <a:off x="15919449" y="6104408"/>
              <a:ext cx="5204099" cy="1364570"/>
            </a:xfrm>
            <a:prstGeom prst="rect">
              <a:avLst/>
            </a:prstGeom>
          </p:spPr>
          <p:txBody>
            <a:bodyPr wrap="square">
              <a:spAutoFit/>
            </a:bodyPr>
            <a:lstStyle/>
            <a:p>
              <a:pPr algn="l"/>
              <a:r>
                <a:rPr lang="zh-CN" altLang="en-US" sz="910" dirty="0">
                  <a:solidFill>
                    <a:srgbClr val="15F2FA"/>
                  </a:solidFill>
                  <a:latin typeface="微软雅黑" panose="020B0503020204020204" charset="-122"/>
                  <a:ea typeface="微软雅黑" panose="020B0503020204020204" charset="-122"/>
                  <a:cs typeface="Lato"/>
                  <a:sym typeface="Lato"/>
                </a:rPr>
                <a:t>您的内容输入您的内容内容输入您的内容</a:t>
              </a:r>
              <a:r>
                <a:rPr lang="en-US" altLang="zh-CN" sz="910" dirty="0">
                  <a:solidFill>
                    <a:srgbClr val="15F2FA"/>
                  </a:solidFill>
                  <a:latin typeface="微软雅黑" panose="020B0503020204020204" charset="-122"/>
                  <a:ea typeface="微软雅黑" panose="020B0503020204020204" charset="-122"/>
                  <a:cs typeface="Lato"/>
                  <a:sym typeface="Lato"/>
                </a:rPr>
                <a:t>.</a:t>
              </a:r>
              <a:r>
                <a:rPr lang="zh-CN" altLang="en-US" sz="910" dirty="0">
                  <a:solidFill>
                    <a:srgbClr val="15F2FA"/>
                  </a:solidFill>
                  <a:latin typeface="微软雅黑" panose="020B0503020204020204" charset="-122"/>
                  <a:ea typeface="微软雅黑" panose="020B0503020204020204" charset="-122"/>
                  <a:cs typeface="Lato"/>
                  <a:sym typeface="Lato"/>
                </a:rPr>
                <a:t>输入您的内容输入您的内容输入您的输入您的内容</a:t>
              </a:r>
            </a:p>
          </p:txBody>
        </p:sp>
      </p:grpSp>
      <p:grpSp>
        <p:nvGrpSpPr>
          <p:cNvPr id="78" name="组合 77"/>
          <p:cNvGrpSpPr/>
          <p:nvPr/>
        </p:nvGrpSpPr>
        <p:grpSpPr>
          <a:xfrm>
            <a:off x="5448229" y="2955851"/>
            <a:ext cx="2473103" cy="929597"/>
            <a:chOff x="14528609" y="8389120"/>
            <a:chExt cx="6594939" cy="2484627"/>
          </a:xfrm>
        </p:grpSpPr>
        <p:sp>
          <p:nvSpPr>
            <p:cNvPr id="79" name="Shape 1222"/>
            <p:cNvSpPr/>
            <p:nvPr/>
          </p:nvSpPr>
          <p:spPr>
            <a:xfrm>
              <a:off x="14528609" y="8389120"/>
              <a:ext cx="1187848" cy="1187848"/>
            </a:xfrm>
            <a:prstGeom prst="roundRect">
              <a:avLst>
                <a:gd name="adj" fmla="val 20667"/>
              </a:avLst>
            </a:prstGeom>
            <a:solidFill>
              <a:srgbClr val="15F2FA">
                <a:alpha val="50000"/>
              </a:srgbClr>
            </a:solidFill>
            <a:ln w="12700">
              <a:miter lim="400000"/>
            </a:ln>
          </p:spPr>
          <p:txBody>
            <a:bodyPr lIns="0" tIns="0" rIns="0" bIns="0" anchor="ctr"/>
            <a:lstStyle/>
            <a:p>
              <a:pPr lvl="0">
                <a:defRPr sz="3200">
                  <a:solidFill>
                    <a:srgbClr val="FFFFFF"/>
                  </a:solidFill>
                </a:defRPr>
              </a:pPr>
              <a:endParaRPr sz="1715">
                <a:solidFill>
                  <a:srgbClr val="15F2FA"/>
                </a:solidFill>
                <a:latin typeface="微软雅黑" panose="020B0503020204020204" charset="-122"/>
                <a:ea typeface="微软雅黑" panose="020B0503020204020204" charset="-122"/>
              </a:endParaRPr>
            </a:p>
          </p:txBody>
        </p:sp>
        <p:sp>
          <p:nvSpPr>
            <p:cNvPr id="80" name="Shape 1223"/>
            <p:cNvSpPr/>
            <p:nvPr/>
          </p:nvSpPr>
          <p:spPr>
            <a:xfrm>
              <a:off x="14665333" y="8579460"/>
              <a:ext cx="903390" cy="819761"/>
            </a:xfrm>
            <a:prstGeom prst="rect">
              <a:avLst/>
            </a:prstGeom>
            <a:ln w="12700">
              <a:miter lim="400000"/>
            </a:ln>
          </p:spPr>
          <p:txBody>
            <a:bodyPr lIns="38277" tIns="38277" rIns="38277" bIns="38277"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sz="1500">
                  <a:solidFill>
                    <a:srgbClr val="15F2FA"/>
                  </a:solidFill>
                  <a:latin typeface="微软雅黑" panose="020B0503020204020204" charset="-122"/>
                  <a:ea typeface="微软雅黑" panose="020B0503020204020204" charset="-122"/>
                  <a:cs typeface="微软雅黑" panose="020B0503020204020204" charset="-122"/>
                </a:rPr>
                <a:t></a:t>
              </a:r>
            </a:p>
          </p:txBody>
        </p:sp>
        <p:sp>
          <p:nvSpPr>
            <p:cNvPr id="81" name="Shape 1224"/>
            <p:cNvSpPr/>
            <p:nvPr/>
          </p:nvSpPr>
          <p:spPr>
            <a:xfrm>
              <a:off x="15989503" y="8496001"/>
              <a:ext cx="4699077" cy="373390"/>
            </a:xfrm>
            <a:prstGeom prst="rect">
              <a:avLst/>
            </a:prstGeom>
            <a:ln w="12700">
              <a:miter lim="400000"/>
            </a:ln>
          </p:spPr>
          <p:txBody>
            <a:bodyPr lIns="0" tIns="0" rIns="0" bIns="0">
              <a:spAutoFit/>
            </a:bodyPr>
            <a:lstStyle>
              <a:lvl1pPr algn="l" defTabSz="647700">
                <a:lnSpc>
                  <a:spcPct val="120000"/>
                </a:lnSpc>
                <a:spcBef>
                  <a:spcPts val="1700"/>
                </a:spcBef>
                <a:defRPr sz="2500" b="1">
                  <a:solidFill>
                    <a:srgbClr val="FF8601"/>
                  </a:solidFill>
                  <a:latin typeface="Lato"/>
                  <a:ea typeface="Lato"/>
                  <a:cs typeface="Lato"/>
                  <a:sym typeface="Lato"/>
                </a:defRPr>
              </a:lvl1pPr>
            </a:lstStyle>
            <a:p>
              <a:pPr lvl="0">
                <a:lnSpc>
                  <a:spcPct val="100000"/>
                </a:lnSpc>
                <a:defRPr sz="1800" b="0">
                  <a:solidFill>
                    <a:srgbClr val="000000"/>
                  </a:solidFill>
                </a:defRPr>
              </a:pPr>
              <a:r>
                <a:rPr sz="910" dirty="0">
                  <a:solidFill>
                    <a:srgbClr val="15F2FA"/>
                  </a:solidFill>
                  <a:latin typeface="微软雅黑" panose="020B0503020204020204" charset="-122"/>
                  <a:ea typeface="微软雅黑" panose="020B0503020204020204" charset="-122"/>
                </a:rPr>
                <a:t>单击此处添加名称</a:t>
              </a:r>
            </a:p>
          </p:txBody>
        </p:sp>
        <p:sp>
          <p:nvSpPr>
            <p:cNvPr id="82" name="Shape 1225"/>
            <p:cNvSpPr/>
            <p:nvPr/>
          </p:nvSpPr>
          <p:spPr>
            <a:xfrm>
              <a:off x="16002205" y="9011696"/>
              <a:ext cx="4699077" cy="794303"/>
            </a:xfrm>
            <a:prstGeom prst="rect">
              <a:avLst/>
            </a:prstGeom>
            <a:ln w="12700">
              <a:miter lim="400000"/>
            </a:ln>
          </p:spPr>
          <p:txBody>
            <a:bodyPr lIns="0" tIns="0" rIns="0" bIns="0">
              <a:spAutoFit/>
            </a:bodyPr>
            <a:lstStyle>
              <a:lvl1pPr algn="l" defTabSz="647700">
                <a:lnSpc>
                  <a:spcPct val="120000"/>
                </a:lnSpc>
                <a:spcBef>
                  <a:spcPts val="1700"/>
                </a:spcBef>
                <a:defRPr sz="1800" b="1">
                  <a:solidFill>
                    <a:srgbClr val="3E4147"/>
                  </a:solidFill>
                  <a:latin typeface="Lato"/>
                  <a:ea typeface="Lato"/>
                  <a:cs typeface="Lato"/>
                  <a:sym typeface="Lato"/>
                </a:defRPr>
              </a:lvl1pPr>
            </a:lstStyle>
            <a:p>
              <a:pPr lvl="0">
                <a:lnSpc>
                  <a:spcPct val="100000"/>
                </a:lnSpc>
                <a:defRPr b="0">
                  <a:solidFill>
                    <a:srgbClr val="000000"/>
                  </a:solidFill>
                </a:defRPr>
              </a:pPr>
              <a:r>
                <a:rPr sz="965">
                  <a:solidFill>
                    <a:srgbClr val="15F2FA"/>
                  </a:solidFill>
                  <a:latin typeface="微软雅黑" panose="020B0503020204020204" charset="-122"/>
                  <a:ea typeface="微软雅黑" panose="020B0503020204020204" charset="-122"/>
                </a:rPr>
                <a:t>Put your Amazing Sub Title Here</a:t>
              </a:r>
            </a:p>
          </p:txBody>
        </p:sp>
        <p:sp>
          <p:nvSpPr>
            <p:cNvPr id="83" name="矩形 82"/>
            <p:cNvSpPr/>
            <p:nvPr/>
          </p:nvSpPr>
          <p:spPr>
            <a:xfrm>
              <a:off x="15919449" y="9509176"/>
              <a:ext cx="5204099" cy="1364571"/>
            </a:xfrm>
            <a:prstGeom prst="rect">
              <a:avLst/>
            </a:prstGeom>
          </p:spPr>
          <p:txBody>
            <a:bodyPr wrap="square">
              <a:spAutoFit/>
            </a:bodyPr>
            <a:lstStyle/>
            <a:p>
              <a:pPr algn="l"/>
              <a:r>
                <a:rPr lang="zh-CN" altLang="en-US" sz="910" dirty="0">
                  <a:solidFill>
                    <a:srgbClr val="15F2FA"/>
                  </a:solidFill>
                  <a:latin typeface="微软雅黑" panose="020B0503020204020204" charset="-122"/>
                  <a:ea typeface="微软雅黑" panose="020B0503020204020204" charset="-122"/>
                  <a:cs typeface="Lato"/>
                  <a:sym typeface="Lato"/>
                </a:rPr>
                <a:t>您的内容输入您的内容内容输入您的内容</a:t>
              </a:r>
              <a:r>
                <a:rPr lang="en-US" altLang="zh-CN" sz="910" dirty="0">
                  <a:solidFill>
                    <a:srgbClr val="15F2FA"/>
                  </a:solidFill>
                  <a:latin typeface="微软雅黑" panose="020B0503020204020204" charset="-122"/>
                  <a:ea typeface="微软雅黑" panose="020B0503020204020204" charset="-122"/>
                  <a:cs typeface="Lato"/>
                  <a:sym typeface="Lato"/>
                </a:rPr>
                <a:t>.</a:t>
              </a:r>
              <a:r>
                <a:rPr lang="zh-CN" altLang="en-US" sz="910" dirty="0">
                  <a:solidFill>
                    <a:srgbClr val="15F2FA"/>
                  </a:solidFill>
                  <a:latin typeface="微软雅黑" panose="020B0503020204020204" charset="-122"/>
                  <a:ea typeface="微软雅黑" panose="020B0503020204020204" charset="-122"/>
                  <a:cs typeface="Lato"/>
                  <a:sym typeface="Lato"/>
                </a:rPr>
                <a:t>输入您的内容输入您的内容输入您的输入您的内容</a:t>
              </a:r>
            </a:p>
          </p:txBody>
        </p:sp>
      </p:grpSp>
    </p:spTree>
  </p:cSld>
  <p:clrMapOvr>
    <a:masterClrMapping/>
  </p:clrMapOvr>
  <mc:AlternateContent xmlns:mc="http://schemas.openxmlformats.org/markup-compatibility/2006">
    <mc:Choice xmlns:p14="http://schemas.microsoft.com/office/powerpoint/2010/main" Requires="p14">
      <p:transition p14:dur="9" advTm="3550">
        <p:zoom/>
      </p:transition>
    </mc:Choice>
    <mc:Fallback>
      <p:transition advTm="3550">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par>
                                <p:cTn id="12" presetID="23" presetClass="entr" presetSubtype="32" fill="hold" grpId="0" nodeType="withEffect">
                                  <p:stCondLst>
                                    <p:cond delay="500"/>
                                  </p:stCondLst>
                                  <p:childTnLst>
                                    <p:set>
                                      <p:cBhvr>
                                        <p:cTn id="13" dur="indefinite" fill="hold"/>
                                        <p:tgtEl>
                                          <p:spTgt spid="57"/>
                                        </p:tgtEl>
                                        <p:attrNameLst>
                                          <p:attrName>style.visibility</p:attrName>
                                        </p:attrNameLst>
                                      </p:cBhvr>
                                      <p:to>
                                        <p:strVal val="visible"/>
                                      </p:to>
                                    </p:set>
                                    <p:anim calcmode="lin" valueType="num">
                                      <p:cBhvr>
                                        <p:cTn id="14" dur="750" fill="hold"/>
                                        <p:tgtEl>
                                          <p:spTgt spid="57"/>
                                        </p:tgtEl>
                                        <p:attrNameLst>
                                          <p:attrName>ppt_w</p:attrName>
                                        </p:attrNameLst>
                                      </p:cBhvr>
                                      <p:tavLst>
                                        <p:tav tm="0">
                                          <p:val>
                                            <p:fltVal val="0"/>
                                          </p:val>
                                        </p:tav>
                                        <p:tav tm="100000">
                                          <p:val>
                                            <p:strVal val="#ppt_w"/>
                                          </p:val>
                                        </p:tav>
                                      </p:tavLst>
                                    </p:anim>
                                    <p:anim calcmode="lin" valueType="num">
                                      <p:cBhvr>
                                        <p:cTn id="15" dur="750" fill="hold"/>
                                        <p:tgtEl>
                                          <p:spTgt spid="57"/>
                                        </p:tgtEl>
                                        <p:attrNameLst>
                                          <p:attrName>ppt_h</p:attrName>
                                        </p:attrNameLst>
                                      </p:cBhvr>
                                      <p:tavLst>
                                        <p:tav tm="0">
                                          <p:val>
                                            <p:fltVal val="0"/>
                                          </p:val>
                                        </p:tav>
                                        <p:tav tm="100000">
                                          <p:val>
                                            <p:strVal val="#ppt_h"/>
                                          </p:val>
                                        </p:tav>
                                      </p:tavLst>
                                    </p:anim>
                                  </p:childTnLst>
                                </p:cTn>
                              </p:par>
                              <p:par>
                                <p:cTn id="16" presetID="15" presetClass="entr" presetSubtype="0" fill="hold" nodeType="withEffect">
                                  <p:stCondLst>
                                    <p:cond delay="750"/>
                                  </p:stCondLst>
                                  <p:childTnLst>
                                    <p:set>
                                      <p:cBhvr>
                                        <p:cTn id="17" dur="1" fill="hold">
                                          <p:stCondLst>
                                            <p:cond delay="0"/>
                                          </p:stCondLst>
                                        </p:cTn>
                                        <p:tgtEl>
                                          <p:spTgt spid="60"/>
                                        </p:tgtEl>
                                        <p:attrNameLst>
                                          <p:attrName>style.visibility</p:attrName>
                                        </p:attrNameLst>
                                      </p:cBhvr>
                                      <p:to>
                                        <p:strVal val="visible"/>
                                      </p:to>
                                    </p:set>
                                    <p:anim calcmode="lin" valueType="num">
                                      <p:cBhvr>
                                        <p:cTn id="18" dur="1000" fill="hold"/>
                                        <p:tgtEl>
                                          <p:spTgt spid="60"/>
                                        </p:tgtEl>
                                        <p:attrNameLst>
                                          <p:attrName>ppt_w</p:attrName>
                                        </p:attrNameLst>
                                      </p:cBhvr>
                                      <p:tavLst>
                                        <p:tav tm="0">
                                          <p:val>
                                            <p:fltVal val="0"/>
                                          </p:val>
                                        </p:tav>
                                        <p:tav tm="100000">
                                          <p:val>
                                            <p:strVal val="#ppt_w"/>
                                          </p:val>
                                        </p:tav>
                                      </p:tavLst>
                                    </p:anim>
                                    <p:anim calcmode="lin" valueType="num">
                                      <p:cBhvr>
                                        <p:cTn id="19" dur="1000" fill="hold"/>
                                        <p:tgtEl>
                                          <p:spTgt spid="60"/>
                                        </p:tgtEl>
                                        <p:attrNameLst>
                                          <p:attrName>ppt_h</p:attrName>
                                        </p:attrNameLst>
                                      </p:cBhvr>
                                      <p:tavLst>
                                        <p:tav tm="0">
                                          <p:val>
                                            <p:fltVal val="0"/>
                                          </p:val>
                                        </p:tav>
                                        <p:tav tm="100000">
                                          <p:val>
                                            <p:strVal val="#ppt_h"/>
                                          </p:val>
                                        </p:tav>
                                      </p:tavLst>
                                    </p:anim>
                                    <p:anim calcmode="lin" valueType="num">
                                      <p:cBhvr>
                                        <p:cTn id="20" dur="1000" fill="hold"/>
                                        <p:tgtEl>
                                          <p:spTgt spid="60"/>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60"/>
                                        </p:tgtEl>
                                        <p:attrNameLst>
                                          <p:attrName>ppt_y</p:attrName>
                                        </p:attrNameLst>
                                      </p:cBhvr>
                                      <p:tavLst>
                                        <p:tav tm="0" fmla="#ppt_y+(sin(-2*pi*(1-$))*-#ppt_x+cos(-2*pi*(1-$))*(1-#ppt_y))*(1-$)">
                                          <p:val>
                                            <p:fltVal val="0"/>
                                          </p:val>
                                        </p:tav>
                                        <p:tav tm="100000">
                                          <p:val>
                                            <p:fltVal val="1"/>
                                          </p:val>
                                        </p:tav>
                                      </p:tavLst>
                                    </p:anim>
                                  </p:childTnLst>
                                </p:cTn>
                              </p:par>
                              <p:par>
                                <p:cTn id="22" presetID="15" presetClass="entr" presetSubtype="0" fill="hold" nodeType="withEffect">
                                  <p:stCondLst>
                                    <p:cond delay="1000"/>
                                  </p:stCondLst>
                                  <p:childTnLst>
                                    <p:set>
                                      <p:cBhvr>
                                        <p:cTn id="23" dur="1" fill="hold">
                                          <p:stCondLst>
                                            <p:cond delay="0"/>
                                          </p:stCondLst>
                                        </p:cTn>
                                        <p:tgtEl>
                                          <p:spTgt spid="66"/>
                                        </p:tgtEl>
                                        <p:attrNameLst>
                                          <p:attrName>style.visibility</p:attrName>
                                        </p:attrNameLst>
                                      </p:cBhvr>
                                      <p:to>
                                        <p:strVal val="visible"/>
                                      </p:to>
                                    </p:set>
                                    <p:anim calcmode="lin" valueType="num">
                                      <p:cBhvr>
                                        <p:cTn id="24" dur="1000" fill="hold"/>
                                        <p:tgtEl>
                                          <p:spTgt spid="66"/>
                                        </p:tgtEl>
                                        <p:attrNameLst>
                                          <p:attrName>ppt_w</p:attrName>
                                        </p:attrNameLst>
                                      </p:cBhvr>
                                      <p:tavLst>
                                        <p:tav tm="0">
                                          <p:val>
                                            <p:fltVal val="0"/>
                                          </p:val>
                                        </p:tav>
                                        <p:tav tm="100000">
                                          <p:val>
                                            <p:strVal val="#ppt_w"/>
                                          </p:val>
                                        </p:tav>
                                      </p:tavLst>
                                    </p:anim>
                                    <p:anim calcmode="lin" valueType="num">
                                      <p:cBhvr>
                                        <p:cTn id="25" dur="1000" fill="hold"/>
                                        <p:tgtEl>
                                          <p:spTgt spid="66"/>
                                        </p:tgtEl>
                                        <p:attrNameLst>
                                          <p:attrName>ppt_h</p:attrName>
                                        </p:attrNameLst>
                                      </p:cBhvr>
                                      <p:tavLst>
                                        <p:tav tm="0">
                                          <p:val>
                                            <p:fltVal val="0"/>
                                          </p:val>
                                        </p:tav>
                                        <p:tav tm="100000">
                                          <p:val>
                                            <p:strVal val="#ppt_h"/>
                                          </p:val>
                                        </p:tav>
                                      </p:tavLst>
                                    </p:anim>
                                    <p:anim calcmode="lin" valueType="num">
                                      <p:cBhvr>
                                        <p:cTn id="26" dur="1000" fill="hold"/>
                                        <p:tgtEl>
                                          <p:spTgt spid="66"/>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66"/>
                                        </p:tgtEl>
                                        <p:attrNameLst>
                                          <p:attrName>ppt_y</p:attrName>
                                        </p:attrNameLst>
                                      </p:cBhvr>
                                      <p:tavLst>
                                        <p:tav tm="0" fmla="#ppt_y+(sin(-2*pi*(1-$))*-#ppt_x+cos(-2*pi*(1-$))*(1-#ppt_y))*(1-$)">
                                          <p:val>
                                            <p:fltVal val="0"/>
                                          </p:val>
                                        </p:tav>
                                        <p:tav tm="100000">
                                          <p:val>
                                            <p:fltVal val="1"/>
                                          </p:val>
                                        </p:tav>
                                      </p:tavLst>
                                    </p:anim>
                                  </p:childTnLst>
                                </p:cTn>
                              </p:par>
                              <p:par>
                                <p:cTn id="28" presetID="15" presetClass="entr" presetSubtype="0" fill="hold" nodeType="withEffect">
                                  <p:stCondLst>
                                    <p:cond delay="1250"/>
                                  </p:stCondLst>
                                  <p:childTnLst>
                                    <p:set>
                                      <p:cBhvr>
                                        <p:cTn id="29" dur="1" fill="hold">
                                          <p:stCondLst>
                                            <p:cond delay="0"/>
                                          </p:stCondLst>
                                        </p:cTn>
                                        <p:tgtEl>
                                          <p:spTgt spid="72"/>
                                        </p:tgtEl>
                                        <p:attrNameLst>
                                          <p:attrName>style.visibility</p:attrName>
                                        </p:attrNameLst>
                                      </p:cBhvr>
                                      <p:to>
                                        <p:strVal val="visible"/>
                                      </p:to>
                                    </p:set>
                                    <p:anim calcmode="lin" valueType="num">
                                      <p:cBhvr>
                                        <p:cTn id="30" dur="1000" fill="hold"/>
                                        <p:tgtEl>
                                          <p:spTgt spid="72"/>
                                        </p:tgtEl>
                                        <p:attrNameLst>
                                          <p:attrName>ppt_w</p:attrName>
                                        </p:attrNameLst>
                                      </p:cBhvr>
                                      <p:tavLst>
                                        <p:tav tm="0">
                                          <p:val>
                                            <p:fltVal val="0"/>
                                          </p:val>
                                        </p:tav>
                                        <p:tav tm="100000">
                                          <p:val>
                                            <p:strVal val="#ppt_w"/>
                                          </p:val>
                                        </p:tav>
                                      </p:tavLst>
                                    </p:anim>
                                    <p:anim calcmode="lin" valueType="num">
                                      <p:cBhvr>
                                        <p:cTn id="31" dur="1000" fill="hold"/>
                                        <p:tgtEl>
                                          <p:spTgt spid="72"/>
                                        </p:tgtEl>
                                        <p:attrNameLst>
                                          <p:attrName>ppt_h</p:attrName>
                                        </p:attrNameLst>
                                      </p:cBhvr>
                                      <p:tavLst>
                                        <p:tav tm="0">
                                          <p:val>
                                            <p:fltVal val="0"/>
                                          </p:val>
                                        </p:tav>
                                        <p:tav tm="100000">
                                          <p:val>
                                            <p:strVal val="#ppt_h"/>
                                          </p:val>
                                        </p:tav>
                                      </p:tavLst>
                                    </p:anim>
                                    <p:anim calcmode="lin" valueType="num">
                                      <p:cBhvr>
                                        <p:cTn id="32" dur="1000" fill="hold"/>
                                        <p:tgtEl>
                                          <p:spTgt spid="72"/>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72"/>
                                        </p:tgtEl>
                                        <p:attrNameLst>
                                          <p:attrName>ppt_y</p:attrName>
                                        </p:attrNameLst>
                                      </p:cBhvr>
                                      <p:tavLst>
                                        <p:tav tm="0" fmla="#ppt_y+(sin(-2*pi*(1-$))*-#ppt_x+cos(-2*pi*(1-$))*(1-#ppt_y))*(1-$)">
                                          <p:val>
                                            <p:fltVal val="0"/>
                                          </p:val>
                                        </p:tav>
                                        <p:tav tm="100000">
                                          <p:val>
                                            <p:fltVal val="1"/>
                                          </p:val>
                                        </p:tav>
                                      </p:tavLst>
                                    </p:anim>
                                  </p:childTnLst>
                                </p:cTn>
                              </p:par>
                              <p:par>
                                <p:cTn id="34" presetID="15" presetClass="entr" presetSubtype="0" fill="hold" nodeType="withEffect">
                                  <p:stCondLst>
                                    <p:cond delay="1500"/>
                                  </p:stCondLst>
                                  <p:childTnLst>
                                    <p:set>
                                      <p:cBhvr>
                                        <p:cTn id="35" dur="1" fill="hold">
                                          <p:stCondLst>
                                            <p:cond delay="0"/>
                                          </p:stCondLst>
                                        </p:cTn>
                                        <p:tgtEl>
                                          <p:spTgt spid="78"/>
                                        </p:tgtEl>
                                        <p:attrNameLst>
                                          <p:attrName>style.visibility</p:attrName>
                                        </p:attrNameLst>
                                      </p:cBhvr>
                                      <p:to>
                                        <p:strVal val="visible"/>
                                      </p:to>
                                    </p:set>
                                    <p:anim calcmode="lin" valueType="num">
                                      <p:cBhvr>
                                        <p:cTn id="36" dur="1000" fill="hold"/>
                                        <p:tgtEl>
                                          <p:spTgt spid="78"/>
                                        </p:tgtEl>
                                        <p:attrNameLst>
                                          <p:attrName>ppt_w</p:attrName>
                                        </p:attrNameLst>
                                      </p:cBhvr>
                                      <p:tavLst>
                                        <p:tav tm="0">
                                          <p:val>
                                            <p:fltVal val="0"/>
                                          </p:val>
                                        </p:tav>
                                        <p:tav tm="100000">
                                          <p:val>
                                            <p:strVal val="#ppt_w"/>
                                          </p:val>
                                        </p:tav>
                                      </p:tavLst>
                                    </p:anim>
                                    <p:anim calcmode="lin" valueType="num">
                                      <p:cBhvr>
                                        <p:cTn id="37" dur="1000" fill="hold"/>
                                        <p:tgtEl>
                                          <p:spTgt spid="78"/>
                                        </p:tgtEl>
                                        <p:attrNameLst>
                                          <p:attrName>ppt_h</p:attrName>
                                        </p:attrNameLst>
                                      </p:cBhvr>
                                      <p:tavLst>
                                        <p:tav tm="0">
                                          <p:val>
                                            <p:fltVal val="0"/>
                                          </p:val>
                                        </p:tav>
                                        <p:tav tm="100000">
                                          <p:val>
                                            <p:strVal val="#ppt_h"/>
                                          </p:val>
                                        </p:tav>
                                      </p:tavLst>
                                    </p:anim>
                                    <p:anim calcmode="lin" valueType="num">
                                      <p:cBhvr>
                                        <p:cTn id="38" dur="1000" fill="hold"/>
                                        <p:tgtEl>
                                          <p:spTgt spid="78"/>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7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57" grpId="0" bldLvl="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1D72F1"/>
            </a:gs>
            <a:gs pos="69000">
              <a:srgbClr val="00092A"/>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0" name="Shape 1545"/>
          <p:cNvSpPr/>
          <p:nvPr/>
        </p:nvSpPr>
        <p:spPr>
          <a:xfrm>
            <a:off x="1873510" y="170524"/>
            <a:ext cx="5397725" cy="368935"/>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400" b="1" kern="0" dirty="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rPr>
              <a:t>2017成功项目展示</a:t>
            </a:r>
          </a:p>
        </p:txBody>
      </p:sp>
      <p:sp>
        <p:nvSpPr>
          <p:cNvPr id="41" name="Shape 1546"/>
          <p:cNvSpPr/>
          <p:nvPr/>
        </p:nvSpPr>
        <p:spPr>
          <a:xfrm>
            <a:off x="2653703" y="525757"/>
            <a:ext cx="3837339" cy="168910"/>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100" kern="0" dirty="0">
                <a:solidFill>
                  <a:srgbClr val="15F2FA"/>
                </a:solidFill>
                <a:latin typeface="微软雅黑" panose="020B0503020204020204" charset="-122"/>
                <a:ea typeface="微软雅黑" panose="020B0503020204020204" charset="-122"/>
              </a:rPr>
              <a:t>Put your Amazing Sub Title Here</a:t>
            </a:r>
          </a:p>
        </p:txBody>
      </p:sp>
      <p:grpSp>
        <p:nvGrpSpPr>
          <p:cNvPr id="16" name="组合 15"/>
          <p:cNvGrpSpPr/>
          <p:nvPr/>
        </p:nvGrpSpPr>
        <p:grpSpPr>
          <a:xfrm>
            <a:off x="448056" y="1916082"/>
            <a:ext cx="2741436" cy="2237432"/>
            <a:chOff x="448056" y="1627632"/>
            <a:chExt cx="2741436" cy="2237432"/>
          </a:xfrm>
        </p:grpSpPr>
        <p:grpSp>
          <p:nvGrpSpPr>
            <p:cNvPr id="17" name="组合 16"/>
            <p:cNvGrpSpPr/>
            <p:nvPr/>
          </p:nvGrpSpPr>
          <p:grpSpPr>
            <a:xfrm>
              <a:off x="448056" y="1627632"/>
              <a:ext cx="2741436" cy="1819656"/>
              <a:chOff x="448056" y="1627632"/>
              <a:chExt cx="2741436" cy="1819656"/>
            </a:xfrm>
          </p:grpSpPr>
          <p:grpSp>
            <p:nvGrpSpPr>
              <p:cNvPr id="20" name="组合 19"/>
              <p:cNvGrpSpPr/>
              <p:nvPr/>
            </p:nvGrpSpPr>
            <p:grpSpPr>
              <a:xfrm>
                <a:off x="448056" y="1627632"/>
                <a:ext cx="2741436" cy="1819656"/>
                <a:chOff x="448056" y="1627632"/>
                <a:chExt cx="2741436" cy="1819656"/>
              </a:xfrm>
            </p:grpSpPr>
            <p:grpSp>
              <p:nvGrpSpPr>
                <p:cNvPr id="22" name="组合 21"/>
                <p:cNvGrpSpPr/>
                <p:nvPr/>
              </p:nvGrpSpPr>
              <p:grpSpPr>
                <a:xfrm flipV="1">
                  <a:off x="448056" y="1920951"/>
                  <a:ext cx="1392696" cy="808276"/>
                  <a:chOff x="837732" y="1756273"/>
                  <a:chExt cx="4394668" cy="1710028"/>
                </a:xfrm>
              </p:grpSpPr>
              <p:sp>
                <p:nvSpPr>
                  <p:cNvPr id="31" name="椭圆 30"/>
                  <p:cNvSpPr/>
                  <p:nvPr/>
                </p:nvSpPr>
                <p:spPr>
                  <a:xfrm>
                    <a:off x="837732" y="1756273"/>
                    <a:ext cx="4394668" cy="1110830"/>
                  </a:xfrm>
                  <a:prstGeom prst="ellipse">
                    <a:avLst/>
                  </a:prstGeom>
                  <a:gradFill flip="none" rotWithShape="1">
                    <a:gsLst>
                      <a:gs pos="86000">
                        <a:schemeClr val="bg1">
                          <a:alpha val="0"/>
                        </a:schemeClr>
                      </a:gs>
                      <a:gs pos="15000">
                        <a:schemeClr val="tx1">
                          <a:lumMod val="95000"/>
                          <a:lumOff val="5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effectLst/>
                      <a:latin typeface="微软雅黑" panose="020B0503020204020204" charset="-122"/>
                      <a:ea typeface="微软雅黑" panose="020B0503020204020204" charset="-122"/>
                    </a:endParaRPr>
                  </a:p>
                </p:txBody>
              </p:sp>
              <p:sp useBgFill="1">
                <p:nvSpPr>
                  <p:cNvPr id="32" name="矩形 31"/>
                  <p:cNvSpPr/>
                  <p:nvPr/>
                </p:nvSpPr>
                <p:spPr>
                  <a:xfrm>
                    <a:off x="837732" y="2165054"/>
                    <a:ext cx="4394668" cy="130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effectLst/>
                      <a:latin typeface="微软雅黑" panose="020B0503020204020204" charset="-122"/>
                      <a:ea typeface="微软雅黑" panose="020B0503020204020204" charset="-122"/>
                    </a:endParaRPr>
                  </a:p>
                </p:txBody>
              </p:sp>
            </p:grpSp>
            <p:grpSp>
              <p:nvGrpSpPr>
                <p:cNvPr id="23" name="组合 22"/>
                <p:cNvGrpSpPr/>
                <p:nvPr/>
              </p:nvGrpSpPr>
              <p:grpSpPr>
                <a:xfrm flipV="1">
                  <a:off x="1796796" y="1920951"/>
                  <a:ext cx="1392696" cy="808276"/>
                  <a:chOff x="837732" y="1756273"/>
                  <a:chExt cx="4394668" cy="1710028"/>
                </a:xfrm>
              </p:grpSpPr>
              <p:sp>
                <p:nvSpPr>
                  <p:cNvPr id="29" name="椭圆 28"/>
                  <p:cNvSpPr/>
                  <p:nvPr/>
                </p:nvSpPr>
                <p:spPr>
                  <a:xfrm>
                    <a:off x="837732" y="1756273"/>
                    <a:ext cx="4394668" cy="1110830"/>
                  </a:xfrm>
                  <a:prstGeom prst="ellipse">
                    <a:avLst/>
                  </a:prstGeom>
                  <a:gradFill flip="none" rotWithShape="1">
                    <a:gsLst>
                      <a:gs pos="86000">
                        <a:schemeClr val="bg1">
                          <a:alpha val="0"/>
                        </a:schemeClr>
                      </a:gs>
                      <a:gs pos="17000">
                        <a:schemeClr val="tx1">
                          <a:lumMod val="95000"/>
                          <a:lumOff val="5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effectLst/>
                      <a:latin typeface="微软雅黑" panose="020B0503020204020204" charset="-122"/>
                      <a:ea typeface="微软雅黑" panose="020B0503020204020204" charset="-122"/>
                    </a:endParaRPr>
                  </a:p>
                </p:txBody>
              </p:sp>
              <p:sp useBgFill="1">
                <p:nvSpPr>
                  <p:cNvPr id="30" name="矩形 29"/>
                  <p:cNvSpPr/>
                  <p:nvPr/>
                </p:nvSpPr>
                <p:spPr>
                  <a:xfrm>
                    <a:off x="837732" y="2165054"/>
                    <a:ext cx="4394668" cy="130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effectLst/>
                      <a:latin typeface="微软雅黑" panose="020B0503020204020204" charset="-122"/>
                      <a:ea typeface="微软雅黑" panose="020B0503020204020204" charset="-122"/>
                    </a:endParaRPr>
                  </a:p>
                </p:txBody>
              </p:sp>
            </p:grpSp>
            <p:sp>
              <p:nvSpPr>
                <p:cNvPr id="24" name="空心弧 23"/>
                <p:cNvSpPr/>
                <p:nvPr/>
              </p:nvSpPr>
              <p:spPr>
                <a:xfrm>
                  <a:off x="886968" y="1627632"/>
                  <a:ext cx="1819656" cy="1819656"/>
                </a:xfrm>
                <a:prstGeom prst="blockArc">
                  <a:avLst/>
                </a:prstGeom>
                <a:solidFill>
                  <a:srgbClr val="15F2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srgbClr val="15F2FA"/>
                    </a:solidFill>
                    <a:effectLst/>
                    <a:latin typeface="微软雅黑" panose="020B0503020204020204" charset="-122"/>
                    <a:ea typeface="微软雅黑" panose="020B0503020204020204" charset="-122"/>
                  </a:endParaRPr>
                </a:p>
              </p:txBody>
            </p:sp>
            <p:grpSp>
              <p:nvGrpSpPr>
                <p:cNvPr id="25" name="组合 24"/>
                <p:cNvGrpSpPr/>
                <p:nvPr/>
              </p:nvGrpSpPr>
              <p:grpSpPr>
                <a:xfrm>
                  <a:off x="1596303" y="2664851"/>
                  <a:ext cx="356807" cy="355760"/>
                  <a:chOff x="7150101" y="3190875"/>
                  <a:chExt cx="541338" cy="539750"/>
                </a:xfrm>
              </p:grpSpPr>
              <p:sp>
                <p:nvSpPr>
                  <p:cNvPr id="26" name="Freeform 90"/>
                  <p:cNvSpPr>
                    <a:spLocks noEditPoints="1"/>
                  </p:cNvSpPr>
                  <p:nvPr/>
                </p:nvSpPr>
                <p:spPr bwMode="auto">
                  <a:xfrm>
                    <a:off x="7353301" y="3392488"/>
                    <a:ext cx="134938" cy="13493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1 w 48"/>
                      <a:gd name="T11" fmla="*/ 16 h 48"/>
                      <a:gd name="T12" fmla="*/ 16 w 48"/>
                      <a:gd name="T13" fmla="*/ 21 h 48"/>
                      <a:gd name="T14" fmla="*/ 12 w 48"/>
                      <a:gd name="T15" fmla="*/ 24 h 48"/>
                      <a:gd name="T16" fmla="*/ 11 w 48"/>
                      <a:gd name="T17" fmla="*/ 24 h 48"/>
                      <a:gd name="T18" fmla="*/ 8 w 48"/>
                      <a:gd name="T19" fmla="*/ 19 h 48"/>
                      <a:gd name="T20" fmla="*/ 19 w 48"/>
                      <a:gd name="T21" fmla="*/ 8 h 48"/>
                      <a:gd name="T22" fmla="*/ 24 w 48"/>
                      <a:gd name="T23" fmla="*/ 11 h 48"/>
                      <a:gd name="T24" fmla="*/ 21 w 48"/>
                      <a:gd name="T25"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close/>
                        <a:moveTo>
                          <a:pt x="21" y="16"/>
                        </a:moveTo>
                        <a:cubicBezTo>
                          <a:pt x="19" y="17"/>
                          <a:pt x="17" y="19"/>
                          <a:pt x="16" y="21"/>
                        </a:cubicBezTo>
                        <a:cubicBezTo>
                          <a:pt x="15" y="23"/>
                          <a:pt x="14" y="24"/>
                          <a:pt x="12" y="24"/>
                        </a:cubicBezTo>
                        <a:cubicBezTo>
                          <a:pt x="12" y="24"/>
                          <a:pt x="11" y="24"/>
                          <a:pt x="11" y="24"/>
                        </a:cubicBezTo>
                        <a:cubicBezTo>
                          <a:pt x="9" y="23"/>
                          <a:pt x="8" y="21"/>
                          <a:pt x="8" y="19"/>
                        </a:cubicBezTo>
                        <a:cubicBezTo>
                          <a:pt x="10" y="14"/>
                          <a:pt x="14" y="10"/>
                          <a:pt x="19" y="8"/>
                        </a:cubicBezTo>
                        <a:cubicBezTo>
                          <a:pt x="21" y="7"/>
                          <a:pt x="23" y="8"/>
                          <a:pt x="24" y="11"/>
                        </a:cubicBezTo>
                        <a:cubicBezTo>
                          <a:pt x="25" y="13"/>
                          <a:pt x="24" y="15"/>
                          <a:pt x="21" y="16"/>
                        </a:cubicBezTo>
                        <a:close/>
                      </a:path>
                    </a:pathLst>
                  </a:custGeom>
                  <a:solidFill>
                    <a:schemeClr val="bg1"/>
                  </a:solidFill>
                  <a:ln>
                    <a:noFill/>
                  </a:ln>
                </p:spPr>
                <p:txBody>
                  <a:bodyPr vert="horz" wrap="square" lIns="91440" tIns="45720" rIns="91440" bIns="45720" numCol="1" anchor="t" anchorCtr="0" compatLnSpc="1"/>
                  <a:lstStyle/>
                  <a:p>
                    <a:endParaRPr lang="zh-CN" altLang="en-US" sz="2400">
                      <a:solidFill>
                        <a:srgbClr val="15F2FA"/>
                      </a:solidFill>
                      <a:effectLst/>
                      <a:latin typeface="微软雅黑" panose="020B0503020204020204" charset="-122"/>
                      <a:ea typeface="微软雅黑" panose="020B0503020204020204" charset="-122"/>
                    </a:endParaRPr>
                  </a:p>
                </p:txBody>
              </p:sp>
              <p:sp>
                <p:nvSpPr>
                  <p:cNvPr id="27" name="Freeform 91"/>
                  <p:cNvSpPr>
                    <a:spLocks noEditPoints="1"/>
                  </p:cNvSpPr>
                  <p:nvPr/>
                </p:nvSpPr>
                <p:spPr bwMode="auto">
                  <a:xfrm>
                    <a:off x="7150101" y="3190875"/>
                    <a:ext cx="541338" cy="539750"/>
                  </a:xfrm>
                  <a:custGeom>
                    <a:avLst/>
                    <a:gdLst>
                      <a:gd name="T0" fmla="*/ 179 w 192"/>
                      <a:gd name="T1" fmla="*/ 47 h 192"/>
                      <a:gd name="T2" fmla="*/ 185 w 192"/>
                      <a:gd name="T3" fmla="*/ 41 h 192"/>
                      <a:gd name="T4" fmla="*/ 192 w 192"/>
                      <a:gd name="T5" fmla="*/ 24 h 192"/>
                      <a:gd name="T6" fmla="*/ 185 w 192"/>
                      <a:gd name="T7" fmla="*/ 7 h 192"/>
                      <a:gd name="T8" fmla="*/ 168 w 192"/>
                      <a:gd name="T9" fmla="*/ 0 h 192"/>
                      <a:gd name="T10" fmla="*/ 151 w 192"/>
                      <a:gd name="T11" fmla="*/ 7 h 192"/>
                      <a:gd name="T12" fmla="*/ 145 w 192"/>
                      <a:gd name="T13" fmla="*/ 13 h 192"/>
                      <a:gd name="T14" fmla="*/ 96 w 192"/>
                      <a:gd name="T15" fmla="*/ 0 h 192"/>
                      <a:gd name="T16" fmla="*/ 47 w 192"/>
                      <a:gd name="T17" fmla="*/ 13 h 192"/>
                      <a:gd name="T18" fmla="*/ 41 w 192"/>
                      <a:gd name="T19" fmla="*/ 7 h 192"/>
                      <a:gd name="T20" fmla="*/ 24 w 192"/>
                      <a:gd name="T21" fmla="*/ 0 h 192"/>
                      <a:gd name="T22" fmla="*/ 7 w 192"/>
                      <a:gd name="T23" fmla="*/ 7 h 192"/>
                      <a:gd name="T24" fmla="*/ 0 w 192"/>
                      <a:gd name="T25" fmla="*/ 24 h 192"/>
                      <a:gd name="T26" fmla="*/ 7 w 192"/>
                      <a:gd name="T27" fmla="*/ 41 h 192"/>
                      <a:gd name="T28" fmla="*/ 14 w 192"/>
                      <a:gd name="T29" fmla="*/ 47 h 192"/>
                      <a:gd name="T30" fmla="*/ 0 w 192"/>
                      <a:gd name="T31" fmla="*/ 96 h 192"/>
                      <a:gd name="T32" fmla="*/ 13 w 192"/>
                      <a:gd name="T33" fmla="*/ 145 h 192"/>
                      <a:gd name="T34" fmla="*/ 7 w 192"/>
                      <a:gd name="T35" fmla="*/ 151 h 192"/>
                      <a:gd name="T36" fmla="*/ 0 w 192"/>
                      <a:gd name="T37" fmla="*/ 168 h 192"/>
                      <a:gd name="T38" fmla="*/ 7 w 192"/>
                      <a:gd name="T39" fmla="*/ 185 h 192"/>
                      <a:gd name="T40" fmla="*/ 24 w 192"/>
                      <a:gd name="T41" fmla="*/ 192 h 192"/>
                      <a:gd name="T42" fmla="*/ 41 w 192"/>
                      <a:gd name="T43" fmla="*/ 185 h 192"/>
                      <a:gd name="T44" fmla="*/ 47 w 192"/>
                      <a:gd name="T45" fmla="*/ 179 h 192"/>
                      <a:gd name="T46" fmla="*/ 96 w 192"/>
                      <a:gd name="T47" fmla="*/ 192 h 192"/>
                      <a:gd name="T48" fmla="*/ 145 w 192"/>
                      <a:gd name="T49" fmla="*/ 179 h 192"/>
                      <a:gd name="T50" fmla="*/ 151 w 192"/>
                      <a:gd name="T51" fmla="*/ 185 h 192"/>
                      <a:gd name="T52" fmla="*/ 168 w 192"/>
                      <a:gd name="T53" fmla="*/ 192 h 192"/>
                      <a:gd name="T54" fmla="*/ 185 w 192"/>
                      <a:gd name="T55" fmla="*/ 185 h 192"/>
                      <a:gd name="T56" fmla="*/ 192 w 192"/>
                      <a:gd name="T57" fmla="*/ 168 h 192"/>
                      <a:gd name="T58" fmla="*/ 185 w 192"/>
                      <a:gd name="T59" fmla="*/ 151 h 192"/>
                      <a:gd name="T60" fmla="*/ 179 w 192"/>
                      <a:gd name="T61" fmla="*/ 145 h 192"/>
                      <a:gd name="T62" fmla="*/ 192 w 192"/>
                      <a:gd name="T63" fmla="*/ 96 h 192"/>
                      <a:gd name="T64" fmla="*/ 179 w 192"/>
                      <a:gd name="T65" fmla="*/ 47 h 192"/>
                      <a:gd name="T66" fmla="*/ 96 w 192"/>
                      <a:gd name="T67" fmla="*/ 176 h 192"/>
                      <a:gd name="T68" fmla="*/ 16 w 192"/>
                      <a:gd name="T69" fmla="*/ 96 h 192"/>
                      <a:gd name="T70" fmla="*/ 96 w 192"/>
                      <a:gd name="T71" fmla="*/ 16 h 192"/>
                      <a:gd name="T72" fmla="*/ 176 w 192"/>
                      <a:gd name="T73" fmla="*/ 96 h 192"/>
                      <a:gd name="T74" fmla="*/ 96 w 192"/>
                      <a:gd name="T7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192">
                        <a:moveTo>
                          <a:pt x="179" y="47"/>
                        </a:moveTo>
                        <a:cubicBezTo>
                          <a:pt x="185" y="41"/>
                          <a:pt x="185" y="41"/>
                          <a:pt x="185" y="41"/>
                        </a:cubicBezTo>
                        <a:cubicBezTo>
                          <a:pt x="190" y="36"/>
                          <a:pt x="192" y="30"/>
                          <a:pt x="192" y="24"/>
                        </a:cubicBezTo>
                        <a:cubicBezTo>
                          <a:pt x="192" y="17"/>
                          <a:pt x="190" y="11"/>
                          <a:pt x="185" y="7"/>
                        </a:cubicBezTo>
                        <a:cubicBezTo>
                          <a:pt x="181" y="2"/>
                          <a:pt x="175" y="0"/>
                          <a:pt x="168" y="0"/>
                        </a:cubicBezTo>
                        <a:cubicBezTo>
                          <a:pt x="162" y="0"/>
                          <a:pt x="156" y="2"/>
                          <a:pt x="151" y="7"/>
                        </a:cubicBezTo>
                        <a:cubicBezTo>
                          <a:pt x="145" y="13"/>
                          <a:pt x="145" y="13"/>
                          <a:pt x="145" y="13"/>
                        </a:cubicBezTo>
                        <a:cubicBezTo>
                          <a:pt x="130" y="5"/>
                          <a:pt x="113" y="0"/>
                          <a:pt x="96" y="0"/>
                        </a:cubicBezTo>
                        <a:cubicBezTo>
                          <a:pt x="79" y="0"/>
                          <a:pt x="62" y="5"/>
                          <a:pt x="47" y="13"/>
                        </a:cubicBezTo>
                        <a:cubicBezTo>
                          <a:pt x="41" y="7"/>
                          <a:pt x="41" y="7"/>
                          <a:pt x="41" y="7"/>
                        </a:cubicBezTo>
                        <a:cubicBezTo>
                          <a:pt x="37" y="2"/>
                          <a:pt x="31" y="0"/>
                          <a:pt x="24" y="0"/>
                        </a:cubicBezTo>
                        <a:cubicBezTo>
                          <a:pt x="18" y="0"/>
                          <a:pt x="12" y="2"/>
                          <a:pt x="7" y="7"/>
                        </a:cubicBezTo>
                        <a:cubicBezTo>
                          <a:pt x="3" y="11"/>
                          <a:pt x="0" y="17"/>
                          <a:pt x="0" y="24"/>
                        </a:cubicBezTo>
                        <a:cubicBezTo>
                          <a:pt x="0" y="30"/>
                          <a:pt x="3" y="36"/>
                          <a:pt x="7" y="41"/>
                        </a:cubicBezTo>
                        <a:cubicBezTo>
                          <a:pt x="14" y="47"/>
                          <a:pt x="14" y="47"/>
                          <a:pt x="14" y="47"/>
                        </a:cubicBezTo>
                        <a:cubicBezTo>
                          <a:pt x="5" y="62"/>
                          <a:pt x="0" y="79"/>
                          <a:pt x="0" y="96"/>
                        </a:cubicBezTo>
                        <a:cubicBezTo>
                          <a:pt x="0" y="113"/>
                          <a:pt x="5" y="130"/>
                          <a:pt x="13" y="145"/>
                        </a:cubicBezTo>
                        <a:cubicBezTo>
                          <a:pt x="7" y="151"/>
                          <a:pt x="7" y="151"/>
                          <a:pt x="7" y="151"/>
                        </a:cubicBezTo>
                        <a:cubicBezTo>
                          <a:pt x="3" y="155"/>
                          <a:pt x="0" y="161"/>
                          <a:pt x="0" y="168"/>
                        </a:cubicBezTo>
                        <a:cubicBezTo>
                          <a:pt x="0" y="174"/>
                          <a:pt x="3" y="180"/>
                          <a:pt x="7" y="185"/>
                        </a:cubicBezTo>
                        <a:cubicBezTo>
                          <a:pt x="12" y="189"/>
                          <a:pt x="18" y="192"/>
                          <a:pt x="24" y="192"/>
                        </a:cubicBezTo>
                        <a:cubicBezTo>
                          <a:pt x="31" y="192"/>
                          <a:pt x="37" y="189"/>
                          <a:pt x="41" y="185"/>
                        </a:cubicBezTo>
                        <a:cubicBezTo>
                          <a:pt x="47" y="179"/>
                          <a:pt x="47" y="179"/>
                          <a:pt x="47" y="179"/>
                        </a:cubicBezTo>
                        <a:cubicBezTo>
                          <a:pt x="62" y="187"/>
                          <a:pt x="79" y="192"/>
                          <a:pt x="96" y="192"/>
                        </a:cubicBezTo>
                        <a:cubicBezTo>
                          <a:pt x="113" y="192"/>
                          <a:pt x="130" y="187"/>
                          <a:pt x="145" y="179"/>
                        </a:cubicBezTo>
                        <a:cubicBezTo>
                          <a:pt x="151" y="185"/>
                          <a:pt x="151" y="185"/>
                          <a:pt x="151" y="185"/>
                        </a:cubicBezTo>
                        <a:cubicBezTo>
                          <a:pt x="156" y="189"/>
                          <a:pt x="162" y="192"/>
                          <a:pt x="168" y="192"/>
                        </a:cubicBezTo>
                        <a:cubicBezTo>
                          <a:pt x="175" y="192"/>
                          <a:pt x="181" y="189"/>
                          <a:pt x="185" y="185"/>
                        </a:cubicBezTo>
                        <a:cubicBezTo>
                          <a:pt x="190" y="180"/>
                          <a:pt x="192" y="174"/>
                          <a:pt x="192" y="168"/>
                        </a:cubicBezTo>
                        <a:cubicBezTo>
                          <a:pt x="192" y="161"/>
                          <a:pt x="190" y="155"/>
                          <a:pt x="185" y="151"/>
                        </a:cubicBezTo>
                        <a:cubicBezTo>
                          <a:pt x="179" y="145"/>
                          <a:pt x="179" y="145"/>
                          <a:pt x="179" y="145"/>
                        </a:cubicBezTo>
                        <a:cubicBezTo>
                          <a:pt x="188" y="130"/>
                          <a:pt x="192" y="113"/>
                          <a:pt x="192" y="96"/>
                        </a:cubicBezTo>
                        <a:cubicBezTo>
                          <a:pt x="192" y="79"/>
                          <a:pt x="188" y="62"/>
                          <a:pt x="179" y="47"/>
                        </a:cubicBezTo>
                        <a:close/>
                        <a:moveTo>
                          <a:pt x="96" y="176"/>
                        </a:moveTo>
                        <a:cubicBezTo>
                          <a:pt x="52" y="176"/>
                          <a:pt x="16" y="140"/>
                          <a:pt x="16" y="96"/>
                        </a:cubicBezTo>
                        <a:cubicBezTo>
                          <a:pt x="16" y="52"/>
                          <a:pt x="52" y="16"/>
                          <a:pt x="96" y="16"/>
                        </a:cubicBezTo>
                        <a:cubicBezTo>
                          <a:pt x="140" y="16"/>
                          <a:pt x="176" y="52"/>
                          <a:pt x="176" y="96"/>
                        </a:cubicBezTo>
                        <a:cubicBezTo>
                          <a:pt x="176" y="140"/>
                          <a:pt x="140" y="176"/>
                          <a:pt x="96" y="176"/>
                        </a:cubicBezTo>
                        <a:close/>
                      </a:path>
                    </a:pathLst>
                  </a:custGeom>
                  <a:solidFill>
                    <a:srgbClr val="15F2FA"/>
                  </a:solidFill>
                  <a:ln>
                    <a:noFill/>
                  </a:ln>
                </p:spPr>
                <p:txBody>
                  <a:bodyPr vert="horz" wrap="square" lIns="91440" tIns="45720" rIns="91440" bIns="45720" numCol="1" anchor="t" anchorCtr="0" compatLnSpc="1"/>
                  <a:lstStyle/>
                  <a:p>
                    <a:endParaRPr lang="zh-CN" altLang="en-US" sz="2400">
                      <a:solidFill>
                        <a:srgbClr val="15F2FA"/>
                      </a:solidFill>
                      <a:effectLst/>
                      <a:latin typeface="微软雅黑" panose="020B0503020204020204" charset="-122"/>
                      <a:ea typeface="微软雅黑" panose="020B0503020204020204" charset="-122"/>
                    </a:endParaRPr>
                  </a:p>
                </p:txBody>
              </p:sp>
              <p:sp>
                <p:nvSpPr>
                  <p:cNvPr id="28" name="Freeform 92"/>
                  <p:cNvSpPr>
                    <a:spLocks noEditPoints="1"/>
                  </p:cNvSpPr>
                  <p:nvPr/>
                </p:nvSpPr>
                <p:spPr bwMode="auto">
                  <a:xfrm>
                    <a:off x="7218363" y="3257550"/>
                    <a:ext cx="404813" cy="406400"/>
                  </a:xfrm>
                  <a:custGeom>
                    <a:avLst/>
                    <a:gdLst>
                      <a:gd name="T0" fmla="*/ 72 w 144"/>
                      <a:gd name="T1" fmla="*/ 0 h 144"/>
                      <a:gd name="T2" fmla="*/ 0 w 144"/>
                      <a:gd name="T3" fmla="*/ 72 h 144"/>
                      <a:gd name="T4" fmla="*/ 72 w 144"/>
                      <a:gd name="T5" fmla="*/ 144 h 144"/>
                      <a:gd name="T6" fmla="*/ 144 w 144"/>
                      <a:gd name="T7" fmla="*/ 72 h 144"/>
                      <a:gd name="T8" fmla="*/ 72 w 144"/>
                      <a:gd name="T9" fmla="*/ 0 h 144"/>
                      <a:gd name="T10" fmla="*/ 104 w 144"/>
                      <a:gd name="T11" fmla="*/ 72 h 144"/>
                      <a:gd name="T12" fmla="*/ 72 w 144"/>
                      <a:gd name="T13" fmla="*/ 104 h 144"/>
                      <a:gd name="T14" fmla="*/ 40 w 144"/>
                      <a:gd name="T15" fmla="*/ 72 h 144"/>
                      <a:gd name="T16" fmla="*/ 47 w 144"/>
                      <a:gd name="T17" fmla="*/ 52 h 144"/>
                      <a:gd name="T18" fmla="*/ 41 w 144"/>
                      <a:gd name="T19" fmla="*/ 47 h 144"/>
                      <a:gd name="T20" fmla="*/ 41 w 144"/>
                      <a:gd name="T21" fmla="*/ 41 h 144"/>
                      <a:gd name="T22" fmla="*/ 47 w 144"/>
                      <a:gd name="T23" fmla="*/ 41 h 144"/>
                      <a:gd name="T24" fmla="*/ 53 w 144"/>
                      <a:gd name="T25" fmla="*/ 47 h 144"/>
                      <a:gd name="T26" fmla="*/ 72 w 144"/>
                      <a:gd name="T27" fmla="*/ 40 h 144"/>
                      <a:gd name="T28" fmla="*/ 92 w 144"/>
                      <a:gd name="T29" fmla="*/ 47 h 144"/>
                      <a:gd name="T30" fmla="*/ 98 w 144"/>
                      <a:gd name="T31" fmla="*/ 41 h 144"/>
                      <a:gd name="T32" fmla="*/ 103 w 144"/>
                      <a:gd name="T33" fmla="*/ 41 h 144"/>
                      <a:gd name="T34" fmla="*/ 103 w 144"/>
                      <a:gd name="T35" fmla="*/ 47 h 144"/>
                      <a:gd name="T36" fmla="*/ 97 w 144"/>
                      <a:gd name="T37" fmla="*/ 52 h 144"/>
                      <a:gd name="T38" fmla="*/ 104 w 144"/>
                      <a:gd name="T39"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104" y="72"/>
                        </a:moveTo>
                        <a:cubicBezTo>
                          <a:pt x="104" y="90"/>
                          <a:pt x="90" y="104"/>
                          <a:pt x="72" y="104"/>
                        </a:cubicBezTo>
                        <a:cubicBezTo>
                          <a:pt x="55" y="104"/>
                          <a:pt x="40" y="90"/>
                          <a:pt x="40" y="72"/>
                        </a:cubicBezTo>
                        <a:cubicBezTo>
                          <a:pt x="40" y="64"/>
                          <a:pt x="43" y="58"/>
                          <a:pt x="47" y="52"/>
                        </a:cubicBezTo>
                        <a:cubicBezTo>
                          <a:pt x="41" y="47"/>
                          <a:pt x="41" y="47"/>
                          <a:pt x="41" y="47"/>
                        </a:cubicBezTo>
                        <a:cubicBezTo>
                          <a:pt x="40" y="45"/>
                          <a:pt x="40" y="43"/>
                          <a:pt x="41" y="41"/>
                        </a:cubicBezTo>
                        <a:cubicBezTo>
                          <a:pt x="43" y="39"/>
                          <a:pt x="45" y="39"/>
                          <a:pt x="47" y="41"/>
                        </a:cubicBezTo>
                        <a:cubicBezTo>
                          <a:pt x="53" y="47"/>
                          <a:pt x="53" y="47"/>
                          <a:pt x="53" y="47"/>
                        </a:cubicBezTo>
                        <a:cubicBezTo>
                          <a:pt x="58" y="42"/>
                          <a:pt x="65" y="40"/>
                          <a:pt x="72" y="40"/>
                        </a:cubicBezTo>
                        <a:cubicBezTo>
                          <a:pt x="80" y="40"/>
                          <a:pt x="86" y="42"/>
                          <a:pt x="92" y="47"/>
                        </a:cubicBezTo>
                        <a:cubicBezTo>
                          <a:pt x="98" y="41"/>
                          <a:pt x="98" y="41"/>
                          <a:pt x="98" y="41"/>
                        </a:cubicBezTo>
                        <a:cubicBezTo>
                          <a:pt x="99" y="39"/>
                          <a:pt x="102" y="39"/>
                          <a:pt x="103" y="41"/>
                        </a:cubicBezTo>
                        <a:cubicBezTo>
                          <a:pt x="105" y="43"/>
                          <a:pt x="105" y="45"/>
                          <a:pt x="103" y="47"/>
                        </a:cubicBezTo>
                        <a:cubicBezTo>
                          <a:pt x="97" y="52"/>
                          <a:pt x="97" y="52"/>
                          <a:pt x="97" y="52"/>
                        </a:cubicBezTo>
                        <a:cubicBezTo>
                          <a:pt x="102" y="58"/>
                          <a:pt x="104" y="65"/>
                          <a:pt x="104" y="72"/>
                        </a:cubicBezTo>
                        <a:close/>
                      </a:path>
                    </a:pathLst>
                  </a:custGeom>
                  <a:solidFill>
                    <a:srgbClr val="15F2FA"/>
                  </a:solidFill>
                  <a:ln>
                    <a:noFill/>
                  </a:ln>
                </p:spPr>
                <p:txBody>
                  <a:bodyPr vert="horz" wrap="square" lIns="91440" tIns="45720" rIns="91440" bIns="45720" numCol="1" anchor="t" anchorCtr="0" compatLnSpc="1"/>
                  <a:lstStyle/>
                  <a:p>
                    <a:endParaRPr lang="zh-CN" altLang="en-US" sz="2400">
                      <a:solidFill>
                        <a:srgbClr val="15F2FA"/>
                      </a:solidFill>
                      <a:effectLst/>
                      <a:latin typeface="微软雅黑" panose="020B0503020204020204" charset="-122"/>
                      <a:ea typeface="微软雅黑" panose="020B0503020204020204" charset="-122"/>
                    </a:endParaRPr>
                  </a:p>
                </p:txBody>
              </p:sp>
            </p:grpSp>
          </p:grpSp>
          <p:sp>
            <p:nvSpPr>
              <p:cNvPr id="21" name="文本框 27"/>
              <p:cNvSpPr txBox="1"/>
              <p:nvPr/>
            </p:nvSpPr>
            <p:spPr>
              <a:xfrm>
                <a:off x="1536184" y="2113843"/>
                <a:ext cx="560070" cy="483870"/>
              </a:xfrm>
              <a:prstGeom prst="rect">
                <a:avLst/>
              </a:prstGeom>
              <a:noFill/>
            </p:spPr>
            <p:txBody>
              <a:bodyPr wrap="none" lIns="68580" tIns="34290" rIns="68580" bIns="34290" rtlCol="0">
                <a:spAutoFit/>
              </a:bodyPr>
              <a:lstStyle/>
              <a:p>
                <a:r>
                  <a:rPr lang="en-US" altLang="zh-CN" sz="2700" b="1" dirty="0">
                    <a:solidFill>
                      <a:srgbClr val="15F2FA"/>
                    </a:solidFill>
                    <a:effectLst/>
                    <a:latin typeface="微软雅黑" panose="020B0503020204020204" charset="-122"/>
                    <a:ea typeface="微软雅黑" panose="020B0503020204020204" charset="-122"/>
                  </a:rPr>
                  <a:t>01</a:t>
                </a:r>
              </a:p>
            </p:txBody>
          </p:sp>
        </p:grpSp>
        <p:sp>
          <p:nvSpPr>
            <p:cNvPr id="18" name="文本框 43"/>
            <p:cNvSpPr txBox="1"/>
            <p:nvPr/>
          </p:nvSpPr>
          <p:spPr>
            <a:xfrm>
              <a:off x="1331812" y="3147992"/>
              <a:ext cx="899160" cy="299085"/>
            </a:xfrm>
            <a:prstGeom prst="rect">
              <a:avLst/>
            </a:prstGeom>
            <a:noFill/>
          </p:spPr>
          <p:txBody>
            <a:bodyPr wrap="none" lIns="68580" tIns="34290" rIns="68580" bIns="34290" rtlCol="0">
              <a:spAutoFit/>
            </a:bodyPr>
            <a:lstStyle/>
            <a:p>
              <a:pPr algn="ctr"/>
              <a:r>
                <a:rPr lang="en-US" altLang="zh-CN" sz="1500" b="1" dirty="0">
                  <a:solidFill>
                    <a:srgbClr val="15F2FA"/>
                  </a:solidFill>
                  <a:effectLst/>
                  <a:latin typeface="微软雅黑" panose="020B0503020204020204" charset="-122"/>
                  <a:ea typeface="微软雅黑" panose="020B0503020204020204" charset="-122"/>
                </a:rPr>
                <a:t>添加标题</a:t>
              </a:r>
            </a:p>
          </p:txBody>
        </p:sp>
        <p:sp>
          <p:nvSpPr>
            <p:cNvPr id="19" name="文本框 44"/>
            <p:cNvSpPr txBox="1"/>
            <p:nvPr/>
          </p:nvSpPr>
          <p:spPr>
            <a:xfrm>
              <a:off x="1106477" y="3427549"/>
              <a:ext cx="1349828" cy="437515"/>
            </a:xfrm>
            <a:prstGeom prst="rect">
              <a:avLst/>
            </a:prstGeom>
            <a:noFill/>
          </p:spPr>
          <p:txBody>
            <a:bodyPr wrap="square" lIns="68580" tIns="34290" rIns="68580" bIns="34290" rtlCol="0">
              <a:spAutoFit/>
            </a:bodyPr>
            <a:lstStyle/>
            <a:p>
              <a:pPr algn="ctr"/>
              <a:r>
                <a:rPr lang="en-US" altLang="zh-CN" sz="800" dirty="0">
                  <a:solidFill>
                    <a:srgbClr val="15F2FA"/>
                  </a:solidFill>
                  <a:effectLst/>
                  <a:latin typeface="微软雅黑" panose="020B0503020204020204" charset="-122"/>
                  <a:ea typeface="微软雅黑" panose="020B0503020204020204" charset="-122"/>
                </a:rPr>
                <a:t>We do our best to make your presentation perfect!</a:t>
              </a:r>
            </a:p>
          </p:txBody>
        </p:sp>
      </p:grpSp>
      <p:grpSp>
        <p:nvGrpSpPr>
          <p:cNvPr id="33" name="组合 32"/>
          <p:cNvGrpSpPr/>
          <p:nvPr/>
        </p:nvGrpSpPr>
        <p:grpSpPr>
          <a:xfrm>
            <a:off x="2252664" y="1853586"/>
            <a:ext cx="2303857" cy="1879275"/>
            <a:chOff x="2252663" y="1565135"/>
            <a:chExt cx="2303857" cy="1879275"/>
          </a:xfrm>
        </p:grpSpPr>
        <p:sp>
          <p:nvSpPr>
            <p:cNvPr id="34" name="空心弧 33"/>
            <p:cNvSpPr/>
            <p:nvPr/>
          </p:nvSpPr>
          <p:spPr>
            <a:xfrm rot="10800000">
              <a:off x="2252663" y="1624754"/>
              <a:ext cx="1819656" cy="1819656"/>
            </a:xfrm>
            <a:prstGeom prst="blockArc">
              <a:avLst/>
            </a:prstGeom>
            <a:solidFill>
              <a:srgbClr val="15F2FA">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srgbClr val="15F2FA"/>
                </a:solidFill>
                <a:effectLst/>
                <a:latin typeface="微软雅黑" panose="020B0503020204020204" charset="-122"/>
                <a:ea typeface="微软雅黑" panose="020B0503020204020204" charset="-122"/>
              </a:endParaRPr>
            </a:p>
          </p:txBody>
        </p:sp>
        <p:grpSp>
          <p:nvGrpSpPr>
            <p:cNvPr id="35" name="组合 34"/>
            <p:cNvGrpSpPr/>
            <p:nvPr/>
          </p:nvGrpSpPr>
          <p:grpSpPr>
            <a:xfrm flipV="1">
              <a:off x="3163824" y="1920951"/>
              <a:ext cx="1392696" cy="808276"/>
              <a:chOff x="837732" y="1756273"/>
              <a:chExt cx="4394668" cy="1710028"/>
            </a:xfrm>
          </p:grpSpPr>
          <p:sp>
            <p:nvSpPr>
              <p:cNvPr id="39" name="椭圆 38"/>
              <p:cNvSpPr/>
              <p:nvPr/>
            </p:nvSpPr>
            <p:spPr>
              <a:xfrm>
                <a:off x="837732" y="1756273"/>
                <a:ext cx="4394668" cy="1110830"/>
              </a:xfrm>
              <a:prstGeom prst="ellipse">
                <a:avLst/>
              </a:prstGeom>
              <a:gradFill flip="none" rotWithShape="1">
                <a:gsLst>
                  <a:gs pos="86000">
                    <a:schemeClr val="bg1">
                      <a:alpha val="0"/>
                    </a:schemeClr>
                  </a:gs>
                  <a:gs pos="15000">
                    <a:schemeClr val="tx1">
                      <a:lumMod val="95000"/>
                      <a:lumOff val="5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effectLst/>
                  <a:latin typeface="微软雅黑" panose="020B0503020204020204" charset="-122"/>
                  <a:ea typeface="微软雅黑" panose="020B0503020204020204" charset="-122"/>
                </a:endParaRPr>
              </a:p>
            </p:txBody>
          </p:sp>
          <p:sp useBgFill="1">
            <p:nvSpPr>
              <p:cNvPr id="2" name="矩形 1"/>
              <p:cNvSpPr/>
              <p:nvPr/>
            </p:nvSpPr>
            <p:spPr>
              <a:xfrm>
                <a:off x="837732" y="2165054"/>
                <a:ext cx="4394668" cy="130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effectLst/>
                  <a:latin typeface="微软雅黑" panose="020B0503020204020204" charset="-122"/>
                  <a:ea typeface="微软雅黑" panose="020B0503020204020204" charset="-122"/>
                </a:endParaRPr>
              </a:p>
            </p:txBody>
          </p:sp>
        </p:grpSp>
        <p:sp>
          <p:nvSpPr>
            <p:cNvPr id="36" name="文本框 30"/>
            <p:cNvSpPr txBox="1"/>
            <p:nvPr/>
          </p:nvSpPr>
          <p:spPr>
            <a:xfrm>
              <a:off x="2925716" y="2520387"/>
              <a:ext cx="560070" cy="483870"/>
            </a:xfrm>
            <a:prstGeom prst="rect">
              <a:avLst/>
            </a:prstGeom>
            <a:noFill/>
          </p:spPr>
          <p:txBody>
            <a:bodyPr wrap="none" lIns="68580" tIns="34290" rIns="68580" bIns="34290" rtlCol="0">
              <a:spAutoFit/>
            </a:bodyPr>
            <a:lstStyle/>
            <a:p>
              <a:r>
                <a:rPr lang="en-US" altLang="zh-CN" sz="2700" b="1" dirty="0">
                  <a:solidFill>
                    <a:srgbClr val="15F2FA"/>
                  </a:solidFill>
                  <a:effectLst/>
                  <a:latin typeface="微软雅黑" panose="020B0503020204020204" charset="-122"/>
                  <a:ea typeface="微软雅黑" panose="020B0503020204020204" charset="-122"/>
                </a:rPr>
                <a:t>02</a:t>
              </a:r>
            </a:p>
          </p:txBody>
        </p:sp>
        <p:sp>
          <p:nvSpPr>
            <p:cNvPr id="37" name="燕尾形 36"/>
            <p:cNvSpPr/>
            <p:nvPr/>
          </p:nvSpPr>
          <p:spPr>
            <a:xfrm rot="16200000">
              <a:off x="3026976" y="2145562"/>
              <a:ext cx="261257" cy="261257"/>
            </a:xfrm>
            <a:prstGeom prst="chevron">
              <a:avLst/>
            </a:prstGeom>
            <a:solidFill>
              <a:srgbClr val="15F2FA"/>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srgbClr val="15F2FA"/>
                </a:solidFill>
                <a:effectLst/>
                <a:latin typeface="微软雅黑" panose="020B0503020204020204" charset="-122"/>
                <a:ea typeface="微软雅黑" panose="020B0503020204020204" charset="-122"/>
              </a:endParaRPr>
            </a:p>
          </p:txBody>
        </p:sp>
        <p:sp>
          <p:nvSpPr>
            <p:cNvPr id="38" name="文本框 50"/>
            <p:cNvSpPr txBox="1"/>
            <p:nvPr/>
          </p:nvSpPr>
          <p:spPr>
            <a:xfrm>
              <a:off x="2487576" y="1565135"/>
              <a:ext cx="1349828" cy="437515"/>
            </a:xfrm>
            <a:prstGeom prst="rect">
              <a:avLst/>
            </a:prstGeom>
            <a:noFill/>
          </p:spPr>
          <p:txBody>
            <a:bodyPr wrap="square" lIns="68580" tIns="34290" rIns="68580" bIns="34290" rtlCol="0">
              <a:spAutoFit/>
            </a:bodyPr>
            <a:lstStyle/>
            <a:p>
              <a:pPr algn="ctr"/>
              <a:r>
                <a:rPr lang="en-US" altLang="zh-CN" sz="800" dirty="0">
                  <a:solidFill>
                    <a:srgbClr val="15F2FA"/>
                  </a:solidFill>
                  <a:effectLst/>
                  <a:latin typeface="微软雅黑" panose="020B0503020204020204" charset="-122"/>
                  <a:ea typeface="微软雅黑" panose="020B0503020204020204" charset="-122"/>
                </a:rPr>
                <a:t>We do our best to make your presentation perfect!</a:t>
              </a:r>
            </a:p>
          </p:txBody>
        </p:sp>
      </p:grpSp>
      <p:grpSp>
        <p:nvGrpSpPr>
          <p:cNvPr id="3" name="组合 2"/>
          <p:cNvGrpSpPr/>
          <p:nvPr/>
        </p:nvGrpSpPr>
        <p:grpSpPr>
          <a:xfrm>
            <a:off x="3607428" y="1902747"/>
            <a:ext cx="2287355" cy="2237432"/>
            <a:chOff x="3617905" y="1627632"/>
            <a:chExt cx="2287355" cy="2237432"/>
          </a:xfrm>
        </p:grpSpPr>
        <p:grpSp>
          <p:nvGrpSpPr>
            <p:cNvPr id="42" name="组合 41"/>
            <p:cNvGrpSpPr/>
            <p:nvPr/>
          </p:nvGrpSpPr>
          <p:grpSpPr>
            <a:xfrm flipV="1">
              <a:off x="4512564" y="1920951"/>
              <a:ext cx="1392696" cy="808276"/>
              <a:chOff x="837732" y="1756273"/>
              <a:chExt cx="4394668" cy="1710028"/>
            </a:xfrm>
          </p:grpSpPr>
          <p:sp>
            <p:nvSpPr>
              <p:cNvPr id="52" name="椭圆 51"/>
              <p:cNvSpPr/>
              <p:nvPr/>
            </p:nvSpPr>
            <p:spPr>
              <a:xfrm>
                <a:off x="837732" y="1756273"/>
                <a:ext cx="4394668" cy="1110830"/>
              </a:xfrm>
              <a:prstGeom prst="ellipse">
                <a:avLst/>
              </a:prstGeom>
              <a:gradFill flip="none" rotWithShape="1">
                <a:gsLst>
                  <a:gs pos="86000">
                    <a:schemeClr val="bg1">
                      <a:alpha val="0"/>
                    </a:schemeClr>
                  </a:gs>
                  <a:gs pos="17000">
                    <a:schemeClr val="tx1">
                      <a:lumMod val="95000"/>
                      <a:lumOff val="5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effectLst/>
                  <a:latin typeface="微软雅黑" panose="020B0503020204020204" charset="-122"/>
                  <a:ea typeface="微软雅黑" panose="020B0503020204020204" charset="-122"/>
                </a:endParaRPr>
              </a:p>
            </p:txBody>
          </p:sp>
          <p:sp useBgFill="1">
            <p:nvSpPr>
              <p:cNvPr id="53" name="矩形 52"/>
              <p:cNvSpPr/>
              <p:nvPr/>
            </p:nvSpPr>
            <p:spPr>
              <a:xfrm>
                <a:off x="837732" y="2165054"/>
                <a:ext cx="4394668" cy="130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effectLst/>
                  <a:latin typeface="微软雅黑" panose="020B0503020204020204" charset="-122"/>
                  <a:ea typeface="微软雅黑" panose="020B0503020204020204" charset="-122"/>
                </a:endParaRPr>
              </a:p>
            </p:txBody>
          </p:sp>
        </p:grpSp>
        <p:sp>
          <p:nvSpPr>
            <p:cNvPr id="43" name="空心弧 42"/>
            <p:cNvSpPr/>
            <p:nvPr/>
          </p:nvSpPr>
          <p:spPr>
            <a:xfrm>
              <a:off x="3617905" y="1627632"/>
              <a:ext cx="1819656" cy="1819656"/>
            </a:xfrm>
            <a:prstGeom prst="blockArc">
              <a:avLst/>
            </a:prstGeom>
            <a:solidFill>
              <a:srgbClr val="15F2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srgbClr val="15F2FA"/>
                </a:solidFill>
                <a:effectLst/>
                <a:latin typeface="微软雅黑" panose="020B0503020204020204" charset="-122"/>
                <a:ea typeface="微软雅黑" panose="020B0503020204020204" charset="-122"/>
              </a:endParaRPr>
            </a:p>
          </p:txBody>
        </p:sp>
        <p:sp>
          <p:nvSpPr>
            <p:cNvPr id="44" name="文本框 28"/>
            <p:cNvSpPr txBox="1"/>
            <p:nvPr/>
          </p:nvSpPr>
          <p:spPr>
            <a:xfrm>
              <a:off x="4280169" y="2113843"/>
              <a:ext cx="560070" cy="483870"/>
            </a:xfrm>
            <a:prstGeom prst="rect">
              <a:avLst/>
            </a:prstGeom>
            <a:noFill/>
          </p:spPr>
          <p:txBody>
            <a:bodyPr wrap="none" lIns="68580" tIns="34290" rIns="68580" bIns="34290" rtlCol="0">
              <a:spAutoFit/>
            </a:bodyPr>
            <a:lstStyle/>
            <a:p>
              <a:r>
                <a:rPr lang="en-US" altLang="zh-CN" sz="2700" b="1" dirty="0">
                  <a:solidFill>
                    <a:srgbClr val="15F2FA"/>
                  </a:solidFill>
                  <a:effectLst/>
                  <a:latin typeface="微软雅黑" panose="020B0503020204020204" charset="-122"/>
                  <a:ea typeface="微软雅黑" panose="020B0503020204020204" charset="-122"/>
                </a:rPr>
                <a:t>03</a:t>
              </a:r>
            </a:p>
          </p:txBody>
        </p:sp>
        <p:grpSp>
          <p:nvGrpSpPr>
            <p:cNvPr id="45" name="组合 44"/>
            <p:cNvGrpSpPr/>
            <p:nvPr/>
          </p:nvGrpSpPr>
          <p:grpSpPr>
            <a:xfrm>
              <a:off x="4239299" y="2750765"/>
              <a:ext cx="571295" cy="336053"/>
              <a:chOff x="5687624" y="1413289"/>
              <a:chExt cx="761726" cy="448071"/>
            </a:xfrm>
          </p:grpSpPr>
          <p:sp>
            <p:nvSpPr>
              <p:cNvPr id="48" name="任意多边形 47"/>
              <p:cNvSpPr/>
              <p:nvPr/>
            </p:nvSpPr>
            <p:spPr>
              <a:xfrm rot="2700000">
                <a:off x="5812942" y="1413289"/>
                <a:ext cx="448071" cy="448071"/>
              </a:xfrm>
              <a:custGeom>
                <a:avLst/>
                <a:gdLst>
                  <a:gd name="connsiteX0" fmla="*/ 704234 w 1072230"/>
                  <a:gd name="connsiteY0" fmla="*/ 548838 h 1072230"/>
                  <a:gd name="connsiteX1" fmla="*/ 693389 w 1072230"/>
                  <a:gd name="connsiteY1" fmla="*/ 602554 h 1072230"/>
                  <a:gd name="connsiteX2" fmla="*/ 602554 w 1072230"/>
                  <a:gd name="connsiteY2" fmla="*/ 693389 h 1072230"/>
                  <a:gd name="connsiteX3" fmla="*/ 568998 w 1072230"/>
                  <a:gd name="connsiteY3" fmla="*/ 700164 h 1072230"/>
                  <a:gd name="connsiteX4" fmla="*/ 568998 w 1072230"/>
                  <a:gd name="connsiteY4" fmla="*/ 879092 h 1072230"/>
                  <a:gd name="connsiteX5" fmla="*/ 598094 w 1072230"/>
                  <a:gd name="connsiteY5" fmla="*/ 876524 h 1072230"/>
                  <a:gd name="connsiteX6" fmla="*/ 879131 w 1072230"/>
                  <a:gd name="connsiteY6" fmla="*/ 602427 h 1072230"/>
                  <a:gd name="connsiteX7" fmla="*/ 884533 w 1072230"/>
                  <a:gd name="connsiteY7" fmla="*/ 548838 h 1072230"/>
                  <a:gd name="connsiteX8" fmla="*/ 187697 w 1072230"/>
                  <a:gd name="connsiteY8" fmla="*/ 548838 h 1072230"/>
                  <a:gd name="connsiteX9" fmla="*/ 193099 w 1072230"/>
                  <a:gd name="connsiteY9" fmla="*/ 602427 h 1072230"/>
                  <a:gd name="connsiteX10" fmla="*/ 474136 w 1072230"/>
                  <a:gd name="connsiteY10" fmla="*/ 876524 h 1072230"/>
                  <a:gd name="connsiteX11" fmla="*/ 509616 w 1072230"/>
                  <a:gd name="connsiteY11" fmla="*/ 879655 h 1072230"/>
                  <a:gd name="connsiteX12" fmla="*/ 509616 w 1072230"/>
                  <a:gd name="connsiteY12" fmla="*/ 701453 h 1072230"/>
                  <a:gd name="connsiteX13" fmla="*/ 469676 w 1072230"/>
                  <a:gd name="connsiteY13" fmla="*/ 693389 h 1072230"/>
                  <a:gd name="connsiteX14" fmla="*/ 378841 w 1072230"/>
                  <a:gd name="connsiteY14" fmla="*/ 602554 h 1072230"/>
                  <a:gd name="connsiteX15" fmla="*/ 367996 w 1072230"/>
                  <a:gd name="connsiteY15" fmla="*/ 548838 h 1072230"/>
                  <a:gd name="connsiteX16" fmla="*/ 536115 w 1072230"/>
                  <a:gd name="connsiteY16" fmla="*/ 450771 h 1072230"/>
                  <a:gd name="connsiteX17" fmla="*/ 450771 w 1072230"/>
                  <a:gd name="connsiteY17" fmla="*/ 536115 h 1072230"/>
                  <a:gd name="connsiteX18" fmla="*/ 536115 w 1072230"/>
                  <a:gd name="connsiteY18" fmla="*/ 621459 h 1072230"/>
                  <a:gd name="connsiteX19" fmla="*/ 621459 w 1072230"/>
                  <a:gd name="connsiteY19" fmla="*/ 536115 h 1072230"/>
                  <a:gd name="connsiteX20" fmla="*/ 536115 w 1072230"/>
                  <a:gd name="connsiteY20" fmla="*/ 450771 h 1072230"/>
                  <a:gd name="connsiteX21" fmla="*/ 568998 w 1072230"/>
                  <a:gd name="connsiteY21" fmla="*/ 185050 h 1072230"/>
                  <a:gd name="connsiteX22" fmla="*/ 568998 w 1072230"/>
                  <a:gd name="connsiteY22" fmla="*/ 372066 h 1072230"/>
                  <a:gd name="connsiteX23" fmla="*/ 602554 w 1072230"/>
                  <a:gd name="connsiteY23" fmla="*/ 378841 h 1072230"/>
                  <a:gd name="connsiteX24" fmla="*/ 693389 w 1072230"/>
                  <a:gd name="connsiteY24" fmla="*/ 469676 h 1072230"/>
                  <a:gd name="connsiteX25" fmla="*/ 697383 w 1072230"/>
                  <a:gd name="connsiteY25" fmla="*/ 489456 h 1072230"/>
                  <a:gd name="connsiteX26" fmla="*/ 882502 w 1072230"/>
                  <a:gd name="connsiteY26" fmla="*/ 489456 h 1072230"/>
                  <a:gd name="connsiteX27" fmla="*/ 880775 w 1072230"/>
                  <a:gd name="connsiteY27" fmla="*/ 469885 h 1072230"/>
                  <a:gd name="connsiteX28" fmla="*/ 606678 w 1072230"/>
                  <a:gd name="connsiteY28" fmla="*/ 188848 h 1072230"/>
                  <a:gd name="connsiteX29" fmla="*/ 509616 w 1072230"/>
                  <a:gd name="connsiteY29" fmla="*/ 184073 h 1072230"/>
                  <a:gd name="connsiteX30" fmla="*/ 474136 w 1072230"/>
                  <a:gd name="connsiteY30" fmla="*/ 187204 h 1072230"/>
                  <a:gd name="connsiteX31" fmla="*/ 193099 w 1072230"/>
                  <a:gd name="connsiteY31" fmla="*/ 461301 h 1072230"/>
                  <a:gd name="connsiteX32" fmla="*/ 190261 w 1072230"/>
                  <a:gd name="connsiteY32" fmla="*/ 489456 h 1072230"/>
                  <a:gd name="connsiteX33" fmla="*/ 374847 w 1072230"/>
                  <a:gd name="connsiteY33" fmla="*/ 489456 h 1072230"/>
                  <a:gd name="connsiteX34" fmla="*/ 378841 w 1072230"/>
                  <a:gd name="connsiteY34" fmla="*/ 469676 h 1072230"/>
                  <a:gd name="connsiteX35" fmla="*/ 469676 w 1072230"/>
                  <a:gd name="connsiteY35" fmla="*/ 378841 h 1072230"/>
                  <a:gd name="connsiteX36" fmla="*/ 509616 w 1072230"/>
                  <a:gd name="connsiteY36" fmla="*/ 370777 h 1072230"/>
                  <a:gd name="connsiteX37" fmla="*/ 536115 w 1072230"/>
                  <a:gd name="connsiteY37" fmla="*/ 0 h 1072230"/>
                  <a:gd name="connsiteX38" fmla="*/ 560453 w 1072230"/>
                  <a:gd name="connsiteY38" fmla="*/ 2453 h 1072230"/>
                  <a:gd name="connsiteX39" fmla="*/ 594600 w 1072230"/>
                  <a:gd name="connsiteY39" fmla="*/ 91894 h 1072230"/>
                  <a:gd name="connsiteX40" fmla="*/ 651562 w 1072230"/>
                  <a:gd name="connsiteY40" fmla="*/ 13189 h 1072230"/>
                  <a:gd name="connsiteX41" fmla="*/ 697807 w 1072230"/>
                  <a:gd name="connsiteY41" fmla="*/ 27545 h 1072230"/>
                  <a:gd name="connsiteX42" fmla="*/ 707577 w 1072230"/>
                  <a:gd name="connsiteY42" fmla="*/ 122165 h 1072230"/>
                  <a:gd name="connsiteX43" fmla="*/ 781521 w 1072230"/>
                  <a:gd name="connsiteY43" fmla="*/ 62065 h 1072230"/>
                  <a:gd name="connsiteX44" fmla="*/ 824168 w 1072230"/>
                  <a:gd name="connsiteY44" fmla="*/ 85213 h 1072230"/>
                  <a:gd name="connsiteX45" fmla="*/ 808874 w 1072230"/>
                  <a:gd name="connsiteY45" fmla="*/ 180650 h 1072230"/>
                  <a:gd name="connsiteX46" fmla="*/ 896385 w 1072230"/>
                  <a:gd name="connsiteY46" fmla="*/ 141496 h 1072230"/>
                  <a:gd name="connsiteX47" fmla="*/ 915206 w 1072230"/>
                  <a:gd name="connsiteY47" fmla="*/ 157025 h 1072230"/>
                  <a:gd name="connsiteX48" fmla="*/ 930734 w 1072230"/>
                  <a:gd name="connsiteY48" fmla="*/ 175845 h 1072230"/>
                  <a:gd name="connsiteX49" fmla="*/ 891580 w 1072230"/>
                  <a:gd name="connsiteY49" fmla="*/ 263356 h 1072230"/>
                  <a:gd name="connsiteX50" fmla="*/ 987017 w 1072230"/>
                  <a:gd name="connsiteY50" fmla="*/ 248062 h 1072230"/>
                  <a:gd name="connsiteX51" fmla="*/ 1010166 w 1072230"/>
                  <a:gd name="connsiteY51" fmla="*/ 290710 h 1072230"/>
                  <a:gd name="connsiteX52" fmla="*/ 950065 w 1072230"/>
                  <a:gd name="connsiteY52" fmla="*/ 364653 h 1072230"/>
                  <a:gd name="connsiteX53" fmla="*/ 1044685 w 1072230"/>
                  <a:gd name="connsiteY53" fmla="*/ 374423 h 1072230"/>
                  <a:gd name="connsiteX54" fmla="*/ 1059041 w 1072230"/>
                  <a:gd name="connsiteY54" fmla="*/ 420668 h 1072230"/>
                  <a:gd name="connsiteX55" fmla="*/ 980336 w 1072230"/>
                  <a:gd name="connsiteY55" fmla="*/ 477630 h 1072230"/>
                  <a:gd name="connsiteX56" fmla="*/ 1069777 w 1072230"/>
                  <a:gd name="connsiteY56" fmla="*/ 511777 h 1072230"/>
                  <a:gd name="connsiteX57" fmla="*/ 1072230 w 1072230"/>
                  <a:gd name="connsiteY57" fmla="*/ 536115 h 1072230"/>
                  <a:gd name="connsiteX58" fmla="*/ 1069777 w 1072230"/>
                  <a:gd name="connsiteY58" fmla="*/ 560453 h 1072230"/>
                  <a:gd name="connsiteX59" fmla="*/ 980336 w 1072230"/>
                  <a:gd name="connsiteY59" fmla="*/ 594600 h 1072230"/>
                  <a:gd name="connsiteX60" fmla="*/ 1059041 w 1072230"/>
                  <a:gd name="connsiteY60" fmla="*/ 651562 h 1072230"/>
                  <a:gd name="connsiteX61" fmla="*/ 1044685 w 1072230"/>
                  <a:gd name="connsiteY61" fmla="*/ 697807 h 1072230"/>
                  <a:gd name="connsiteX62" fmla="*/ 950065 w 1072230"/>
                  <a:gd name="connsiteY62" fmla="*/ 707577 h 1072230"/>
                  <a:gd name="connsiteX63" fmla="*/ 1010166 w 1072230"/>
                  <a:gd name="connsiteY63" fmla="*/ 781521 h 1072230"/>
                  <a:gd name="connsiteX64" fmla="*/ 987017 w 1072230"/>
                  <a:gd name="connsiteY64" fmla="*/ 824168 h 1072230"/>
                  <a:gd name="connsiteX65" fmla="*/ 891580 w 1072230"/>
                  <a:gd name="connsiteY65" fmla="*/ 808874 h 1072230"/>
                  <a:gd name="connsiteX66" fmla="*/ 930734 w 1072230"/>
                  <a:gd name="connsiteY66" fmla="*/ 896385 h 1072230"/>
                  <a:gd name="connsiteX67" fmla="*/ 915206 w 1072230"/>
                  <a:gd name="connsiteY67" fmla="*/ 915206 h 1072230"/>
                  <a:gd name="connsiteX68" fmla="*/ 896385 w 1072230"/>
                  <a:gd name="connsiteY68" fmla="*/ 930734 h 1072230"/>
                  <a:gd name="connsiteX69" fmla="*/ 808874 w 1072230"/>
                  <a:gd name="connsiteY69" fmla="*/ 891580 h 1072230"/>
                  <a:gd name="connsiteX70" fmla="*/ 824168 w 1072230"/>
                  <a:gd name="connsiteY70" fmla="*/ 987017 h 1072230"/>
                  <a:gd name="connsiteX71" fmla="*/ 781520 w 1072230"/>
                  <a:gd name="connsiteY71" fmla="*/ 1010166 h 1072230"/>
                  <a:gd name="connsiteX72" fmla="*/ 707577 w 1072230"/>
                  <a:gd name="connsiteY72" fmla="*/ 950065 h 1072230"/>
                  <a:gd name="connsiteX73" fmla="*/ 697807 w 1072230"/>
                  <a:gd name="connsiteY73" fmla="*/ 1044685 h 1072230"/>
                  <a:gd name="connsiteX74" fmla="*/ 651562 w 1072230"/>
                  <a:gd name="connsiteY74" fmla="*/ 1059041 h 1072230"/>
                  <a:gd name="connsiteX75" fmla="*/ 594600 w 1072230"/>
                  <a:gd name="connsiteY75" fmla="*/ 980336 h 1072230"/>
                  <a:gd name="connsiteX76" fmla="*/ 560453 w 1072230"/>
                  <a:gd name="connsiteY76" fmla="*/ 1069777 h 1072230"/>
                  <a:gd name="connsiteX77" fmla="*/ 536115 w 1072230"/>
                  <a:gd name="connsiteY77" fmla="*/ 1072230 h 1072230"/>
                  <a:gd name="connsiteX78" fmla="*/ 511777 w 1072230"/>
                  <a:gd name="connsiteY78" fmla="*/ 1069777 h 1072230"/>
                  <a:gd name="connsiteX79" fmla="*/ 477630 w 1072230"/>
                  <a:gd name="connsiteY79" fmla="*/ 980336 h 1072230"/>
                  <a:gd name="connsiteX80" fmla="*/ 420668 w 1072230"/>
                  <a:gd name="connsiteY80" fmla="*/ 1059041 h 1072230"/>
                  <a:gd name="connsiteX81" fmla="*/ 374423 w 1072230"/>
                  <a:gd name="connsiteY81" fmla="*/ 1044685 h 1072230"/>
                  <a:gd name="connsiteX82" fmla="*/ 364653 w 1072230"/>
                  <a:gd name="connsiteY82" fmla="*/ 950065 h 1072230"/>
                  <a:gd name="connsiteX83" fmla="*/ 290710 w 1072230"/>
                  <a:gd name="connsiteY83" fmla="*/ 1010166 h 1072230"/>
                  <a:gd name="connsiteX84" fmla="*/ 248062 w 1072230"/>
                  <a:gd name="connsiteY84" fmla="*/ 987017 h 1072230"/>
                  <a:gd name="connsiteX85" fmla="*/ 263356 w 1072230"/>
                  <a:gd name="connsiteY85" fmla="*/ 891580 h 1072230"/>
                  <a:gd name="connsiteX86" fmla="*/ 175845 w 1072230"/>
                  <a:gd name="connsiteY86" fmla="*/ 930734 h 1072230"/>
                  <a:gd name="connsiteX87" fmla="*/ 157025 w 1072230"/>
                  <a:gd name="connsiteY87" fmla="*/ 915206 h 1072230"/>
                  <a:gd name="connsiteX88" fmla="*/ 141496 w 1072230"/>
                  <a:gd name="connsiteY88" fmla="*/ 896385 h 1072230"/>
                  <a:gd name="connsiteX89" fmla="*/ 180650 w 1072230"/>
                  <a:gd name="connsiteY89" fmla="*/ 808874 h 1072230"/>
                  <a:gd name="connsiteX90" fmla="*/ 85213 w 1072230"/>
                  <a:gd name="connsiteY90" fmla="*/ 824168 h 1072230"/>
                  <a:gd name="connsiteX91" fmla="*/ 62065 w 1072230"/>
                  <a:gd name="connsiteY91" fmla="*/ 781521 h 1072230"/>
                  <a:gd name="connsiteX92" fmla="*/ 122165 w 1072230"/>
                  <a:gd name="connsiteY92" fmla="*/ 707577 h 1072230"/>
                  <a:gd name="connsiteX93" fmla="*/ 27545 w 1072230"/>
                  <a:gd name="connsiteY93" fmla="*/ 697807 h 1072230"/>
                  <a:gd name="connsiteX94" fmla="*/ 13189 w 1072230"/>
                  <a:gd name="connsiteY94" fmla="*/ 651562 h 1072230"/>
                  <a:gd name="connsiteX95" fmla="*/ 91894 w 1072230"/>
                  <a:gd name="connsiteY95" fmla="*/ 594600 h 1072230"/>
                  <a:gd name="connsiteX96" fmla="*/ 2453 w 1072230"/>
                  <a:gd name="connsiteY96" fmla="*/ 560453 h 1072230"/>
                  <a:gd name="connsiteX97" fmla="*/ 0 w 1072230"/>
                  <a:gd name="connsiteY97" fmla="*/ 536115 h 1072230"/>
                  <a:gd name="connsiteX98" fmla="*/ 2453 w 1072230"/>
                  <a:gd name="connsiteY98" fmla="*/ 511777 h 1072230"/>
                  <a:gd name="connsiteX99" fmla="*/ 91894 w 1072230"/>
                  <a:gd name="connsiteY99" fmla="*/ 477630 h 1072230"/>
                  <a:gd name="connsiteX100" fmla="*/ 13189 w 1072230"/>
                  <a:gd name="connsiteY100" fmla="*/ 420668 h 1072230"/>
                  <a:gd name="connsiteX101" fmla="*/ 27545 w 1072230"/>
                  <a:gd name="connsiteY101" fmla="*/ 374423 h 1072230"/>
                  <a:gd name="connsiteX102" fmla="*/ 122165 w 1072230"/>
                  <a:gd name="connsiteY102" fmla="*/ 364653 h 1072230"/>
                  <a:gd name="connsiteX103" fmla="*/ 62065 w 1072230"/>
                  <a:gd name="connsiteY103" fmla="*/ 290710 h 1072230"/>
                  <a:gd name="connsiteX104" fmla="*/ 85213 w 1072230"/>
                  <a:gd name="connsiteY104" fmla="*/ 248062 h 1072230"/>
                  <a:gd name="connsiteX105" fmla="*/ 180650 w 1072230"/>
                  <a:gd name="connsiteY105" fmla="*/ 263356 h 1072230"/>
                  <a:gd name="connsiteX106" fmla="*/ 141496 w 1072230"/>
                  <a:gd name="connsiteY106" fmla="*/ 175845 h 1072230"/>
                  <a:gd name="connsiteX107" fmla="*/ 157025 w 1072230"/>
                  <a:gd name="connsiteY107" fmla="*/ 157025 h 1072230"/>
                  <a:gd name="connsiteX108" fmla="*/ 175845 w 1072230"/>
                  <a:gd name="connsiteY108" fmla="*/ 141496 h 1072230"/>
                  <a:gd name="connsiteX109" fmla="*/ 263356 w 1072230"/>
                  <a:gd name="connsiteY109" fmla="*/ 180650 h 1072230"/>
                  <a:gd name="connsiteX110" fmla="*/ 248062 w 1072230"/>
                  <a:gd name="connsiteY110" fmla="*/ 85213 h 1072230"/>
                  <a:gd name="connsiteX111" fmla="*/ 290710 w 1072230"/>
                  <a:gd name="connsiteY111" fmla="*/ 62065 h 1072230"/>
                  <a:gd name="connsiteX112" fmla="*/ 364653 w 1072230"/>
                  <a:gd name="connsiteY112" fmla="*/ 122165 h 1072230"/>
                  <a:gd name="connsiteX113" fmla="*/ 374423 w 1072230"/>
                  <a:gd name="connsiteY113" fmla="*/ 27545 h 1072230"/>
                  <a:gd name="connsiteX114" fmla="*/ 420668 w 1072230"/>
                  <a:gd name="connsiteY114" fmla="*/ 13189 h 1072230"/>
                  <a:gd name="connsiteX115" fmla="*/ 477630 w 1072230"/>
                  <a:gd name="connsiteY115" fmla="*/ 91894 h 1072230"/>
                  <a:gd name="connsiteX116" fmla="*/ 511777 w 1072230"/>
                  <a:gd name="connsiteY116" fmla="*/ 2453 h 10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072230" h="1072230">
                    <a:moveTo>
                      <a:pt x="704234" y="548838"/>
                    </a:moveTo>
                    <a:lnTo>
                      <a:pt x="693389" y="602554"/>
                    </a:lnTo>
                    <a:cubicBezTo>
                      <a:pt x="676115" y="643396"/>
                      <a:pt x="643396" y="676115"/>
                      <a:pt x="602554" y="693389"/>
                    </a:cubicBezTo>
                    <a:lnTo>
                      <a:pt x="568998" y="700164"/>
                    </a:lnTo>
                    <a:lnTo>
                      <a:pt x="568998" y="879092"/>
                    </a:lnTo>
                    <a:lnTo>
                      <a:pt x="598094" y="876524"/>
                    </a:lnTo>
                    <a:cubicBezTo>
                      <a:pt x="738911" y="851371"/>
                      <a:pt x="850563" y="742032"/>
                      <a:pt x="879131" y="602427"/>
                    </a:cubicBezTo>
                    <a:lnTo>
                      <a:pt x="884533" y="548838"/>
                    </a:lnTo>
                    <a:close/>
                    <a:moveTo>
                      <a:pt x="187697" y="548838"/>
                    </a:moveTo>
                    <a:lnTo>
                      <a:pt x="193099" y="602427"/>
                    </a:lnTo>
                    <a:cubicBezTo>
                      <a:pt x="221667" y="742032"/>
                      <a:pt x="333319" y="851371"/>
                      <a:pt x="474136" y="876524"/>
                    </a:cubicBezTo>
                    <a:lnTo>
                      <a:pt x="509616" y="879655"/>
                    </a:lnTo>
                    <a:lnTo>
                      <a:pt x="509616" y="701453"/>
                    </a:lnTo>
                    <a:lnTo>
                      <a:pt x="469676" y="693389"/>
                    </a:lnTo>
                    <a:cubicBezTo>
                      <a:pt x="428834" y="676115"/>
                      <a:pt x="396115" y="643396"/>
                      <a:pt x="378841" y="602554"/>
                    </a:cubicBezTo>
                    <a:lnTo>
                      <a:pt x="367996" y="548838"/>
                    </a:lnTo>
                    <a:close/>
                    <a:moveTo>
                      <a:pt x="536115" y="450771"/>
                    </a:moveTo>
                    <a:cubicBezTo>
                      <a:pt x="488981" y="450771"/>
                      <a:pt x="450771" y="488981"/>
                      <a:pt x="450771" y="536115"/>
                    </a:cubicBezTo>
                    <a:cubicBezTo>
                      <a:pt x="450771" y="583249"/>
                      <a:pt x="488981" y="621459"/>
                      <a:pt x="536115" y="621459"/>
                    </a:cubicBezTo>
                    <a:cubicBezTo>
                      <a:pt x="583249" y="621459"/>
                      <a:pt x="621459" y="583249"/>
                      <a:pt x="621459" y="536115"/>
                    </a:cubicBezTo>
                    <a:cubicBezTo>
                      <a:pt x="621459" y="488981"/>
                      <a:pt x="583249" y="450771"/>
                      <a:pt x="536115" y="450771"/>
                    </a:cubicBezTo>
                    <a:close/>
                    <a:moveTo>
                      <a:pt x="568998" y="185050"/>
                    </a:moveTo>
                    <a:lnTo>
                      <a:pt x="568998" y="372066"/>
                    </a:lnTo>
                    <a:lnTo>
                      <a:pt x="602554" y="378841"/>
                    </a:lnTo>
                    <a:cubicBezTo>
                      <a:pt x="643396" y="396115"/>
                      <a:pt x="676115" y="428834"/>
                      <a:pt x="693389" y="469676"/>
                    </a:cubicBezTo>
                    <a:lnTo>
                      <a:pt x="697383" y="489456"/>
                    </a:lnTo>
                    <a:lnTo>
                      <a:pt x="882502" y="489456"/>
                    </a:lnTo>
                    <a:lnTo>
                      <a:pt x="880775" y="469885"/>
                    </a:lnTo>
                    <a:cubicBezTo>
                      <a:pt x="855622" y="329068"/>
                      <a:pt x="746282" y="217416"/>
                      <a:pt x="606678" y="188848"/>
                    </a:cubicBezTo>
                    <a:close/>
                    <a:moveTo>
                      <a:pt x="509616" y="184073"/>
                    </a:moveTo>
                    <a:lnTo>
                      <a:pt x="474136" y="187204"/>
                    </a:lnTo>
                    <a:cubicBezTo>
                      <a:pt x="333319" y="212357"/>
                      <a:pt x="221667" y="321696"/>
                      <a:pt x="193099" y="461301"/>
                    </a:cubicBezTo>
                    <a:lnTo>
                      <a:pt x="190261" y="489456"/>
                    </a:lnTo>
                    <a:lnTo>
                      <a:pt x="374847" y="489456"/>
                    </a:lnTo>
                    <a:lnTo>
                      <a:pt x="378841" y="469676"/>
                    </a:lnTo>
                    <a:cubicBezTo>
                      <a:pt x="396115" y="428834"/>
                      <a:pt x="428834" y="396115"/>
                      <a:pt x="469676" y="378841"/>
                    </a:cubicBezTo>
                    <a:lnTo>
                      <a:pt x="509616" y="370777"/>
                    </a:lnTo>
                    <a:close/>
                    <a:moveTo>
                      <a:pt x="536115" y="0"/>
                    </a:moveTo>
                    <a:lnTo>
                      <a:pt x="560453" y="2453"/>
                    </a:lnTo>
                    <a:lnTo>
                      <a:pt x="594600" y="91894"/>
                    </a:lnTo>
                    <a:lnTo>
                      <a:pt x="651562" y="13189"/>
                    </a:lnTo>
                    <a:lnTo>
                      <a:pt x="697807" y="27545"/>
                    </a:lnTo>
                    <a:lnTo>
                      <a:pt x="707577" y="122165"/>
                    </a:lnTo>
                    <a:lnTo>
                      <a:pt x="781521" y="62065"/>
                    </a:lnTo>
                    <a:lnTo>
                      <a:pt x="824168" y="85213"/>
                    </a:lnTo>
                    <a:lnTo>
                      <a:pt x="808874" y="180650"/>
                    </a:lnTo>
                    <a:lnTo>
                      <a:pt x="896385" y="141496"/>
                    </a:lnTo>
                    <a:lnTo>
                      <a:pt x="915206" y="157025"/>
                    </a:lnTo>
                    <a:lnTo>
                      <a:pt x="930734" y="175845"/>
                    </a:lnTo>
                    <a:lnTo>
                      <a:pt x="891580" y="263356"/>
                    </a:lnTo>
                    <a:lnTo>
                      <a:pt x="987017" y="248062"/>
                    </a:lnTo>
                    <a:lnTo>
                      <a:pt x="1010166" y="290710"/>
                    </a:lnTo>
                    <a:lnTo>
                      <a:pt x="950065" y="364653"/>
                    </a:lnTo>
                    <a:lnTo>
                      <a:pt x="1044685" y="374423"/>
                    </a:lnTo>
                    <a:lnTo>
                      <a:pt x="1059041" y="420668"/>
                    </a:lnTo>
                    <a:lnTo>
                      <a:pt x="980336" y="477630"/>
                    </a:lnTo>
                    <a:lnTo>
                      <a:pt x="1069777" y="511777"/>
                    </a:lnTo>
                    <a:lnTo>
                      <a:pt x="1072230" y="536115"/>
                    </a:lnTo>
                    <a:lnTo>
                      <a:pt x="1069777" y="560453"/>
                    </a:lnTo>
                    <a:lnTo>
                      <a:pt x="980336" y="594600"/>
                    </a:lnTo>
                    <a:lnTo>
                      <a:pt x="1059041" y="651562"/>
                    </a:lnTo>
                    <a:lnTo>
                      <a:pt x="1044685" y="697807"/>
                    </a:lnTo>
                    <a:lnTo>
                      <a:pt x="950065" y="707577"/>
                    </a:lnTo>
                    <a:lnTo>
                      <a:pt x="1010166" y="781521"/>
                    </a:lnTo>
                    <a:lnTo>
                      <a:pt x="987017" y="824168"/>
                    </a:lnTo>
                    <a:lnTo>
                      <a:pt x="891580" y="808874"/>
                    </a:lnTo>
                    <a:lnTo>
                      <a:pt x="930734" y="896385"/>
                    </a:lnTo>
                    <a:lnTo>
                      <a:pt x="915206" y="915206"/>
                    </a:lnTo>
                    <a:lnTo>
                      <a:pt x="896385" y="930734"/>
                    </a:lnTo>
                    <a:lnTo>
                      <a:pt x="808874" y="891580"/>
                    </a:lnTo>
                    <a:lnTo>
                      <a:pt x="824168" y="987017"/>
                    </a:lnTo>
                    <a:lnTo>
                      <a:pt x="781520" y="1010166"/>
                    </a:lnTo>
                    <a:lnTo>
                      <a:pt x="707577" y="950065"/>
                    </a:lnTo>
                    <a:lnTo>
                      <a:pt x="697807" y="1044685"/>
                    </a:lnTo>
                    <a:lnTo>
                      <a:pt x="651562" y="1059041"/>
                    </a:lnTo>
                    <a:lnTo>
                      <a:pt x="594600" y="980336"/>
                    </a:lnTo>
                    <a:lnTo>
                      <a:pt x="560453" y="1069777"/>
                    </a:lnTo>
                    <a:lnTo>
                      <a:pt x="536115" y="1072230"/>
                    </a:lnTo>
                    <a:lnTo>
                      <a:pt x="511777" y="1069777"/>
                    </a:lnTo>
                    <a:lnTo>
                      <a:pt x="477630" y="980336"/>
                    </a:lnTo>
                    <a:lnTo>
                      <a:pt x="420668" y="1059041"/>
                    </a:lnTo>
                    <a:lnTo>
                      <a:pt x="374423" y="1044685"/>
                    </a:lnTo>
                    <a:lnTo>
                      <a:pt x="364653" y="950065"/>
                    </a:lnTo>
                    <a:lnTo>
                      <a:pt x="290710" y="1010166"/>
                    </a:lnTo>
                    <a:lnTo>
                      <a:pt x="248062" y="987017"/>
                    </a:lnTo>
                    <a:lnTo>
                      <a:pt x="263356" y="891580"/>
                    </a:lnTo>
                    <a:lnTo>
                      <a:pt x="175845" y="930734"/>
                    </a:lnTo>
                    <a:lnTo>
                      <a:pt x="157025" y="915206"/>
                    </a:lnTo>
                    <a:lnTo>
                      <a:pt x="141496" y="896385"/>
                    </a:lnTo>
                    <a:lnTo>
                      <a:pt x="180650" y="808874"/>
                    </a:lnTo>
                    <a:lnTo>
                      <a:pt x="85213" y="824168"/>
                    </a:lnTo>
                    <a:lnTo>
                      <a:pt x="62065" y="781521"/>
                    </a:lnTo>
                    <a:lnTo>
                      <a:pt x="122165" y="707577"/>
                    </a:lnTo>
                    <a:lnTo>
                      <a:pt x="27545" y="697807"/>
                    </a:lnTo>
                    <a:lnTo>
                      <a:pt x="13189" y="651562"/>
                    </a:lnTo>
                    <a:lnTo>
                      <a:pt x="91894" y="594600"/>
                    </a:lnTo>
                    <a:lnTo>
                      <a:pt x="2453" y="560453"/>
                    </a:lnTo>
                    <a:lnTo>
                      <a:pt x="0" y="536115"/>
                    </a:lnTo>
                    <a:lnTo>
                      <a:pt x="2453" y="511777"/>
                    </a:lnTo>
                    <a:lnTo>
                      <a:pt x="91894" y="477630"/>
                    </a:lnTo>
                    <a:lnTo>
                      <a:pt x="13189" y="420668"/>
                    </a:lnTo>
                    <a:lnTo>
                      <a:pt x="27545" y="374423"/>
                    </a:lnTo>
                    <a:lnTo>
                      <a:pt x="122165" y="364653"/>
                    </a:lnTo>
                    <a:lnTo>
                      <a:pt x="62065" y="290710"/>
                    </a:lnTo>
                    <a:lnTo>
                      <a:pt x="85213" y="248062"/>
                    </a:lnTo>
                    <a:lnTo>
                      <a:pt x="180650" y="263356"/>
                    </a:lnTo>
                    <a:lnTo>
                      <a:pt x="141496" y="175845"/>
                    </a:lnTo>
                    <a:lnTo>
                      <a:pt x="157025" y="157025"/>
                    </a:lnTo>
                    <a:lnTo>
                      <a:pt x="175845" y="141496"/>
                    </a:lnTo>
                    <a:lnTo>
                      <a:pt x="263356" y="180650"/>
                    </a:lnTo>
                    <a:lnTo>
                      <a:pt x="248062" y="85213"/>
                    </a:lnTo>
                    <a:lnTo>
                      <a:pt x="290710" y="62065"/>
                    </a:lnTo>
                    <a:lnTo>
                      <a:pt x="364653" y="122165"/>
                    </a:lnTo>
                    <a:lnTo>
                      <a:pt x="374423" y="27545"/>
                    </a:lnTo>
                    <a:lnTo>
                      <a:pt x="420668" y="13189"/>
                    </a:lnTo>
                    <a:lnTo>
                      <a:pt x="477630" y="91894"/>
                    </a:lnTo>
                    <a:lnTo>
                      <a:pt x="511777" y="2453"/>
                    </a:lnTo>
                    <a:close/>
                  </a:path>
                </a:pathLst>
              </a:custGeom>
              <a:solidFill>
                <a:srgbClr val="15F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effectLst/>
                  <a:latin typeface="微软雅黑" panose="020B0503020204020204" charset="-122"/>
                  <a:ea typeface="微软雅黑" panose="020B0503020204020204" charset="-122"/>
                </a:endParaRPr>
              </a:p>
            </p:txBody>
          </p:sp>
          <p:sp>
            <p:nvSpPr>
              <p:cNvPr id="49" name="任意多边形 48"/>
              <p:cNvSpPr/>
              <p:nvPr/>
            </p:nvSpPr>
            <p:spPr>
              <a:xfrm rot="2700000">
                <a:off x="6260835" y="1459625"/>
                <a:ext cx="188515" cy="188515"/>
              </a:xfrm>
              <a:custGeom>
                <a:avLst/>
                <a:gdLst>
                  <a:gd name="connsiteX0" fmla="*/ 704234 w 1072230"/>
                  <a:gd name="connsiteY0" fmla="*/ 548838 h 1072230"/>
                  <a:gd name="connsiteX1" fmla="*/ 693389 w 1072230"/>
                  <a:gd name="connsiteY1" fmla="*/ 602554 h 1072230"/>
                  <a:gd name="connsiteX2" fmla="*/ 602554 w 1072230"/>
                  <a:gd name="connsiteY2" fmla="*/ 693389 h 1072230"/>
                  <a:gd name="connsiteX3" fmla="*/ 568998 w 1072230"/>
                  <a:gd name="connsiteY3" fmla="*/ 700164 h 1072230"/>
                  <a:gd name="connsiteX4" fmla="*/ 568998 w 1072230"/>
                  <a:gd name="connsiteY4" fmla="*/ 879092 h 1072230"/>
                  <a:gd name="connsiteX5" fmla="*/ 598094 w 1072230"/>
                  <a:gd name="connsiteY5" fmla="*/ 876524 h 1072230"/>
                  <a:gd name="connsiteX6" fmla="*/ 879131 w 1072230"/>
                  <a:gd name="connsiteY6" fmla="*/ 602427 h 1072230"/>
                  <a:gd name="connsiteX7" fmla="*/ 884533 w 1072230"/>
                  <a:gd name="connsiteY7" fmla="*/ 548838 h 1072230"/>
                  <a:gd name="connsiteX8" fmla="*/ 187697 w 1072230"/>
                  <a:gd name="connsiteY8" fmla="*/ 548838 h 1072230"/>
                  <a:gd name="connsiteX9" fmla="*/ 193099 w 1072230"/>
                  <a:gd name="connsiteY9" fmla="*/ 602427 h 1072230"/>
                  <a:gd name="connsiteX10" fmla="*/ 474136 w 1072230"/>
                  <a:gd name="connsiteY10" fmla="*/ 876524 h 1072230"/>
                  <a:gd name="connsiteX11" fmla="*/ 509616 w 1072230"/>
                  <a:gd name="connsiteY11" fmla="*/ 879655 h 1072230"/>
                  <a:gd name="connsiteX12" fmla="*/ 509616 w 1072230"/>
                  <a:gd name="connsiteY12" fmla="*/ 701453 h 1072230"/>
                  <a:gd name="connsiteX13" fmla="*/ 469676 w 1072230"/>
                  <a:gd name="connsiteY13" fmla="*/ 693389 h 1072230"/>
                  <a:gd name="connsiteX14" fmla="*/ 378841 w 1072230"/>
                  <a:gd name="connsiteY14" fmla="*/ 602554 h 1072230"/>
                  <a:gd name="connsiteX15" fmla="*/ 367996 w 1072230"/>
                  <a:gd name="connsiteY15" fmla="*/ 548838 h 1072230"/>
                  <a:gd name="connsiteX16" fmla="*/ 536115 w 1072230"/>
                  <a:gd name="connsiteY16" fmla="*/ 450771 h 1072230"/>
                  <a:gd name="connsiteX17" fmla="*/ 450771 w 1072230"/>
                  <a:gd name="connsiteY17" fmla="*/ 536115 h 1072230"/>
                  <a:gd name="connsiteX18" fmla="*/ 536115 w 1072230"/>
                  <a:gd name="connsiteY18" fmla="*/ 621459 h 1072230"/>
                  <a:gd name="connsiteX19" fmla="*/ 621459 w 1072230"/>
                  <a:gd name="connsiteY19" fmla="*/ 536115 h 1072230"/>
                  <a:gd name="connsiteX20" fmla="*/ 536115 w 1072230"/>
                  <a:gd name="connsiteY20" fmla="*/ 450771 h 1072230"/>
                  <a:gd name="connsiteX21" fmla="*/ 568998 w 1072230"/>
                  <a:gd name="connsiteY21" fmla="*/ 185050 h 1072230"/>
                  <a:gd name="connsiteX22" fmla="*/ 568998 w 1072230"/>
                  <a:gd name="connsiteY22" fmla="*/ 372066 h 1072230"/>
                  <a:gd name="connsiteX23" fmla="*/ 602554 w 1072230"/>
                  <a:gd name="connsiteY23" fmla="*/ 378841 h 1072230"/>
                  <a:gd name="connsiteX24" fmla="*/ 693389 w 1072230"/>
                  <a:gd name="connsiteY24" fmla="*/ 469676 h 1072230"/>
                  <a:gd name="connsiteX25" fmla="*/ 697383 w 1072230"/>
                  <a:gd name="connsiteY25" fmla="*/ 489456 h 1072230"/>
                  <a:gd name="connsiteX26" fmla="*/ 882502 w 1072230"/>
                  <a:gd name="connsiteY26" fmla="*/ 489456 h 1072230"/>
                  <a:gd name="connsiteX27" fmla="*/ 880775 w 1072230"/>
                  <a:gd name="connsiteY27" fmla="*/ 469885 h 1072230"/>
                  <a:gd name="connsiteX28" fmla="*/ 606678 w 1072230"/>
                  <a:gd name="connsiteY28" fmla="*/ 188848 h 1072230"/>
                  <a:gd name="connsiteX29" fmla="*/ 509616 w 1072230"/>
                  <a:gd name="connsiteY29" fmla="*/ 184073 h 1072230"/>
                  <a:gd name="connsiteX30" fmla="*/ 474136 w 1072230"/>
                  <a:gd name="connsiteY30" fmla="*/ 187204 h 1072230"/>
                  <a:gd name="connsiteX31" fmla="*/ 193099 w 1072230"/>
                  <a:gd name="connsiteY31" fmla="*/ 461301 h 1072230"/>
                  <a:gd name="connsiteX32" fmla="*/ 190261 w 1072230"/>
                  <a:gd name="connsiteY32" fmla="*/ 489456 h 1072230"/>
                  <a:gd name="connsiteX33" fmla="*/ 374847 w 1072230"/>
                  <a:gd name="connsiteY33" fmla="*/ 489456 h 1072230"/>
                  <a:gd name="connsiteX34" fmla="*/ 378841 w 1072230"/>
                  <a:gd name="connsiteY34" fmla="*/ 469676 h 1072230"/>
                  <a:gd name="connsiteX35" fmla="*/ 469676 w 1072230"/>
                  <a:gd name="connsiteY35" fmla="*/ 378841 h 1072230"/>
                  <a:gd name="connsiteX36" fmla="*/ 509616 w 1072230"/>
                  <a:gd name="connsiteY36" fmla="*/ 370777 h 1072230"/>
                  <a:gd name="connsiteX37" fmla="*/ 536115 w 1072230"/>
                  <a:gd name="connsiteY37" fmla="*/ 0 h 1072230"/>
                  <a:gd name="connsiteX38" fmla="*/ 560453 w 1072230"/>
                  <a:gd name="connsiteY38" fmla="*/ 2453 h 1072230"/>
                  <a:gd name="connsiteX39" fmla="*/ 594600 w 1072230"/>
                  <a:gd name="connsiteY39" fmla="*/ 91894 h 1072230"/>
                  <a:gd name="connsiteX40" fmla="*/ 651562 w 1072230"/>
                  <a:gd name="connsiteY40" fmla="*/ 13189 h 1072230"/>
                  <a:gd name="connsiteX41" fmla="*/ 697807 w 1072230"/>
                  <a:gd name="connsiteY41" fmla="*/ 27545 h 1072230"/>
                  <a:gd name="connsiteX42" fmla="*/ 707577 w 1072230"/>
                  <a:gd name="connsiteY42" fmla="*/ 122165 h 1072230"/>
                  <a:gd name="connsiteX43" fmla="*/ 781521 w 1072230"/>
                  <a:gd name="connsiteY43" fmla="*/ 62065 h 1072230"/>
                  <a:gd name="connsiteX44" fmla="*/ 824168 w 1072230"/>
                  <a:gd name="connsiteY44" fmla="*/ 85213 h 1072230"/>
                  <a:gd name="connsiteX45" fmla="*/ 808874 w 1072230"/>
                  <a:gd name="connsiteY45" fmla="*/ 180650 h 1072230"/>
                  <a:gd name="connsiteX46" fmla="*/ 896385 w 1072230"/>
                  <a:gd name="connsiteY46" fmla="*/ 141496 h 1072230"/>
                  <a:gd name="connsiteX47" fmla="*/ 915206 w 1072230"/>
                  <a:gd name="connsiteY47" fmla="*/ 157025 h 1072230"/>
                  <a:gd name="connsiteX48" fmla="*/ 930734 w 1072230"/>
                  <a:gd name="connsiteY48" fmla="*/ 175845 h 1072230"/>
                  <a:gd name="connsiteX49" fmla="*/ 891580 w 1072230"/>
                  <a:gd name="connsiteY49" fmla="*/ 263356 h 1072230"/>
                  <a:gd name="connsiteX50" fmla="*/ 987017 w 1072230"/>
                  <a:gd name="connsiteY50" fmla="*/ 248062 h 1072230"/>
                  <a:gd name="connsiteX51" fmla="*/ 1010166 w 1072230"/>
                  <a:gd name="connsiteY51" fmla="*/ 290710 h 1072230"/>
                  <a:gd name="connsiteX52" fmla="*/ 950065 w 1072230"/>
                  <a:gd name="connsiteY52" fmla="*/ 364653 h 1072230"/>
                  <a:gd name="connsiteX53" fmla="*/ 1044685 w 1072230"/>
                  <a:gd name="connsiteY53" fmla="*/ 374423 h 1072230"/>
                  <a:gd name="connsiteX54" fmla="*/ 1059041 w 1072230"/>
                  <a:gd name="connsiteY54" fmla="*/ 420668 h 1072230"/>
                  <a:gd name="connsiteX55" fmla="*/ 980336 w 1072230"/>
                  <a:gd name="connsiteY55" fmla="*/ 477630 h 1072230"/>
                  <a:gd name="connsiteX56" fmla="*/ 1069777 w 1072230"/>
                  <a:gd name="connsiteY56" fmla="*/ 511777 h 1072230"/>
                  <a:gd name="connsiteX57" fmla="*/ 1072230 w 1072230"/>
                  <a:gd name="connsiteY57" fmla="*/ 536115 h 1072230"/>
                  <a:gd name="connsiteX58" fmla="*/ 1069777 w 1072230"/>
                  <a:gd name="connsiteY58" fmla="*/ 560453 h 1072230"/>
                  <a:gd name="connsiteX59" fmla="*/ 980336 w 1072230"/>
                  <a:gd name="connsiteY59" fmla="*/ 594600 h 1072230"/>
                  <a:gd name="connsiteX60" fmla="*/ 1059041 w 1072230"/>
                  <a:gd name="connsiteY60" fmla="*/ 651562 h 1072230"/>
                  <a:gd name="connsiteX61" fmla="*/ 1044685 w 1072230"/>
                  <a:gd name="connsiteY61" fmla="*/ 697807 h 1072230"/>
                  <a:gd name="connsiteX62" fmla="*/ 950065 w 1072230"/>
                  <a:gd name="connsiteY62" fmla="*/ 707577 h 1072230"/>
                  <a:gd name="connsiteX63" fmla="*/ 1010166 w 1072230"/>
                  <a:gd name="connsiteY63" fmla="*/ 781521 h 1072230"/>
                  <a:gd name="connsiteX64" fmla="*/ 987017 w 1072230"/>
                  <a:gd name="connsiteY64" fmla="*/ 824168 h 1072230"/>
                  <a:gd name="connsiteX65" fmla="*/ 891580 w 1072230"/>
                  <a:gd name="connsiteY65" fmla="*/ 808874 h 1072230"/>
                  <a:gd name="connsiteX66" fmla="*/ 930734 w 1072230"/>
                  <a:gd name="connsiteY66" fmla="*/ 896385 h 1072230"/>
                  <a:gd name="connsiteX67" fmla="*/ 915206 w 1072230"/>
                  <a:gd name="connsiteY67" fmla="*/ 915206 h 1072230"/>
                  <a:gd name="connsiteX68" fmla="*/ 896385 w 1072230"/>
                  <a:gd name="connsiteY68" fmla="*/ 930734 h 1072230"/>
                  <a:gd name="connsiteX69" fmla="*/ 808874 w 1072230"/>
                  <a:gd name="connsiteY69" fmla="*/ 891580 h 1072230"/>
                  <a:gd name="connsiteX70" fmla="*/ 824168 w 1072230"/>
                  <a:gd name="connsiteY70" fmla="*/ 987017 h 1072230"/>
                  <a:gd name="connsiteX71" fmla="*/ 781520 w 1072230"/>
                  <a:gd name="connsiteY71" fmla="*/ 1010166 h 1072230"/>
                  <a:gd name="connsiteX72" fmla="*/ 707577 w 1072230"/>
                  <a:gd name="connsiteY72" fmla="*/ 950065 h 1072230"/>
                  <a:gd name="connsiteX73" fmla="*/ 697807 w 1072230"/>
                  <a:gd name="connsiteY73" fmla="*/ 1044685 h 1072230"/>
                  <a:gd name="connsiteX74" fmla="*/ 651562 w 1072230"/>
                  <a:gd name="connsiteY74" fmla="*/ 1059041 h 1072230"/>
                  <a:gd name="connsiteX75" fmla="*/ 594600 w 1072230"/>
                  <a:gd name="connsiteY75" fmla="*/ 980336 h 1072230"/>
                  <a:gd name="connsiteX76" fmla="*/ 560453 w 1072230"/>
                  <a:gd name="connsiteY76" fmla="*/ 1069777 h 1072230"/>
                  <a:gd name="connsiteX77" fmla="*/ 536115 w 1072230"/>
                  <a:gd name="connsiteY77" fmla="*/ 1072230 h 1072230"/>
                  <a:gd name="connsiteX78" fmla="*/ 511777 w 1072230"/>
                  <a:gd name="connsiteY78" fmla="*/ 1069777 h 1072230"/>
                  <a:gd name="connsiteX79" fmla="*/ 477630 w 1072230"/>
                  <a:gd name="connsiteY79" fmla="*/ 980336 h 1072230"/>
                  <a:gd name="connsiteX80" fmla="*/ 420668 w 1072230"/>
                  <a:gd name="connsiteY80" fmla="*/ 1059041 h 1072230"/>
                  <a:gd name="connsiteX81" fmla="*/ 374423 w 1072230"/>
                  <a:gd name="connsiteY81" fmla="*/ 1044685 h 1072230"/>
                  <a:gd name="connsiteX82" fmla="*/ 364653 w 1072230"/>
                  <a:gd name="connsiteY82" fmla="*/ 950065 h 1072230"/>
                  <a:gd name="connsiteX83" fmla="*/ 290710 w 1072230"/>
                  <a:gd name="connsiteY83" fmla="*/ 1010166 h 1072230"/>
                  <a:gd name="connsiteX84" fmla="*/ 248062 w 1072230"/>
                  <a:gd name="connsiteY84" fmla="*/ 987017 h 1072230"/>
                  <a:gd name="connsiteX85" fmla="*/ 263356 w 1072230"/>
                  <a:gd name="connsiteY85" fmla="*/ 891580 h 1072230"/>
                  <a:gd name="connsiteX86" fmla="*/ 175845 w 1072230"/>
                  <a:gd name="connsiteY86" fmla="*/ 930734 h 1072230"/>
                  <a:gd name="connsiteX87" fmla="*/ 157025 w 1072230"/>
                  <a:gd name="connsiteY87" fmla="*/ 915206 h 1072230"/>
                  <a:gd name="connsiteX88" fmla="*/ 141496 w 1072230"/>
                  <a:gd name="connsiteY88" fmla="*/ 896385 h 1072230"/>
                  <a:gd name="connsiteX89" fmla="*/ 180650 w 1072230"/>
                  <a:gd name="connsiteY89" fmla="*/ 808874 h 1072230"/>
                  <a:gd name="connsiteX90" fmla="*/ 85213 w 1072230"/>
                  <a:gd name="connsiteY90" fmla="*/ 824168 h 1072230"/>
                  <a:gd name="connsiteX91" fmla="*/ 62065 w 1072230"/>
                  <a:gd name="connsiteY91" fmla="*/ 781521 h 1072230"/>
                  <a:gd name="connsiteX92" fmla="*/ 122165 w 1072230"/>
                  <a:gd name="connsiteY92" fmla="*/ 707577 h 1072230"/>
                  <a:gd name="connsiteX93" fmla="*/ 27545 w 1072230"/>
                  <a:gd name="connsiteY93" fmla="*/ 697807 h 1072230"/>
                  <a:gd name="connsiteX94" fmla="*/ 13189 w 1072230"/>
                  <a:gd name="connsiteY94" fmla="*/ 651562 h 1072230"/>
                  <a:gd name="connsiteX95" fmla="*/ 91894 w 1072230"/>
                  <a:gd name="connsiteY95" fmla="*/ 594600 h 1072230"/>
                  <a:gd name="connsiteX96" fmla="*/ 2453 w 1072230"/>
                  <a:gd name="connsiteY96" fmla="*/ 560453 h 1072230"/>
                  <a:gd name="connsiteX97" fmla="*/ 0 w 1072230"/>
                  <a:gd name="connsiteY97" fmla="*/ 536115 h 1072230"/>
                  <a:gd name="connsiteX98" fmla="*/ 2453 w 1072230"/>
                  <a:gd name="connsiteY98" fmla="*/ 511777 h 1072230"/>
                  <a:gd name="connsiteX99" fmla="*/ 91894 w 1072230"/>
                  <a:gd name="connsiteY99" fmla="*/ 477630 h 1072230"/>
                  <a:gd name="connsiteX100" fmla="*/ 13189 w 1072230"/>
                  <a:gd name="connsiteY100" fmla="*/ 420668 h 1072230"/>
                  <a:gd name="connsiteX101" fmla="*/ 27545 w 1072230"/>
                  <a:gd name="connsiteY101" fmla="*/ 374423 h 1072230"/>
                  <a:gd name="connsiteX102" fmla="*/ 122165 w 1072230"/>
                  <a:gd name="connsiteY102" fmla="*/ 364653 h 1072230"/>
                  <a:gd name="connsiteX103" fmla="*/ 62065 w 1072230"/>
                  <a:gd name="connsiteY103" fmla="*/ 290710 h 1072230"/>
                  <a:gd name="connsiteX104" fmla="*/ 85213 w 1072230"/>
                  <a:gd name="connsiteY104" fmla="*/ 248062 h 1072230"/>
                  <a:gd name="connsiteX105" fmla="*/ 180650 w 1072230"/>
                  <a:gd name="connsiteY105" fmla="*/ 263356 h 1072230"/>
                  <a:gd name="connsiteX106" fmla="*/ 141496 w 1072230"/>
                  <a:gd name="connsiteY106" fmla="*/ 175845 h 1072230"/>
                  <a:gd name="connsiteX107" fmla="*/ 157025 w 1072230"/>
                  <a:gd name="connsiteY107" fmla="*/ 157025 h 1072230"/>
                  <a:gd name="connsiteX108" fmla="*/ 175845 w 1072230"/>
                  <a:gd name="connsiteY108" fmla="*/ 141496 h 1072230"/>
                  <a:gd name="connsiteX109" fmla="*/ 263356 w 1072230"/>
                  <a:gd name="connsiteY109" fmla="*/ 180650 h 1072230"/>
                  <a:gd name="connsiteX110" fmla="*/ 248062 w 1072230"/>
                  <a:gd name="connsiteY110" fmla="*/ 85213 h 1072230"/>
                  <a:gd name="connsiteX111" fmla="*/ 290710 w 1072230"/>
                  <a:gd name="connsiteY111" fmla="*/ 62065 h 1072230"/>
                  <a:gd name="connsiteX112" fmla="*/ 364653 w 1072230"/>
                  <a:gd name="connsiteY112" fmla="*/ 122165 h 1072230"/>
                  <a:gd name="connsiteX113" fmla="*/ 374423 w 1072230"/>
                  <a:gd name="connsiteY113" fmla="*/ 27545 h 1072230"/>
                  <a:gd name="connsiteX114" fmla="*/ 420668 w 1072230"/>
                  <a:gd name="connsiteY114" fmla="*/ 13189 h 1072230"/>
                  <a:gd name="connsiteX115" fmla="*/ 477630 w 1072230"/>
                  <a:gd name="connsiteY115" fmla="*/ 91894 h 1072230"/>
                  <a:gd name="connsiteX116" fmla="*/ 511777 w 1072230"/>
                  <a:gd name="connsiteY116" fmla="*/ 2453 h 10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072230" h="1072230">
                    <a:moveTo>
                      <a:pt x="704234" y="548838"/>
                    </a:moveTo>
                    <a:lnTo>
                      <a:pt x="693389" y="602554"/>
                    </a:lnTo>
                    <a:cubicBezTo>
                      <a:pt x="676115" y="643396"/>
                      <a:pt x="643396" y="676115"/>
                      <a:pt x="602554" y="693389"/>
                    </a:cubicBezTo>
                    <a:lnTo>
                      <a:pt x="568998" y="700164"/>
                    </a:lnTo>
                    <a:lnTo>
                      <a:pt x="568998" y="879092"/>
                    </a:lnTo>
                    <a:lnTo>
                      <a:pt x="598094" y="876524"/>
                    </a:lnTo>
                    <a:cubicBezTo>
                      <a:pt x="738911" y="851371"/>
                      <a:pt x="850563" y="742032"/>
                      <a:pt x="879131" y="602427"/>
                    </a:cubicBezTo>
                    <a:lnTo>
                      <a:pt x="884533" y="548838"/>
                    </a:lnTo>
                    <a:close/>
                    <a:moveTo>
                      <a:pt x="187697" y="548838"/>
                    </a:moveTo>
                    <a:lnTo>
                      <a:pt x="193099" y="602427"/>
                    </a:lnTo>
                    <a:cubicBezTo>
                      <a:pt x="221667" y="742032"/>
                      <a:pt x="333319" y="851371"/>
                      <a:pt x="474136" y="876524"/>
                    </a:cubicBezTo>
                    <a:lnTo>
                      <a:pt x="509616" y="879655"/>
                    </a:lnTo>
                    <a:lnTo>
                      <a:pt x="509616" y="701453"/>
                    </a:lnTo>
                    <a:lnTo>
                      <a:pt x="469676" y="693389"/>
                    </a:lnTo>
                    <a:cubicBezTo>
                      <a:pt x="428834" y="676115"/>
                      <a:pt x="396115" y="643396"/>
                      <a:pt x="378841" y="602554"/>
                    </a:cubicBezTo>
                    <a:lnTo>
                      <a:pt x="367996" y="548838"/>
                    </a:lnTo>
                    <a:close/>
                    <a:moveTo>
                      <a:pt x="536115" y="450771"/>
                    </a:moveTo>
                    <a:cubicBezTo>
                      <a:pt x="488981" y="450771"/>
                      <a:pt x="450771" y="488981"/>
                      <a:pt x="450771" y="536115"/>
                    </a:cubicBezTo>
                    <a:cubicBezTo>
                      <a:pt x="450771" y="583249"/>
                      <a:pt x="488981" y="621459"/>
                      <a:pt x="536115" y="621459"/>
                    </a:cubicBezTo>
                    <a:cubicBezTo>
                      <a:pt x="583249" y="621459"/>
                      <a:pt x="621459" y="583249"/>
                      <a:pt x="621459" y="536115"/>
                    </a:cubicBezTo>
                    <a:cubicBezTo>
                      <a:pt x="621459" y="488981"/>
                      <a:pt x="583249" y="450771"/>
                      <a:pt x="536115" y="450771"/>
                    </a:cubicBezTo>
                    <a:close/>
                    <a:moveTo>
                      <a:pt x="568998" y="185050"/>
                    </a:moveTo>
                    <a:lnTo>
                      <a:pt x="568998" y="372066"/>
                    </a:lnTo>
                    <a:lnTo>
                      <a:pt x="602554" y="378841"/>
                    </a:lnTo>
                    <a:cubicBezTo>
                      <a:pt x="643396" y="396115"/>
                      <a:pt x="676115" y="428834"/>
                      <a:pt x="693389" y="469676"/>
                    </a:cubicBezTo>
                    <a:lnTo>
                      <a:pt x="697383" y="489456"/>
                    </a:lnTo>
                    <a:lnTo>
                      <a:pt x="882502" y="489456"/>
                    </a:lnTo>
                    <a:lnTo>
                      <a:pt x="880775" y="469885"/>
                    </a:lnTo>
                    <a:cubicBezTo>
                      <a:pt x="855622" y="329068"/>
                      <a:pt x="746282" y="217416"/>
                      <a:pt x="606678" y="188848"/>
                    </a:cubicBezTo>
                    <a:close/>
                    <a:moveTo>
                      <a:pt x="509616" y="184073"/>
                    </a:moveTo>
                    <a:lnTo>
                      <a:pt x="474136" y="187204"/>
                    </a:lnTo>
                    <a:cubicBezTo>
                      <a:pt x="333319" y="212357"/>
                      <a:pt x="221667" y="321696"/>
                      <a:pt x="193099" y="461301"/>
                    </a:cubicBezTo>
                    <a:lnTo>
                      <a:pt x="190261" y="489456"/>
                    </a:lnTo>
                    <a:lnTo>
                      <a:pt x="374847" y="489456"/>
                    </a:lnTo>
                    <a:lnTo>
                      <a:pt x="378841" y="469676"/>
                    </a:lnTo>
                    <a:cubicBezTo>
                      <a:pt x="396115" y="428834"/>
                      <a:pt x="428834" y="396115"/>
                      <a:pt x="469676" y="378841"/>
                    </a:cubicBezTo>
                    <a:lnTo>
                      <a:pt x="509616" y="370777"/>
                    </a:lnTo>
                    <a:close/>
                    <a:moveTo>
                      <a:pt x="536115" y="0"/>
                    </a:moveTo>
                    <a:lnTo>
                      <a:pt x="560453" y="2453"/>
                    </a:lnTo>
                    <a:lnTo>
                      <a:pt x="594600" y="91894"/>
                    </a:lnTo>
                    <a:lnTo>
                      <a:pt x="651562" y="13189"/>
                    </a:lnTo>
                    <a:lnTo>
                      <a:pt x="697807" y="27545"/>
                    </a:lnTo>
                    <a:lnTo>
                      <a:pt x="707577" y="122165"/>
                    </a:lnTo>
                    <a:lnTo>
                      <a:pt x="781521" y="62065"/>
                    </a:lnTo>
                    <a:lnTo>
                      <a:pt x="824168" y="85213"/>
                    </a:lnTo>
                    <a:lnTo>
                      <a:pt x="808874" y="180650"/>
                    </a:lnTo>
                    <a:lnTo>
                      <a:pt x="896385" y="141496"/>
                    </a:lnTo>
                    <a:lnTo>
                      <a:pt x="915206" y="157025"/>
                    </a:lnTo>
                    <a:lnTo>
                      <a:pt x="930734" y="175845"/>
                    </a:lnTo>
                    <a:lnTo>
                      <a:pt x="891580" y="263356"/>
                    </a:lnTo>
                    <a:lnTo>
                      <a:pt x="987017" y="248062"/>
                    </a:lnTo>
                    <a:lnTo>
                      <a:pt x="1010166" y="290710"/>
                    </a:lnTo>
                    <a:lnTo>
                      <a:pt x="950065" y="364653"/>
                    </a:lnTo>
                    <a:lnTo>
                      <a:pt x="1044685" y="374423"/>
                    </a:lnTo>
                    <a:lnTo>
                      <a:pt x="1059041" y="420668"/>
                    </a:lnTo>
                    <a:lnTo>
                      <a:pt x="980336" y="477630"/>
                    </a:lnTo>
                    <a:lnTo>
                      <a:pt x="1069777" y="511777"/>
                    </a:lnTo>
                    <a:lnTo>
                      <a:pt x="1072230" y="536115"/>
                    </a:lnTo>
                    <a:lnTo>
                      <a:pt x="1069777" y="560453"/>
                    </a:lnTo>
                    <a:lnTo>
                      <a:pt x="980336" y="594600"/>
                    </a:lnTo>
                    <a:lnTo>
                      <a:pt x="1059041" y="651562"/>
                    </a:lnTo>
                    <a:lnTo>
                      <a:pt x="1044685" y="697807"/>
                    </a:lnTo>
                    <a:lnTo>
                      <a:pt x="950065" y="707577"/>
                    </a:lnTo>
                    <a:lnTo>
                      <a:pt x="1010166" y="781521"/>
                    </a:lnTo>
                    <a:lnTo>
                      <a:pt x="987017" y="824168"/>
                    </a:lnTo>
                    <a:lnTo>
                      <a:pt x="891580" y="808874"/>
                    </a:lnTo>
                    <a:lnTo>
                      <a:pt x="930734" y="896385"/>
                    </a:lnTo>
                    <a:lnTo>
                      <a:pt x="915206" y="915206"/>
                    </a:lnTo>
                    <a:lnTo>
                      <a:pt x="896385" y="930734"/>
                    </a:lnTo>
                    <a:lnTo>
                      <a:pt x="808874" y="891580"/>
                    </a:lnTo>
                    <a:lnTo>
                      <a:pt x="824168" y="987017"/>
                    </a:lnTo>
                    <a:lnTo>
                      <a:pt x="781520" y="1010166"/>
                    </a:lnTo>
                    <a:lnTo>
                      <a:pt x="707577" y="950065"/>
                    </a:lnTo>
                    <a:lnTo>
                      <a:pt x="697807" y="1044685"/>
                    </a:lnTo>
                    <a:lnTo>
                      <a:pt x="651562" y="1059041"/>
                    </a:lnTo>
                    <a:lnTo>
                      <a:pt x="594600" y="980336"/>
                    </a:lnTo>
                    <a:lnTo>
                      <a:pt x="560453" y="1069777"/>
                    </a:lnTo>
                    <a:lnTo>
                      <a:pt x="536115" y="1072230"/>
                    </a:lnTo>
                    <a:lnTo>
                      <a:pt x="511777" y="1069777"/>
                    </a:lnTo>
                    <a:lnTo>
                      <a:pt x="477630" y="980336"/>
                    </a:lnTo>
                    <a:lnTo>
                      <a:pt x="420668" y="1059041"/>
                    </a:lnTo>
                    <a:lnTo>
                      <a:pt x="374423" y="1044685"/>
                    </a:lnTo>
                    <a:lnTo>
                      <a:pt x="364653" y="950065"/>
                    </a:lnTo>
                    <a:lnTo>
                      <a:pt x="290710" y="1010166"/>
                    </a:lnTo>
                    <a:lnTo>
                      <a:pt x="248062" y="987017"/>
                    </a:lnTo>
                    <a:lnTo>
                      <a:pt x="263356" y="891580"/>
                    </a:lnTo>
                    <a:lnTo>
                      <a:pt x="175845" y="930734"/>
                    </a:lnTo>
                    <a:lnTo>
                      <a:pt x="157025" y="915206"/>
                    </a:lnTo>
                    <a:lnTo>
                      <a:pt x="141496" y="896385"/>
                    </a:lnTo>
                    <a:lnTo>
                      <a:pt x="180650" y="808874"/>
                    </a:lnTo>
                    <a:lnTo>
                      <a:pt x="85213" y="824168"/>
                    </a:lnTo>
                    <a:lnTo>
                      <a:pt x="62065" y="781521"/>
                    </a:lnTo>
                    <a:lnTo>
                      <a:pt x="122165" y="707577"/>
                    </a:lnTo>
                    <a:lnTo>
                      <a:pt x="27545" y="697807"/>
                    </a:lnTo>
                    <a:lnTo>
                      <a:pt x="13189" y="651562"/>
                    </a:lnTo>
                    <a:lnTo>
                      <a:pt x="91894" y="594600"/>
                    </a:lnTo>
                    <a:lnTo>
                      <a:pt x="2453" y="560453"/>
                    </a:lnTo>
                    <a:lnTo>
                      <a:pt x="0" y="536115"/>
                    </a:lnTo>
                    <a:lnTo>
                      <a:pt x="2453" y="511777"/>
                    </a:lnTo>
                    <a:lnTo>
                      <a:pt x="91894" y="477630"/>
                    </a:lnTo>
                    <a:lnTo>
                      <a:pt x="13189" y="420668"/>
                    </a:lnTo>
                    <a:lnTo>
                      <a:pt x="27545" y="374423"/>
                    </a:lnTo>
                    <a:lnTo>
                      <a:pt x="122165" y="364653"/>
                    </a:lnTo>
                    <a:lnTo>
                      <a:pt x="62065" y="290710"/>
                    </a:lnTo>
                    <a:lnTo>
                      <a:pt x="85213" y="248062"/>
                    </a:lnTo>
                    <a:lnTo>
                      <a:pt x="180650" y="263356"/>
                    </a:lnTo>
                    <a:lnTo>
                      <a:pt x="141496" y="175845"/>
                    </a:lnTo>
                    <a:lnTo>
                      <a:pt x="157025" y="157025"/>
                    </a:lnTo>
                    <a:lnTo>
                      <a:pt x="175845" y="141496"/>
                    </a:lnTo>
                    <a:lnTo>
                      <a:pt x="263356" y="180650"/>
                    </a:lnTo>
                    <a:lnTo>
                      <a:pt x="248062" y="85213"/>
                    </a:lnTo>
                    <a:lnTo>
                      <a:pt x="290710" y="62065"/>
                    </a:lnTo>
                    <a:lnTo>
                      <a:pt x="364653" y="122165"/>
                    </a:lnTo>
                    <a:lnTo>
                      <a:pt x="374423" y="27545"/>
                    </a:lnTo>
                    <a:lnTo>
                      <a:pt x="420668" y="13189"/>
                    </a:lnTo>
                    <a:lnTo>
                      <a:pt x="477630" y="91894"/>
                    </a:lnTo>
                    <a:lnTo>
                      <a:pt x="511777" y="2453"/>
                    </a:lnTo>
                    <a:close/>
                  </a:path>
                </a:pathLst>
              </a:custGeom>
              <a:solidFill>
                <a:srgbClr val="15F2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effectLst/>
                  <a:latin typeface="微软雅黑" panose="020B0503020204020204" charset="-122"/>
                  <a:ea typeface="微软雅黑" panose="020B0503020204020204" charset="-122"/>
                </a:endParaRPr>
              </a:p>
            </p:txBody>
          </p:sp>
          <p:sp>
            <p:nvSpPr>
              <p:cNvPr id="50" name="任意多边形 49"/>
              <p:cNvSpPr/>
              <p:nvPr/>
            </p:nvSpPr>
            <p:spPr>
              <a:xfrm rot="2700000">
                <a:off x="5687624" y="1660895"/>
                <a:ext cx="113810" cy="113810"/>
              </a:xfrm>
              <a:custGeom>
                <a:avLst/>
                <a:gdLst>
                  <a:gd name="connsiteX0" fmla="*/ 704234 w 1072230"/>
                  <a:gd name="connsiteY0" fmla="*/ 548838 h 1072230"/>
                  <a:gd name="connsiteX1" fmla="*/ 693389 w 1072230"/>
                  <a:gd name="connsiteY1" fmla="*/ 602554 h 1072230"/>
                  <a:gd name="connsiteX2" fmla="*/ 602554 w 1072230"/>
                  <a:gd name="connsiteY2" fmla="*/ 693389 h 1072230"/>
                  <a:gd name="connsiteX3" fmla="*/ 568998 w 1072230"/>
                  <a:gd name="connsiteY3" fmla="*/ 700164 h 1072230"/>
                  <a:gd name="connsiteX4" fmla="*/ 568998 w 1072230"/>
                  <a:gd name="connsiteY4" fmla="*/ 879092 h 1072230"/>
                  <a:gd name="connsiteX5" fmla="*/ 598094 w 1072230"/>
                  <a:gd name="connsiteY5" fmla="*/ 876524 h 1072230"/>
                  <a:gd name="connsiteX6" fmla="*/ 879131 w 1072230"/>
                  <a:gd name="connsiteY6" fmla="*/ 602427 h 1072230"/>
                  <a:gd name="connsiteX7" fmla="*/ 884533 w 1072230"/>
                  <a:gd name="connsiteY7" fmla="*/ 548838 h 1072230"/>
                  <a:gd name="connsiteX8" fmla="*/ 187697 w 1072230"/>
                  <a:gd name="connsiteY8" fmla="*/ 548838 h 1072230"/>
                  <a:gd name="connsiteX9" fmla="*/ 193099 w 1072230"/>
                  <a:gd name="connsiteY9" fmla="*/ 602427 h 1072230"/>
                  <a:gd name="connsiteX10" fmla="*/ 474136 w 1072230"/>
                  <a:gd name="connsiteY10" fmla="*/ 876524 h 1072230"/>
                  <a:gd name="connsiteX11" fmla="*/ 509616 w 1072230"/>
                  <a:gd name="connsiteY11" fmla="*/ 879655 h 1072230"/>
                  <a:gd name="connsiteX12" fmla="*/ 509616 w 1072230"/>
                  <a:gd name="connsiteY12" fmla="*/ 701453 h 1072230"/>
                  <a:gd name="connsiteX13" fmla="*/ 469676 w 1072230"/>
                  <a:gd name="connsiteY13" fmla="*/ 693389 h 1072230"/>
                  <a:gd name="connsiteX14" fmla="*/ 378841 w 1072230"/>
                  <a:gd name="connsiteY14" fmla="*/ 602554 h 1072230"/>
                  <a:gd name="connsiteX15" fmla="*/ 367996 w 1072230"/>
                  <a:gd name="connsiteY15" fmla="*/ 548838 h 1072230"/>
                  <a:gd name="connsiteX16" fmla="*/ 536115 w 1072230"/>
                  <a:gd name="connsiteY16" fmla="*/ 450771 h 1072230"/>
                  <a:gd name="connsiteX17" fmla="*/ 450771 w 1072230"/>
                  <a:gd name="connsiteY17" fmla="*/ 536115 h 1072230"/>
                  <a:gd name="connsiteX18" fmla="*/ 536115 w 1072230"/>
                  <a:gd name="connsiteY18" fmla="*/ 621459 h 1072230"/>
                  <a:gd name="connsiteX19" fmla="*/ 621459 w 1072230"/>
                  <a:gd name="connsiteY19" fmla="*/ 536115 h 1072230"/>
                  <a:gd name="connsiteX20" fmla="*/ 536115 w 1072230"/>
                  <a:gd name="connsiteY20" fmla="*/ 450771 h 1072230"/>
                  <a:gd name="connsiteX21" fmla="*/ 568998 w 1072230"/>
                  <a:gd name="connsiteY21" fmla="*/ 185050 h 1072230"/>
                  <a:gd name="connsiteX22" fmla="*/ 568998 w 1072230"/>
                  <a:gd name="connsiteY22" fmla="*/ 372066 h 1072230"/>
                  <a:gd name="connsiteX23" fmla="*/ 602554 w 1072230"/>
                  <a:gd name="connsiteY23" fmla="*/ 378841 h 1072230"/>
                  <a:gd name="connsiteX24" fmla="*/ 693389 w 1072230"/>
                  <a:gd name="connsiteY24" fmla="*/ 469676 h 1072230"/>
                  <a:gd name="connsiteX25" fmla="*/ 697383 w 1072230"/>
                  <a:gd name="connsiteY25" fmla="*/ 489456 h 1072230"/>
                  <a:gd name="connsiteX26" fmla="*/ 882502 w 1072230"/>
                  <a:gd name="connsiteY26" fmla="*/ 489456 h 1072230"/>
                  <a:gd name="connsiteX27" fmla="*/ 880775 w 1072230"/>
                  <a:gd name="connsiteY27" fmla="*/ 469885 h 1072230"/>
                  <a:gd name="connsiteX28" fmla="*/ 606678 w 1072230"/>
                  <a:gd name="connsiteY28" fmla="*/ 188848 h 1072230"/>
                  <a:gd name="connsiteX29" fmla="*/ 509616 w 1072230"/>
                  <a:gd name="connsiteY29" fmla="*/ 184073 h 1072230"/>
                  <a:gd name="connsiteX30" fmla="*/ 474136 w 1072230"/>
                  <a:gd name="connsiteY30" fmla="*/ 187204 h 1072230"/>
                  <a:gd name="connsiteX31" fmla="*/ 193099 w 1072230"/>
                  <a:gd name="connsiteY31" fmla="*/ 461301 h 1072230"/>
                  <a:gd name="connsiteX32" fmla="*/ 190261 w 1072230"/>
                  <a:gd name="connsiteY32" fmla="*/ 489456 h 1072230"/>
                  <a:gd name="connsiteX33" fmla="*/ 374847 w 1072230"/>
                  <a:gd name="connsiteY33" fmla="*/ 489456 h 1072230"/>
                  <a:gd name="connsiteX34" fmla="*/ 378841 w 1072230"/>
                  <a:gd name="connsiteY34" fmla="*/ 469676 h 1072230"/>
                  <a:gd name="connsiteX35" fmla="*/ 469676 w 1072230"/>
                  <a:gd name="connsiteY35" fmla="*/ 378841 h 1072230"/>
                  <a:gd name="connsiteX36" fmla="*/ 509616 w 1072230"/>
                  <a:gd name="connsiteY36" fmla="*/ 370777 h 1072230"/>
                  <a:gd name="connsiteX37" fmla="*/ 536115 w 1072230"/>
                  <a:gd name="connsiteY37" fmla="*/ 0 h 1072230"/>
                  <a:gd name="connsiteX38" fmla="*/ 560453 w 1072230"/>
                  <a:gd name="connsiteY38" fmla="*/ 2453 h 1072230"/>
                  <a:gd name="connsiteX39" fmla="*/ 594600 w 1072230"/>
                  <a:gd name="connsiteY39" fmla="*/ 91894 h 1072230"/>
                  <a:gd name="connsiteX40" fmla="*/ 651562 w 1072230"/>
                  <a:gd name="connsiteY40" fmla="*/ 13189 h 1072230"/>
                  <a:gd name="connsiteX41" fmla="*/ 697807 w 1072230"/>
                  <a:gd name="connsiteY41" fmla="*/ 27545 h 1072230"/>
                  <a:gd name="connsiteX42" fmla="*/ 707577 w 1072230"/>
                  <a:gd name="connsiteY42" fmla="*/ 122165 h 1072230"/>
                  <a:gd name="connsiteX43" fmla="*/ 781521 w 1072230"/>
                  <a:gd name="connsiteY43" fmla="*/ 62065 h 1072230"/>
                  <a:gd name="connsiteX44" fmla="*/ 824168 w 1072230"/>
                  <a:gd name="connsiteY44" fmla="*/ 85213 h 1072230"/>
                  <a:gd name="connsiteX45" fmla="*/ 808874 w 1072230"/>
                  <a:gd name="connsiteY45" fmla="*/ 180650 h 1072230"/>
                  <a:gd name="connsiteX46" fmla="*/ 896385 w 1072230"/>
                  <a:gd name="connsiteY46" fmla="*/ 141496 h 1072230"/>
                  <a:gd name="connsiteX47" fmla="*/ 915206 w 1072230"/>
                  <a:gd name="connsiteY47" fmla="*/ 157025 h 1072230"/>
                  <a:gd name="connsiteX48" fmla="*/ 930734 w 1072230"/>
                  <a:gd name="connsiteY48" fmla="*/ 175845 h 1072230"/>
                  <a:gd name="connsiteX49" fmla="*/ 891580 w 1072230"/>
                  <a:gd name="connsiteY49" fmla="*/ 263356 h 1072230"/>
                  <a:gd name="connsiteX50" fmla="*/ 987017 w 1072230"/>
                  <a:gd name="connsiteY50" fmla="*/ 248062 h 1072230"/>
                  <a:gd name="connsiteX51" fmla="*/ 1010166 w 1072230"/>
                  <a:gd name="connsiteY51" fmla="*/ 290710 h 1072230"/>
                  <a:gd name="connsiteX52" fmla="*/ 950065 w 1072230"/>
                  <a:gd name="connsiteY52" fmla="*/ 364653 h 1072230"/>
                  <a:gd name="connsiteX53" fmla="*/ 1044685 w 1072230"/>
                  <a:gd name="connsiteY53" fmla="*/ 374423 h 1072230"/>
                  <a:gd name="connsiteX54" fmla="*/ 1059041 w 1072230"/>
                  <a:gd name="connsiteY54" fmla="*/ 420668 h 1072230"/>
                  <a:gd name="connsiteX55" fmla="*/ 980336 w 1072230"/>
                  <a:gd name="connsiteY55" fmla="*/ 477630 h 1072230"/>
                  <a:gd name="connsiteX56" fmla="*/ 1069777 w 1072230"/>
                  <a:gd name="connsiteY56" fmla="*/ 511777 h 1072230"/>
                  <a:gd name="connsiteX57" fmla="*/ 1072230 w 1072230"/>
                  <a:gd name="connsiteY57" fmla="*/ 536115 h 1072230"/>
                  <a:gd name="connsiteX58" fmla="*/ 1069777 w 1072230"/>
                  <a:gd name="connsiteY58" fmla="*/ 560453 h 1072230"/>
                  <a:gd name="connsiteX59" fmla="*/ 980336 w 1072230"/>
                  <a:gd name="connsiteY59" fmla="*/ 594600 h 1072230"/>
                  <a:gd name="connsiteX60" fmla="*/ 1059041 w 1072230"/>
                  <a:gd name="connsiteY60" fmla="*/ 651562 h 1072230"/>
                  <a:gd name="connsiteX61" fmla="*/ 1044685 w 1072230"/>
                  <a:gd name="connsiteY61" fmla="*/ 697807 h 1072230"/>
                  <a:gd name="connsiteX62" fmla="*/ 950065 w 1072230"/>
                  <a:gd name="connsiteY62" fmla="*/ 707577 h 1072230"/>
                  <a:gd name="connsiteX63" fmla="*/ 1010166 w 1072230"/>
                  <a:gd name="connsiteY63" fmla="*/ 781521 h 1072230"/>
                  <a:gd name="connsiteX64" fmla="*/ 987017 w 1072230"/>
                  <a:gd name="connsiteY64" fmla="*/ 824168 h 1072230"/>
                  <a:gd name="connsiteX65" fmla="*/ 891580 w 1072230"/>
                  <a:gd name="connsiteY65" fmla="*/ 808874 h 1072230"/>
                  <a:gd name="connsiteX66" fmla="*/ 930734 w 1072230"/>
                  <a:gd name="connsiteY66" fmla="*/ 896385 h 1072230"/>
                  <a:gd name="connsiteX67" fmla="*/ 915206 w 1072230"/>
                  <a:gd name="connsiteY67" fmla="*/ 915206 h 1072230"/>
                  <a:gd name="connsiteX68" fmla="*/ 896385 w 1072230"/>
                  <a:gd name="connsiteY68" fmla="*/ 930734 h 1072230"/>
                  <a:gd name="connsiteX69" fmla="*/ 808874 w 1072230"/>
                  <a:gd name="connsiteY69" fmla="*/ 891580 h 1072230"/>
                  <a:gd name="connsiteX70" fmla="*/ 824168 w 1072230"/>
                  <a:gd name="connsiteY70" fmla="*/ 987017 h 1072230"/>
                  <a:gd name="connsiteX71" fmla="*/ 781520 w 1072230"/>
                  <a:gd name="connsiteY71" fmla="*/ 1010166 h 1072230"/>
                  <a:gd name="connsiteX72" fmla="*/ 707577 w 1072230"/>
                  <a:gd name="connsiteY72" fmla="*/ 950065 h 1072230"/>
                  <a:gd name="connsiteX73" fmla="*/ 697807 w 1072230"/>
                  <a:gd name="connsiteY73" fmla="*/ 1044685 h 1072230"/>
                  <a:gd name="connsiteX74" fmla="*/ 651562 w 1072230"/>
                  <a:gd name="connsiteY74" fmla="*/ 1059041 h 1072230"/>
                  <a:gd name="connsiteX75" fmla="*/ 594600 w 1072230"/>
                  <a:gd name="connsiteY75" fmla="*/ 980336 h 1072230"/>
                  <a:gd name="connsiteX76" fmla="*/ 560453 w 1072230"/>
                  <a:gd name="connsiteY76" fmla="*/ 1069777 h 1072230"/>
                  <a:gd name="connsiteX77" fmla="*/ 536115 w 1072230"/>
                  <a:gd name="connsiteY77" fmla="*/ 1072230 h 1072230"/>
                  <a:gd name="connsiteX78" fmla="*/ 511777 w 1072230"/>
                  <a:gd name="connsiteY78" fmla="*/ 1069777 h 1072230"/>
                  <a:gd name="connsiteX79" fmla="*/ 477630 w 1072230"/>
                  <a:gd name="connsiteY79" fmla="*/ 980336 h 1072230"/>
                  <a:gd name="connsiteX80" fmla="*/ 420668 w 1072230"/>
                  <a:gd name="connsiteY80" fmla="*/ 1059041 h 1072230"/>
                  <a:gd name="connsiteX81" fmla="*/ 374423 w 1072230"/>
                  <a:gd name="connsiteY81" fmla="*/ 1044685 h 1072230"/>
                  <a:gd name="connsiteX82" fmla="*/ 364653 w 1072230"/>
                  <a:gd name="connsiteY82" fmla="*/ 950065 h 1072230"/>
                  <a:gd name="connsiteX83" fmla="*/ 290710 w 1072230"/>
                  <a:gd name="connsiteY83" fmla="*/ 1010166 h 1072230"/>
                  <a:gd name="connsiteX84" fmla="*/ 248062 w 1072230"/>
                  <a:gd name="connsiteY84" fmla="*/ 987017 h 1072230"/>
                  <a:gd name="connsiteX85" fmla="*/ 263356 w 1072230"/>
                  <a:gd name="connsiteY85" fmla="*/ 891580 h 1072230"/>
                  <a:gd name="connsiteX86" fmla="*/ 175845 w 1072230"/>
                  <a:gd name="connsiteY86" fmla="*/ 930734 h 1072230"/>
                  <a:gd name="connsiteX87" fmla="*/ 157025 w 1072230"/>
                  <a:gd name="connsiteY87" fmla="*/ 915206 h 1072230"/>
                  <a:gd name="connsiteX88" fmla="*/ 141496 w 1072230"/>
                  <a:gd name="connsiteY88" fmla="*/ 896385 h 1072230"/>
                  <a:gd name="connsiteX89" fmla="*/ 180650 w 1072230"/>
                  <a:gd name="connsiteY89" fmla="*/ 808874 h 1072230"/>
                  <a:gd name="connsiteX90" fmla="*/ 85213 w 1072230"/>
                  <a:gd name="connsiteY90" fmla="*/ 824168 h 1072230"/>
                  <a:gd name="connsiteX91" fmla="*/ 62065 w 1072230"/>
                  <a:gd name="connsiteY91" fmla="*/ 781521 h 1072230"/>
                  <a:gd name="connsiteX92" fmla="*/ 122165 w 1072230"/>
                  <a:gd name="connsiteY92" fmla="*/ 707577 h 1072230"/>
                  <a:gd name="connsiteX93" fmla="*/ 27545 w 1072230"/>
                  <a:gd name="connsiteY93" fmla="*/ 697807 h 1072230"/>
                  <a:gd name="connsiteX94" fmla="*/ 13189 w 1072230"/>
                  <a:gd name="connsiteY94" fmla="*/ 651562 h 1072230"/>
                  <a:gd name="connsiteX95" fmla="*/ 91894 w 1072230"/>
                  <a:gd name="connsiteY95" fmla="*/ 594600 h 1072230"/>
                  <a:gd name="connsiteX96" fmla="*/ 2453 w 1072230"/>
                  <a:gd name="connsiteY96" fmla="*/ 560453 h 1072230"/>
                  <a:gd name="connsiteX97" fmla="*/ 0 w 1072230"/>
                  <a:gd name="connsiteY97" fmla="*/ 536115 h 1072230"/>
                  <a:gd name="connsiteX98" fmla="*/ 2453 w 1072230"/>
                  <a:gd name="connsiteY98" fmla="*/ 511777 h 1072230"/>
                  <a:gd name="connsiteX99" fmla="*/ 91894 w 1072230"/>
                  <a:gd name="connsiteY99" fmla="*/ 477630 h 1072230"/>
                  <a:gd name="connsiteX100" fmla="*/ 13189 w 1072230"/>
                  <a:gd name="connsiteY100" fmla="*/ 420668 h 1072230"/>
                  <a:gd name="connsiteX101" fmla="*/ 27545 w 1072230"/>
                  <a:gd name="connsiteY101" fmla="*/ 374423 h 1072230"/>
                  <a:gd name="connsiteX102" fmla="*/ 122165 w 1072230"/>
                  <a:gd name="connsiteY102" fmla="*/ 364653 h 1072230"/>
                  <a:gd name="connsiteX103" fmla="*/ 62065 w 1072230"/>
                  <a:gd name="connsiteY103" fmla="*/ 290710 h 1072230"/>
                  <a:gd name="connsiteX104" fmla="*/ 85213 w 1072230"/>
                  <a:gd name="connsiteY104" fmla="*/ 248062 h 1072230"/>
                  <a:gd name="connsiteX105" fmla="*/ 180650 w 1072230"/>
                  <a:gd name="connsiteY105" fmla="*/ 263356 h 1072230"/>
                  <a:gd name="connsiteX106" fmla="*/ 141496 w 1072230"/>
                  <a:gd name="connsiteY106" fmla="*/ 175845 h 1072230"/>
                  <a:gd name="connsiteX107" fmla="*/ 157025 w 1072230"/>
                  <a:gd name="connsiteY107" fmla="*/ 157025 h 1072230"/>
                  <a:gd name="connsiteX108" fmla="*/ 175845 w 1072230"/>
                  <a:gd name="connsiteY108" fmla="*/ 141496 h 1072230"/>
                  <a:gd name="connsiteX109" fmla="*/ 263356 w 1072230"/>
                  <a:gd name="connsiteY109" fmla="*/ 180650 h 1072230"/>
                  <a:gd name="connsiteX110" fmla="*/ 248062 w 1072230"/>
                  <a:gd name="connsiteY110" fmla="*/ 85213 h 1072230"/>
                  <a:gd name="connsiteX111" fmla="*/ 290710 w 1072230"/>
                  <a:gd name="connsiteY111" fmla="*/ 62065 h 1072230"/>
                  <a:gd name="connsiteX112" fmla="*/ 364653 w 1072230"/>
                  <a:gd name="connsiteY112" fmla="*/ 122165 h 1072230"/>
                  <a:gd name="connsiteX113" fmla="*/ 374423 w 1072230"/>
                  <a:gd name="connsiteY113" fmla="*/ 27545 h 1072230"/>
                  <a:gd name="connsiteX114" fmla="*/ 420668 w 1072230"/>
                  <a:gd name="connsiteY114" fmla="*/ 13189 h 1072230"/>
                  <a:gd name="connsiteX115" fmla="*/ 477630 w 1072230"/>
                  <a:gd name="connsiteY115" fmla="*/ 91894 h 1072230"/>
                  <a:gd name="connsiteX116" fmla="*/ 511777 w 1072230"/>
                  <a:gd name="connsiteY116" fmla="*/ 2453 h 10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072230" h="1072230">
                    <a:moveTo>
                      <a:pt x="704234" y="548838"/>
                    </a:moveTo>
                    <a:lnTo>
                      <a:pt x="693389" y="602554"/>
                    </a:lnTo>
                    <a:cubicBezTo>
                      <a:pt x="676115" y="643396"/>
                      <a:pt x="643396" y="676115"/>
                      <a:pt x="602554" y="693389"/>
                    </a:cubicBezTo>
                    <a:lnTo>
                      <a:pt x="568998" y="700164"/>
                    </a:lnTo>
                    <a:lnTo>
                      <a:pt x="568998" y="879092"/>
                    </a:lnTo>
                    <a:lnTo>
                      <a:pt x="598094" y="876524"/>
                    </a:lnTo>
                    <a:cubicBezTo>
                      <a:pt x="738911" y="851371"/>
                      <a:pt x="850563" y="742032"/>
                      <a:pt x="879131" y="602427"/>
                    </a:cubicBezTo>
                    <a:lnTo>
                      <a:pt x="884533" y="548838"/>
                    </a:lnTo>
                    <a:close/>
                    <a:moveTo>
                      <a:pt x="187697" y="548838"/>
                    </a:moveTo>
                    <a:lnTo>
                      <a:pt x="193099" y="602427"/>
                    </a:lnTo>
                    <a:cubicBezTo>
                      <a:pt x="221667" y="742032"/>
                      <a:pt x="333319" y="851371"/>
                      <a:pt x="474136" y="876524"/>
                    </a:cubicBezTo>
                    <a:lnTo>
                      <a:pt x="509616" y="879655"/>
                    </a:lnTo>
                    <a:lnTo>
                      <a:pt x="509616" y="701453"/>
                    </a:lnTo>
                    <a:lnTo>
                      <a:pt x="469676" y="693389"/>
                    </a:lnTo>
                    <a:cubicBezTo>
                      <a:pt x="428834" y="676115"/>
                      <a:pt x="396115" y="643396"/>
                      <a:pt x="378841" y="602554"/>
                    </a:cubicBezTo>
                    <a:lnTo>
                      <a:pt x="367996" y="548838"/>
                    </a:lnTo>
                    <a:close/>
                    <a:moveTo>
                      <a:pt x="536115" y="450771"/>
                    </a:moveTo>
                    <a:cubicBezTo>
                      <a:pt x="488981" y="450771"/>
                      <a:pt x="450771" y="488981"/>
                      <a:pt x="450771" y="536115"/>
                    </a:cubicBezTo>
                    <a:cubicBezTo>
                      <a:pt x="450771" y="583249"/>
                      <a:pt x="488981" y="621459"/>
                      <a:pt x="536115" y="621459"/>
                    </a:cubicBezTo>
                    <a:cubicBezTo>
                      <a:pt x="583249" y="621459"/>
                      <a:pt x="621459" y="583249"/>
                      <a:pt x="621459" y="536115"/>
                    </a:cubicBezTo>
                    <a:cubicBezTo>
                      <a:pt x="621459" y="488981"/>
                      <a:pt x="583249" y="450771"/>
                      <a:pt x="536115" y="450771"/>
                    </a:cubicBezTo>
                    <a:close/>
                    <a:moveTo>
                      <a:pt x="568998" y="185050"/>
                    </a:moveTo>
                    <a:lnTo>
                      <a:pt x="568998" y="372066"/>
                    </a:lnTo>
                    <a:lnTo>
                      <a:pt x="602554" y="378841"/>
                    </a:lnTo>
                    <a:cubicBezTo>
                      <a:pt x="643396" y="396115"/>
                      <a:pt x="676115" y="428834"/>
                      <a:pt x="693389" y="469676"/>
                    </a:cubicBezTo>
                    <a:lnTo>
                      <a:pt x="697383" y="489456"/>
                    </a:lnTo>
                    <a:lnTo>
                      <a:pt x="882502" y="489456"/>
                    </a:lnTo>
                    <a:lnTo>
                      <a:pt x="880775" y="469885"/>
                    </a:lnTo>
                    <a:cubicBezTo>
                      <a:pt x="855622" y="329068"/>
                      <a:pt x="746282" y="217416"/>
                      <a:pt x="606678" y="188848"/>
                    </a:cubicBezTo>
                    <a:close/>
                    <a:moveTo>
                      <a:pt x="509616" y="184073"/>
                    </a:moveTo>
                    <a:lnTo>
                      <a:pt x="474136" y="187204"/>
                    </a:lnTo>
                    <a:cubicBezTo>
                      <a:pt x="333319" y="212357"/>
                      <a:pt x="221667" y="321696"/>
                      <a:pt x="193099" y="461301"/>
                    </a:cubicBezTo>
                    <a:lnTo>
                      <a:pt x="190261" y="489456"/>
                    </a:lnTo>
                    <a:lnTo>
                      <a:pt x="374847" y="489456"/>
                    </a:lnTo>
                    <a:lnTo>
                      <a:pt x="378841" y="469676"/>
                    </a:lnTo>
                    <a:cubicBezTo>
                      <a:pt x="396115" y="428834"/>
                      <a:pt x="428834" y="396115"/>
                      <a:pt x="469676" y="378841"/>
                    </a:cubicBezTo>
                    <a:lnTo>
                      <a:pt x="509616" y="370777"/>
                    </a:lnTo>
                    <a:close/>
                    <a:moveTo>
                      <a:pt x="536115" y="0"/>
                    </a:moveTo>
                    <a:lnTo>
                      <a:pt x="560453" y="2453"/>
                    </a:lnTo>
                    <a:lnTo>
                      <a:pt x="594600" y="91894"/>
                    </a:lnTo>
                    <a:lnTo>
                      <a:pt x="651562" y="13189"/>
                    </a:lnTo>
                    <a:lnTo>
                      <a:pt x="697807" y="27545"/>
                    </a:lnTo>
                    <a:lnTo>
                      <a:pt x="707577" y="122165"/>
                    </a:lnTo>
                    <a:lnTo>
                      <a:pt x="781521" y="62065"/>
                    </a:lnTo>
                    <a:lnTo>
                      <a:pt x="824168" y="85213"/>
                    </a:lnTo>
                    <a:lnTo>
                      <a:pt x="808874" y="180650"/>
                    </a:lnTo>
                    <a:lnTo>
                      <a:pt x="896385" y="141496"/>
                    </a:lnTo>
                    <a:lnTo>
                      <a:pt x="915206" y="157025"/>
                    </a:lnTo>
                    <a:lnTo>
                      <a:pt x="930734" y="175845"/>
                    </a:lnTo>
                    <a:lnTo>
                      <a:pt x="891580" y="263356"/>
                    </a:lnTo>
                    <a:lnTo>
                      <a:pt x="987017" y="248062"/>
                    </a:lnTo>
                    <a:lnTo>
                      <a:pt x="1010166" y="290710"/>
                    </a:lnTo>
                    <a:lnTo>
                      <a:pt x="950065" y="364653"/>
                    </a:lnTo>
                    <a:lnTo>
                      <a:pt x="1044685" y="374423"/>
                    </a:lnTo>
                    <a:lnTo>
                      <a:pt x="1059041" y="420668"/>
                    </a:lnTo>
                    <a:lnTo>
                      <a:pt x="980336" y="477630"/>
                    </a:lnTo>
                    <a:lnTo>
                      <a:pt x="1069777" y="511777"/>
                    </a:lnTo>
                    <a:lnTo>
                      <a:pt x="1072230" y="536115"/>
                    </a:lnTo>
                    <a:lnTo>
                      <a:pt x="1069777" y="560453"/>
                    </a:lnTo>
                    <a:lnTo>
                      <a:pt x="980336" y="594600"/>
                    </a:lnTo>
                    <a:lnTo>
                      <a:pt x="1059041" y="651562"/>
                    </a:lnTo>
                    <a:lnTo>
                      <a:pt x="1044685" y="697807"/>
                    </a:lnTo>
                    <a:lnTo>
                      <a:pt x="950065" y="707577"/>
                    </a:lnTo>
                    <a:lnTo>
                      <a:pt x="1010166" y="781521"/>
                    </a:lnTo>
                    <a:lnTo>
                      <a:pt x="987017" y="824168"/>
                    </a:lnTo>
                    <a:lnTo>
                      <a:pt x="891580" y="808874"/>
                    </a:lnTo>
                    <a:lnTo>
                      <a:pt x="930734" y="896385"/>
                    </a:lnTo>
                    <a:lnTo>
                      <a:pt x="915206" y="915206"/>
                    </a:lnTo>
                    <a:lnTo>
                      <a:pt x="896385" y="930734"/>
                    </a:lnTo>
                    <a:lnTo>
                      <a:pt x="808874" y="891580"/>
                    </a:lnTo>
                    <a:lnTo>
                      <a:pt x="824168" y="987017"/>
                    </a:lnTo>
                    <a:lnTo>
                      <a:pt x="781520" y="1010166"/>
                    </a:lnTo>
                    <a:lnTo>
                      <a:pt x="707577" y="950065"/>
                    </a:lnTo>
                    <a:lnTo>
                      <a:pt x="697807" y="1044685"/>
                    </a:lnTo>
                    <a:lnTo>
                      <a:pt x="651562" y="1059041"/>
                    </a:lnTo>
                    <a:lnTo>
                      <a:pt x="594600" y="980336"/>
                    </a:lnTo>
                    <a:lnTo>
                      <a:pt x="560453" y="1069777"/>
                    </a:lnTo>
                    <a:lnTo>
                      <a:pt x="536115" y="1072230"/>
                    </a:lnTo>
                    <a:lnTo>
                      <a:pt x="511777" y="1069777"/>
                    </a:lnTo>
                    <a:lnTo>
                      <a:pt x="477630" y="980336"/>
                    </a:lnTo>
                    <a:lnTo>
                      <a:pt x="420668" y="1059041"/>
                    </a:lnTo>
                    <a:lnTo>
                      <a:pt x="374423" y="1044685"/>
                    </a:lnTo>
                    <a:lnTo>
                      <a:pt x="364653" y="950065"/>
                    </a:lnTo>
                    <a:lnTo>
                      <a:pt x="290710" y="1010166"/>
                    </a:lnTo>
                    <a:lnTo>
                      <a:pt x="248062" y="987017"/>
                    </a:lnTo>
                    <a:lnTo>
                      <a:pt x="263356" y="891580"/>
                    </a:lnTo>
                    <a:lnTo>
                      <a:pt x="175845" y="930734"/>
                    </a:lnTo>
                    <a:lnTo>
                      <a:pt x="157025" y="915206"/>
                    </a:lnTo>
                    <a:lnTo>
                      <a:pt x="141496" y="896385"/>
                    </a:lnTo>
                    <a:lnTo>
                      <a:pt x="180650" y="808874"/>
                    </a:lnTo>
                    <a:lnTo>
                      <a:pt x="85213" y="824168"/>
                    </a:lnTo>
                    <a:lnTo>
                      <a:pt x="62065" y="781521"/>
                    </a:lnTo>
                    <a:lnTo>
                      <a:pt x="122165" y="707577"/>
                    </a:lnTo>
                    <a:lnTo>
                      <a:pt x="27545" y="697807"/>
                    </a:lnTo>
                    <a:lnTo>
                      <a:pt x="13189" y="651562"/>
                    </a:lnTo>
                    <a:lnTo>
                      <a:pt x="91894" y="594600"/>
                    </a:lnTo>
                    <a:lnTo>
                      <a:pt x="2453" y="560453"/>
                    </a:lnTo>
                    <a:lnTo>
                      <a:pt x="0" y="536115"/>
                    </a:lnTo>
                    <a:lnTo>
                      <a:pt x="2453" y="511777"/>
                    </a:lnTo>
                    <a:lnTo>
                      <a:pt x="91894" y="477630"/>
                    </a:lnTo>
                    <a:lnTo>
                      <a:pt x="13189" y="420668"/>
                    </a:lnTo>
                    <a:lnTo>
                      <a:pt x="27545" y="374423"/>
                    </a:lnTo>
                    <a:lnTo>
                      <a:pt x="122165" y="364653"/>
                    </a:lnTo>
                    <a:lnTo>
                      <a:pt x="62065" y="290710"/>
                    </a:lnTo>
                    <a:lnTo>
                      <a:pt x="85213" y="248062"/>
                    </a:lnTo>
                    <a:lnTo>
                      <a:pt x="180650" y="263356"/>
                    </a:lnTo>
                    <a:lnTo>
                      <a:pt x="141496" y="175845"/>
                    </a:lnTo>
                    <a:lnTo>
                      <a:pt x="157025" y="157025"/>
                    </a:lnTo>
                    <a:lnTo>
                      <a:pt x="175845" y="141496"/>
                    </a:lnTo>
                    <a:lnTo>
                      <a:pt x="263356" y="180650"/>
                    </a:lnTo>
                    <a:lnTo>
                      <a:pt x="248062" y="85213"/>
                    </a:lnTo>
                    <a:lnTo>
                      <a:pt x="290710" y="62065"/>
                    </a:lnTo>
                    <a:lnTo>
                      <a:pt x="364653" y="122165"/>
                    </a:lnTo>
                    <a:lnTo>
                      <a:pt x="374423" y="27545"/>
                    </a:lnTo>
                    <a:lnTo>
                      <a:pt x="420668" y="13189"/>
                    </a:lnTo>
                    <a:lnTo>
                      <a:pt x="477630" y="91894"/>
                    </a:lnTo>
                    <a:lnTo>
                      <a:pt x="511777" y="2453"/>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effectLst/>
                  <a:latin typeface="微软雅黑" panose="020B0503020204020204" charset="-122"/>
                  <a:ea typeface="微软雅黑" panose="020B0503020204020204" charset="-122"/>
                </a:endParaRPr>
              </a:p>
            </p:txBody>
          </p:sp>
          <p:sp>
            <p:nvSpPr>
              <p:cNvPr id="51" name="任意多边形 50"/>
              <p:cNvSpPr/>
              <p:nvPr/>
            </p:nvSpPr>
            <p:spPr>
              <a:xfrm rot="2700000">
                <a:off x="5749093" y="1601982"/>
                <a:ext cx="60720" cy="60720"/>
              </a:xfrm>
              <a:custGeom>
                <a:avLst/>
                <a:gdLst>
                  <a:gd name="connsiteX0" fmla="*/ 704234 w 1072230"/>
                  <a:gd name="connsiteY0" fmla="*/ 548838 h 1072230"/>
                  <a:gd name="connsiteX1" fmla="*/ 693389 w 1072230"/>
                  <a:gd name="connsiteY1" fmla="*/ 602554 h 1072230"/>
                  <a:gd name="connsiteX2" fmla="*/ 602554 w 1072230"/>
                  <a:gd name="connsiteY2" fmla="*/ 693389 h 1072230"/>
                  <a:gd name="connsiteX3" fmla="*/ 568998 w 1072230"/>
                  <a:gd name="connsiteY3" fmla="*/ 700164 h 1072230"/>
                  <a:gd name="connsiteX4" fmla="*/ 568998 w 1072230"/>
                  <a:gd name="connsiteY4" fmla="*/ 879092 h 1072230"/>
                  <a:gd name="connsiteX5" fmla="*/ 598094 w 1072230"/>
                  <a:gd name="connsiteY5" fmla="*/ 876524 h 1072230"/>
                  <a:gd name="connsiteX6" fmla="*/ 879131 w 1072230"/>
                  <a:gd name="connsiteY6" fmla="*/ 602427 h 1072230"/>
                  <a:gd name="connsiteX7" fmla="*/ 884533 w 1072230"/>
                  <a:gd name="connsiteY7" fmla="*/ 548838 h 1072230"/>
                  <a:gd name="connsiteX8" fmla="*/ 187697 w 1072230"/>
                  <a:gd name="connsiteY8" fmla="*/ 548838 h 1072230"/>
                  <a:gd name="connsiteX9" fmla="*/ 193099 w 1072230"/>
                  <a:gd name="connsiteY9" fmla="*/ 602427 h 1072230"/>
                  <a:gd name="connsiteX10" fmla="*/ 474136 w 1072230"/>
                  <a:gd name="connsiteY10" fmla="*/ 876524 h 1072230"/>
                  <a:gd name="connsiteX11" fmla="*/ 509616 w 1072230"/>
                  <a:gd name="connsiteY11" fmla="*/ 879655 h 1072230"/>
                  <a:gd name="connsiteX12" fmla="*/ 509616 w 1072230"/>
                  <a:gd name="connsiteY12" fmla="*/ 701453 h 1072230"/>
                  <a:gd name="connsiteX13" fmla="*/ 469676 w 1072230"/>
                  <a:gd name="connsiteY13" fmla="*/ 693389 h 1072230"/>
                  <a:gd name="connsiteX14" fmla="*/ 378841 w 1072230"/>
                  <a:gd name="connsiteY14" fmla="*/ 602554 h 1072230"/>
                  <a:gd name="connsiteX15" fmla="*/ 367996 w 1072230"/>
                  <a:gd name="connsiteY15" fmla="*/ 548838 h 1072230"/>
                  <a:gd name="connsiteX16" fmla="*/ 536115 w 1072230"/>
                  <a:gd name="connsiteY16" fmla="*/ 450771 h 1072230"/>
                  <a:gd name="connsiteX17" fmla="*/ 450771 w 1072230"/>
                  <a:gd name="connsiteY17" fmla="*/ 536115 h 1072230"/>
                  <a:gd name="connsiteX18" fmla="*/ 536115 w 1072230"/>
                  <a:gd name="connsiteY18" fmla="*/ 621459 h 1072230"/>
                  <a:gd name="connsiteX19" fmla="*/ 621459 w 1072230"/>
                  <a:gd name="connsiteY19" fmla="*/ 536115 h 1072230"/>
                  <a:gd name="connsiteX20" fmla="*/ 536115 w 1072230"/>
                  <a:gd name="connsiteY20" fmla="*/ 450771 h 1072230"/>
                  <a:gd name="connsiteX21" fmla="*/ 568998 w 1072230"/>
                  <a:gd name="connsiteY21" fmla="*/ 185050 h 1072230"/>
                  <a:gd name="connsiteX22" fmla="*/ 568998 w 1072230"/>
                  <a:gd name="connsiteY22" fmla="*/ 372066 h 1072230"/>
                  <a:gd name="connsiteX23" fmla="*/ 602554 w 1072230"/>
                  <a:gd name="connsiteY23" fmla="*/ 378841 h 1072230"/>
                  <a:gd name="connsiteX24" fmla="*/ 693389 w 1072230"/>
                  <a:gd name="connsiteY24" fmla="*/ 469676 h 1072230"/>
                  <a:gd name="connsiteX25" fmla="*/ 697383 w 1072230"/>
                  <a:gd name="connsiteY25" fmla="*/ 489456 h 1072230"/>
                  <a:gd name="connsiteX26" fmla="*/ 882502 w 1072230"/>
                  <a:gd name="connsiteY26" fmla="*/ 489456 h 1072230"/>
                  <a:gd name="connsiteX27" fmla="*/ 880775 w 1072230"/>
                  <a:gd name="connsiteY27" fmla="*/ 469885 h 1072230"/>
                  <a:gd name="connsiteX28" fmla="*/ 606678 w 1072230"/>
                  <a:gd name="connsiteY28" fmla="*/ 188848 h 1072230"/>
                  <a:gd name="connsiteX29" fmla="*/ 509616 w 1072230"/>
                  <a:gd name="connsiteY29" fmla="*/ 184073 h 1072230"/>
                  <a:gd name="connsiteX30" fmla="*/ 474136 w 1072230"/>
                  <a:gd name="connsiteY30" fmla="*/ 187204 h 1072230"/>
                  <a:gd name="connsiteX31" fmla="*/ 193099 w 1072230"/>
                  <a:gd name="connsiteY31" fmla="*/ 461301 h 1072230"/>
                  <a:gd name="connsiteX32" fmla="*/ 190261 w 1072230"/>
                  <a:gd name="connsiteY32" fmla="*/ 489456 h 1072230"/>
                  <a:gd name="connsiteX33" fmla="*/ 374847 w 1072230"/>
                  <a:gd name="connsiteY33" fmla="*/ 489456 h 1072230"/>
                  <a:gd name="connsiteX34" fmla="*/ 378841 w 1072230"/>
                  <a:gd name="connsiteY34" fmla="*/ 469676 h 1072230"/>
                  <a:gd name="connsiteX35" fmla="*/ 469676 w 1072230"/>
                  <a:gd name="connsiteY35" fmla="*/ 378841 h 1072230"/>
                  <a:gd name="connsiteX36" fmla="*/ 509616 w 1072230"/>
                  <a:gd name="connsiteY36" fmla="*/ 370777 h 1072230"/>
                  <a:gd name="connsiteX37" fmla="*/ 536115 w 1072230"/>
                  <a:gd name="connsiteY37" fmla="*/ 0 h 1072230"/>
                  <a:gd name="connsiteX38" fmla="*/ 560453 w 1072230"/>
                  <a:gd name="connsiteY38" fmla="*/ 2453 h 1072230"/>
                  <a:gd name="connsiteX39" fmla="*/ 594600 w 1072230"/>
                  <a:gd name="connsiteY39" fmla="*/ 91894 h 1072230"/>
                  <a:gd name="connsiteX40" fmla="*/ 651562 w 1072230"/>
                  <a:gd name="connsiteY40" fmla="*/ 13189 h 1072230"/>
                  <a:gd name="connsiteX41" fmla="*/ 697807 w 1072230"/>
                  <a:gd name="connsiteY41" fmla="*/ 27545 h 1072230"/>
                  <a:gd name="connsiteX42" fmla="*/ 707577 w 1072230"/>
                  <a:gd name="connsiteY42" fmla="*/ 122165 h 1072230"/>
                  <a:gd name="connsiteX43" fmla="*/ 781521 w 1072230"/>
                  <a:gd name="connsiteY43" fmla="*/ 62065 h 1072230"/>
                  <a:gd name="connsiteX44" fmla="*/ 824168 w 1072230"/>
                  <a:gd name="connsiteY44" fmla="*/ 85213 h 1072230"/>
                  <a:gd name="connsiteX45" fmla="*/ 808874 w 1072230"/>
                  <a:gd name="connsiteY45" fmla="*/ 180650 h 1072230"/>
                  <a:gd name="connsiteX46" fmla="*/ 896385 w 1072230"/>
                  <a:gd name="connsiteY46" fmla="*/ 141496 h 1072230"/>
                  <a:gd name="connsiteX47" fmla="*/ 915206 w 1072230"/>
                  <a:gd name="connsiteY47" fmla="*/ 157025 h 1072230"/>
                  <a:gd name="connsiteX48" fmla="*/ 930734 w 1072230"/>
                  <a:gd name="connsiteY48" fmla="*/ 175845 h 1072230"/>
                  <a:gd name="connsiteX49" fmla="*/ 891580 w 1072230"/>
                  <a:gd name="connsiteY49" fmla="*/ 263356 h 1072230"/>
                  <a:gd name="connsiteX50" fmla="*/ 987017 w 1072230"/>
                  <a:gd name="connsiteY50" fmla="*/ 248062 h 1072230"/>
                  <a:gd name="connsiteX51" fmla="*/ 1010166 w 1072230"/>
                  <a:gd name="connsiteY51" fmla="*/ 290710 h 1072230"/>
                  <a:gd name="connsiteX52" fmla="*/ 950065 w 1072230"/>
                  <a:gd name="connsiteY52" fmla="*/ 364653 h 1072230"/>
                  <a:gd name="connsiteX53" fmla="*/ 1044685 w 1072230"/>
                  <a:gd name="connsiteY53" fmla="*/ 374423 h 1072230"/>
                  <a:gd name="connsiteX54" fmla="*/ 1059041 w 1072230"/>
                  <a:gd name="connsiteY54" fmla="*/ 420668 h 1072230"/>
                  <a:gd name="connsiteX55" fmla="*/ 980336 w 1072230"/>
                  <a:gd name="connsiteY55" fmla="*/ 477630 h 1072230"/>
                  <a:gd name="connsiteX56" fmla="*/ 1069777 w 1072230"/>
                  <a:gd name="connsiteY56" fmla="*/ 511777 h 1072230"/>
                  <a:gd name="connsiteX57" fmla="*/ 1072230 w 1072230"/>
                  <a:gd name="connsiteY57" fmla="*/ 536115 h 1072230"/>
                  <a:gd name="connsiteX58" fmla="*/ 1069777 w 1072230"/>
                  <a:gd name="connsiteY58" fmla="*/ 560453 h 1072230"/>
                  <a:gd name="connsiteX59" fmla="*/ 980336 w 1072230"/>
                  <a:gd name="connsiteY59" fmla="*/ 594600 h 1072230"/>
                  <a:gd name="connsiteX60" fmla="*/ 1059041 w 1072230"/>
                  <a:gd name="connsiteY60" fmla="*/ 651562 h 1072230"/>
                  <a:gd name="connsiteX61" fmla="*/ 1044685 w 1072230"/>
                  <a:gd name="connsiteY61" fmla="*/ 697807 h 1072230"/>
                  <a:gd name="connsiteX62" fmla="*/ 950065 w 1072230"/>
                  <a:gd name="connsiteY62" fmla="*/ 707577 h 1072230"/>
                  <a:gd name="connsiteX63" fmla="*/ 1010166 w 1072230"/>
                  <a:gd name="connsiteY63" fmla="*/ 781521 h 1072230"/>
                  <a:gd name="connsiteX64" fmla="*/ 987017 w 1072230"/>
                  <a:gd name="connsiteY64" fmla="*/ 824168 h 1072230"/>
                  <a:gd name="connsiteX65" fmla="*/ 891580 w 1072230"/>
                  <a:gd name="connsiteY65" fmla="*/ 808874 h 1072230"/>
                  <a:gd name="connsiteX66" fmla="*/ 930734 w 1072230"/>
                  <a:gd name="connsiteY66" fmla="*/ 896385 h 1072230"/>
                  <a:gd name="connsiteX67" fmla="*/ 915206 w 1072230"/>
                  <a:gd name="connsiteY67" fmla="*/ 915206 h 1072230"/>
                  <a:gd name="connsiteX68" fmla="*/ 896385 w 1072230"/>
                  <a:gd name="connsiteY68" fmla="*/ 930734 h 1072230"/>
                  <a:gd name="connsiteX69" fmla="*/ 808874 w 1072230"/>
                  <a:gd name="connsiteY69" fmla="*/ 891580 h 1072230"/>
                  <a:gd name="connsiteX70" fmla="*/ 824168 w 1072230"/>
                  <a:gd name="connsiteY70" fmla="*/ 987017 h 1072230"/>
                  <a:gd name="connsiteX71" fmla="*/ 781520 w 1072230"/>
                  <a:gd name="connsiteY71" fmla="*/ 1010166 h 1072230"/>
                  <a:gd name="connsiteX72" fmla="*/ 707577 w 1072230"/>
                  <a:gd name="connsiteY72" fmla="*/ 950065 h 1072230"/>
                  <a:gd name="connsiteX73" fmla="*/ 697807 w 1072230"/>
                  <a:gd name="connsiteY73" fmla="*/ 1044685 h 1072230"/>
                  <a:gd name="connsiteX74" fmla="*/ 651562 w 1072230"/>
                  <a:gd name="connsiteY74" fmla="*/ 1059041 h 1072230"/>
                  <a:gd name="connsiteX75" fmla="*/ 594600 w 1072230"/>
                  <a:gd name="connsiteY75" fmla="*/ 980336 h 1072230"/>
                  <a:gd name="connsiteX76" fmla="*/ 560453 w 1072230"/>
                  <a:gd name="connsiteY76" fmla="*/ 1069777 h 1072230"/>
                  <a:gd name="connsiteX77" fmla="*/ 536115 w 1072230"/>
                  <a:gd name="connsiteY77" fmla="*/ 1072230 h 1072230"/>
                  <a:gd name="connsiteX78" fmla="*/ 511777 w 1072230"/>
                  <a:gd name="connsiteY78" fmla="*/ 1069777 h 1072230"/>
                  <a:gd name="connsiteX79" fmla="*/ 477630 w 1072230"/>
                  <a:gd name="connsiteY79" fmla="*/ 980336 h 1072230"/>
                  <a:gd name="connsiteX80" fmla="*/ 420668 w 1072230"/>
                  <a:gd name="connsiteY80" fmla="*/ 1059041 h 1072230"/>
                  <a:gd name="connsiteX81" fmla="*/ 374423 w 1072230"/>
                  <a:gd name="connsiteY81" fmla="*/ 1044685 h 1072230"/>
                  <a:gd name="connsiteX82" fmla="*/ 364653 w 1072230"/>
                  <a:gd name="connsiteY82" fmla="*/ 950065 h 1072230"/>
                  <a:gd name="connsiteX83" fmla="*/ 290710 w 1072230"/>
                  <a:gd name="connsiteY83" fmla="*/ 1010166 h 1072230"/>
                  <a:gd name="connsiteX84" fmla="*/ 248062 w 1072230"/>
                  <a:gd name="connsiteY84" fmla="*/ 987017 h 1072230"/>
                  <a:gd name="connsiteX85" fmla="*/ 263356 w 1072230"/>
                  <a:gd name="connsiteY85" fmla="*/ 891580 h 1072230"/>
                  <a:gd name="connsiteX86" fmla="*/ 175845 w 1072230"/>
                  <a:gd name="connsiteY86" fmla="*/ 930734 h 1072230"/>
                  <a:gd name="connsiteX87" fmla="*/ 157025 w 1072230"/>
                  <a:gd name="connsiteY87" fmla="*/ 915206 h 1072230"/>
                  <a:gd name="connsiteX88" fmla="*/ 141496 w 1072230"/>
                  <a:gd name="connsiteY88" fmla="*/ 896385 h 1072230"/>
                  <a:gd name="connsiteX89" fmla="*/ 180650 w 1072230"/>
                  <a:gd name="connsiteY89" fmla="*/ 808874 h 1072230"/>
                  <a:gd name="connsiteX90" fmla="*/ 85213 w 1072230"/>
                  <a:gd name="connsiteY90" fmla="*/ 824168 h 1072230"/>
                  <a:gd name="connsiteX91" fmla="*/ 62065 w 1072230"/>
                  <a:gd name="connsiteY91" fmla="*/ 781521 h 1072230"/>
                  <a:gd name="connsiteX92" fmla="*/ 122165 w 1072230"/>
                  <a:gd name="connsiteY92" fmla="*/ 707577 h 1072230"/>
                  <a:gd name="connsiteX93" fmla="*/ 27545 w 1072230"/>
                  <a:gd name="connsiteY93" fmla="*/ 697807 h 1072230"/>
                  <a:gd name="connsiteX94" fmla="*/ 13189 w 1072230"/>
                  <a:gd name="connsiteY94" fmla="*/ 651562 h 1072230"/>
                  <a:gd name="connsiteX95" fmla="*/ 91894 w 1072230"/>
                  <a:gd name="connsiteY95" fmla="*/ 594600 h 1072230"/>
                  <a:gd name="connsiteX96" fmla="*/ 2453 w 1072230"/>
                  <a:gd name="connsiteY96" fmla="*/ 560453 h 1072230"/>
                  <a:gd name="connsiteX97" fmla="*/ 0 w 1072230"/>
                  <a:gd name="connsiteY97" fmla="*/ 536115 h 1072230"/>
                  <a:gd name="connsiteX98" fmla="*/ 2453 w 1072230"/>
                  <a:gd name="connsiteY98" fmla="*/ 511777 h 1072230"/>
                  <a:gd name="connsiteX99" fmla="*/ 91894 w 1072230"/>
                  <a:gd name="connsiteY99" fmla="*/ 477630 h 1072230"/>
                  <a:gd name="connsiteX100" fmla="*/ 13189 w 1072230"/>
                  <a:gd name="connsiteY100" fmla="*/ 420668 h 1072230"/>
                  <a:gd name="connsiteX101" fmla="*/ 27545 w 1072230"/>
                  <a:gd name="connsiteY101" fmla="*/ 374423 h 1072230"/>
                  <a:gd name="connsiteX102" fmla="*/ 122165 w 1072230"/>
                  <a:gd name="connsiteY102" fmla="*/ 364653 h 1072230"/>
                  <a:gd name="connsiteX103" fmla="*/ 62065 w 1072230"/>
                  <a:gd name="connsiteY103" fmla="*/ 290710 h 1072230"/>
                  <a:gd name="connsiteX104" fmla="*/ 85213 w 1072230"/>
                  <a:gd name="connsiteY104" fmla="*/ 248062 h 1072230"/>
                  <a:gd name="connsiteX105" fmla="*/ 180650 w 1072230"/>
                  <a:gd name="connsiteY105" fmla="*/ 263356 h 1072230"/>
                  <a:gd name="connsiteX106" fmla="*/ 141496 w 1072230"/>
                  <a:gd name="connsiteY106" fmla="*/ 175845 h 1072230"/>
                  <a:gd name="connsiteX107" fmla="*/ 157025 w 1072230"/>
                  <a:gd name="connsiteY107" fmla="*/ 157025 h 1072230"/>
                  <a:gd name="connsiteX108" fmla="*/ 175845 w 1072230"/>
                  <a:gd name="connsiteY108" fmla="*/ 141496 h 1072230"/>
                  <a:gd name="connsiteX109" fmla="*/ 263356 w 1072230"/>
                  <a:gd name="connsiteY109" fmla="*/ 180650 h 1072230"/>
                  <a:gd name="connsiteX110" fmla="*/ 248062 w 1072230"/>
                  <a:gd name="connsiteY110" fmla="*/ 85213 h 1072230"/>
                  <a:gd name="connsiteX111" fmla="*/ 290710 w 1072230"/>
                  <a:gd name="connsiteY111" fmla="*/ 62065 h 1072230"/>
                  <a:gd name="connsiteX112" fmla="*/ 364653 w 1072230"/>
                  <a:gd name="connsiteY112" fmla="*/ 122165 h 1072230"/>
                  <a:gd name="connsiteX113" fmla="*/ 374423 w 1072230"/>
                  <a:gd name="connsiteY113" fmla="*/ 27545 h 1072230"/>
                  <a:gd name="connsiteX114" fmla="*/ 420668 w 1072230"/>
                  <a:gd name="connsiteY114" fmla="*/ 13189 h 1072230"/>
                  <a:gd name="connsiteX115" fmla="*/ 477630 w 1072230"/>
                  <a:gd name="connsiteY115" fmla="*/ 91894 h 1072230"/>
                  <a:gd name="connsiteX116" fmla="*/ 511777 w 1072230"/>
                  <a:gd name="connsiteY116" fmla="*/ 2453 h 10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072230" h="1072230">
                    <a:moveTo>
                      <a:pt x="704234" y="548838"/>
                    </a:moveTo>
                    <a:lnTo>
                      <a:pt x="693389" y="602554"/>
                    </a:lnTo>
                    <a:cubicBezTo>
                      <a:pt x="676115" y="643396"/>
                      <a:pt x="643396" y="676115"/>
                      <a:pt x="602554" y="693389"/>
                    </a:cubicBezTo>
                    <a:lnTo>
                      <a:pt x="568998" y="700164"/>
                    </a:lnTo>
                    <a:lnTo>
                      <a:pt x="568998" y="879092"/>
                    </a:lnTo>
                    <a:lnTo>
                      <a:pt x="598094" y="876524"/>
                    </a:lnTo>
                    <a:cubicBezTo>
                      <a:pt x="738911" y="851371"/>
                      <a:pt x="850563" y="742032"/>
                      <a:pt x="879131" y="602427"/>
                    </a:cubicBezTo>
                    <a:lnTo>
                      <a:pt x="884533" y="548838"/>
                    </a:lnTo>
                    <a:close/>
                    <a:moveTo>
                      <a:pt x="187697" y="548838"/>
                    </a:moveTo>
                    <a:lnTo>
                      <a:pt x="193099" y="602427"/>
                    </a:lnTo>
                    <a:cubicBezTo>
                      <a:pt x="221667" y="742032"/>
                      <a:pt x="333319" y="851371"/>
                      <a:pt x="474136" y="876524"/>
                    </a:cubicBezTo>
                    <a:lnTo>
                      <a:pt x="509616" y="879655"/>
                    </a:lnTo>
                    <a:lnTo>
                      <a:pt x="509616" y="701453"/>
                    </a:lnTo>
                    <a:lnTo>
                      <a:pt x="469676" y="693389"/>
                    </a:lnTo>
                    <a:cubicBezTo>
                      <a:pt x="428834" y="676115"/>
                      <a:pt x="396115" y="643396"/>
                      <a:pt x="378841" y="602554"/>
                    </a:cubicBezTo>
                    <a:lnTo>
                      <a:pt x="367996" y="548838"/>
                    </a:lnTo>
                    <a:close/>
                    <a:moveTo>
                      <a:pt x="536115" y="450771"/>
                    </a:moveTo>
                    <a:cubicBezTo>
                      <a:pt x="488981" y="450771"/>
                      <a:pt x="450771" y="488981"/>
                      <a:pt x="450771" y="536115"/>
                    </a:cubicBezTo>
                    <a:cubicBezTo>
                      <a:pt x="450771" y="583249"/>
                      <a:pt x="488981" y="621459"/>
                      <a:pt x="536115" y="621459"/>
                    </a:cubicBezTo>
                    <a:cubicBezTo>
                      <a:pt x="583249" y="621459"/>
                      <a:pt x="621459" y="583249"/>
                      <a:pt x="621459" y="536115"/>
                    </a:cubicBezTo>
                    <a:cubicBezTo>
                      <a:pt x="621459" y="488981"/>
                      <a:pt x="583249" y="450771"/>
                      <a:pt x="536115" y="450771"/>
                    </a:cubicBezTo>
                    <a:close/>
                    <a:moveTo>
                      <a:pt x="568998" y="185050"/>
                    </a:moveTo>
                    <a:lnTo>
                      <a:pt x="568998" y="372066"/>
                    </a:lnTo>
                    <a:lnTo>
                      <a:pt x="602554" y="378841"/>
                    </a:lnTo>
                    <a:cubicBezTo>
                      <a:pt x="643396" y="396115"/>
                      <a:pt x="676115" y="428834"/>
                      <a:pt x="693389" y="469676"/>
                    </a:cubicBezTo>
                    <a:lnTo>
                      <a:pt x="697383" y="489456"/>
                    </a:lnTo>
                    <a:lnTo>
                      <a:pt x="882502" y="489456"/>
                    </a:lnTo>
                    <a:lnTo>
                      <a:pt x="880775" y="469885"/>
                    </a:lnTo>
                    <a:cubicBezTo>
                      <a:pt x="855622" y="329068"/>
                      <a:pt x="746282" y="217416"/>
                      <a:pt x="606678" y="188848"/>
                    </a:cubicBezTo>
                    <a:close/>
                    <a:moveTo>
                      <a:pt x="509616" y="184073"/>
                    </a:moveTo>
                    <a:lnTo>
                      <a:pt x="474136" y="187204"/>
                    </a:lnTo>
                    <a:cubicBezTo>
                      <a:pt x="333319" y="212357"/>
                      <a:pt x="221667" y="321696"/>
                      <a:pt x="193099" y="461301"/>
                    </a:cubicBezTo>
                    <a:lnTo>
                      <a:pt x="190261" y="489456"/>
                    </a:lnTo>
                    <a:lnTo>
                      <a:pt x="374847" y="489456"/>
                    </a:lnTo>
                    <a:lnTo>
                      <a:pt x="378841" y="469676"/>
                    </a:lnTo>
                    <a:cubicBezTo>
                      <a:pt x="396115" y="428834"/>
                      <a:pt x="428834" y="396115"/>
                      <a:pt x="469676" y="378841"/>
                    </a:cubicBezTo>
                    <a:lnTo>
                      <a:pt x="509616" y="370777"/>
                    </a:lnTo>
                    <a:close/>
                    <a:moveTo>
                      <a:pt x="536115" y="0"/>
                    </a:moveTo>
                    <a:lnTo>
                      <a:pt x="560453" y="2453"/>
                    </a:lnTo>
                    <a:lnTo>
                      <a:pt x="594600" y="91894"/>
                    </a:lnTo>
                    <a:lnTo>
                      <a:pt x="651562" y="13189"/>
                    </a:lnTo>
                    <a:lnTo>
                      <a:pt x="697807" y="27545"/>
                    </a:lnTo>
                    <a:lnTo>
                      <a:pt x="707577" y="122165"/>
                    </a:lnTo>
                    <a:lnTo>
                      <a:pt x="781521" y="62065"/>
                    </a:lnTo>
                    <a:lnTo>
                      <a:pt x="824168" y="85213"/>
                    </a:lnTo>
                    <a:lnTo>
                      <a:pt x="808874" y="180650"/>
                    </a:lnTo>
                    <a:lnTo>
                      <a:pt x="896385" y="141496"/>
                    </a:lnTo>
                    <a:lnTo>
                      <a:pt x="915206" y="157025"/>
                    </a:lnTo>
                    <a:lnTo>
                      <a:pt x="930734" y="175845"/>
                    </a:lnTo>
                    <a:lnTo>
                      <a:pt x="891580" y="263356"/>
                    </a:lnTo>
                    <a:lnTo>
                      <a:pt x="987017" y="248062"/>
                    </a:lnTo>
                    <a:lnTo>
                      <a:pt x="1010166" y="290710"/>
                    </a:lnTo>
                    <a:lnTo>
                      <a:pt x="950065" y="364653"/>
                    </a:lnTo>
                    <a:lnTo>
                      <a:pt x="1044685" y="374423"/>
                    </a:lnTo>
                    <a:lnTo>
                      <a:pt x="1059041" y="420668"/>
                    </a:lnTo>
                    <a:lnTo>
                      <a:pt x="980336" y="477630"/>
                    </a:lnTo>
                    <a:lnTo>
                      <a:pt x="1069777" y="511777"/>
                    </a:lnTo>
                    <a:lnTo>
                      <a:pt x="1072230" y="536115"/>
                    </a:lnTo>
                    <a:lnTo>
                      <a:pt x="1069777" y="560453"/>
                    </a:lnTo>
                    <a:lnTo>
                      <a:pt x="980336" y="594600"/>
                    </a:lnTo>
                    <a:lnTo>
                      <a:pt x="1059041" y="651562"/>
                    </a:lnTo>
                    <a:lnTo>
                      <a:pt x="1044685" y="697807"/>
                    </a:lnTo>
                    <a:lnTo>
                      <a:pt x="950065" y="707577"/>
                    </a:lnTo>
                    <a:lnTo>
                      <a:pt x="1010166" y="781521"/>
                    </a:lnTo>
                    <a:lnTo>
                      <a:pt x="987017" y="824168"/>
                    </a:lnTo>
                    <a:lnTo>
                      <a:pt x="891580" y="808874"/>
                    </a:lnTo>
                    <a:lnTo>
                      <a:pt x="930734" y="896385"/>
                    </a:lnTo>
                    <a:lnTo>
                      <a:pt x="915206" y="915206"/>
                    </a:lnTo>
                    <a:lnTo>
                      <a:pt x="896385" y="930734"/>
                    </a:lnTo>
                    <a:lnTo>
                      <a:pt x="808874" y="891580"/>
                    </a:lnTo>
                    <a:lnTo>
                      <a:pt x="824168" y="987017"/>
                    </a:lnTo>
                    <a:lnTo>
                      <a:pt x="781520" y="1010166"/>
                    </a:lnTo>
                    <a:lnTo>
                      <a:pt x="707577" y="950065"/>
                    </a:lnTo>
                    <a:lnTo>
                      <a:pt x="697807" y="1044685"/>
                    </a:lnTo>
                    <a:lnTo>
                      <a:pt x="651562" y="1059041"/>
                    </a:lnTo>
                    <a:lnTo>
                      <a:pt x="594600" y="980336"/>
                    </a:lnTo>
                    <a:lnTo>
                      <a:pt x="560453" y="1069777"/>
                    </a:lnTo>
                    <a:lnTo>
                      <a:pt x="536115" y="1072230"/>
                    </a:lnTo>
                    <a:lnTo>
                      <a:pt x="511777" y="1069777"/>
                    </a:lnTo>
                    <a:lnTo>
                      <a:pt x="477630" y="980336"/>
                    </a:lnTo>
                    <a:lnTo>
                      <a:pt x="420668" y="1059041"/>
                    </a:lnTo>
                    <a:lnTo>
                      <a:pt x="374423" y="1044685"/>
                    </a:lnTo>
                    <a:lnTo>
                      <a:pt x="364653" y="950065"/>
                    </a:lnTo>
                    <a:lnTo>
                      <a:pt x="290710" y="1010166"/>
                    </a:lnTo>
                    <a:lnTo>
                      <a:pt x="248062" y="987017"/>
                    </a:lnTo>
                    <a:lnTo>
                      <a:pt x="263356" y="891580"/>
                    </a:lnTo>
                    <a:lnTo>
                      <a:pt x="175845" y="930734"/>
                    </a:lnTo>
                    <a:lnTo>
                      <a:pt x="157025" y="915206"/>
                    </a:lnTo>
                    <a:lnTo>
                      <a:pt x="141496" y="896385"/>
                    </a:lnTo>
                    <a:lnTo>
                      <a:pt x="180650" y="808874"/>
                    </a:lnTo>
                    <a:lnTo>
                      <a:pt x="85213" y="824168"/>
                    </a:lnTo>
                    <a:lnTo>
                      <a:pt x="62065" y="781521"/>
                    </a:lnTo>
                    <a:lnTo>
                      <a:pt x="122165" y="707577"/>
                    </a:lnTo>
                    <a:lnTo>
                      <a:pt x="27545" y="697807"/>
                    </a:lnTo>
                    <a:lnTo>
                      <a:pt x="13189" y="651562"/>
                    </a:lnTo>
                    <a:lnTo>
                      <a:pt x="91894" y="594600"/>
                    </a:lnTo>
                    <a:lnTo>
                      <a:pt x="2453" y="560453"/>
                    </a:lnTo>
                    <a:lnTo>
                      <a:pt x="0" y="536115"/>
                    </a:lnTo>
                    <a:lnTo>
                      <a:pt x="2453" y="511777"/>
                    </a:lnTo>
                    <a:lnTo>
                      <a:pt x="91894" y="477630"/>
                    </a:lnTo>
                    <a:lnTo>
                      <a:pt x="13189" y="420668"/>
                    </a:lnTo>
                    <a:lnTo>
                      <a:pt x="27545" y="374423"/>
                    </a:lnTo>
                    <a:lnTo>
                      <a:pt x="122165" y="364653"/>
                    </a:lnTo>
                    <a:lnTo>
                      <a:pt x="62065" y="290710"/>
                    </a:lnTo>
                    <a:lnTo>
                      <a:pt x="85213" y="248062"/>
                    </a:lnTo>
                    <a:lnTo>
                      <a:pt x="180650" y="263356"/>
                    </a:lnTo>
                    <a:lnTo>
                      <a:pt x="141496" y="175845"/>
                    </a:lnTo>
                    <a:lnTo>
                      <a:pt x="157025" y="157025"/>
                    </a:lnTo>
                    <a:lnTo>
                      <a:pt x="175845" y="141496"/>
                    </a:lnTo>
                    <a:lnTo>
                      <a:pt x="263356" y="180650"/>
                    </a:lnTo>
                    <a:lnTo>
                      <a:pt x="248062" y="85213"/>
                    </a:lnTo>
                    <a:lnTo>
                      <a:pt x="290710" y="62065"/>
                    </a:lnTo>
                    <a:lnTo>
                      <a:pt x="364653" y="122165"/>
                    </a:lnTo>
                    <a:lnTo>
                      <a:pt x="374423" y="27545"/>
                    </a:lnTo>
                    <a:lnTo>
                      <a:pt x="420668" y="13189"/>
                    </a:lnTo>
                    <a:lnTo>
                      <a:pt x="477630" y="91894"/>
                    </a:lnTo>
                    <a:lnTo>
                      <a:pt x="511777" y="2453"/>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effectLst/>
                  <a:latin typeface="微软雅黑" panose="020B0503020204020204" charset="-122"/>
                  <a:ea typeface="微软雅黑" panose="020B0503020204020204" charset="-122"/>
                </a:endParaRPr>
              </a:p>
            </p:txBody>
          </p:sp>
        </p:grpSp>
        <p:sp>
          <p:nvSpPr>
            <p:cNvPr id="46" name="文本框 36"/>
            <p:cNvSpPr txBox="1"/>
            <p:nvPr/>
          </p:nvSpPr>
          <p:spPr>
            <a:xfrm>
              <a:off x="4075368" y="3147992"/>
              <a:ext cx="899160" cy="299085"/>
            </a:xfrm>
            <a:prstGeom prst="rect">
              <a:avLst/>
            </a:prstGeom>
            <a:noFill/>
          </p:spPr>
          <p:txBody>
            <a:bodyPr wrap="none" lIns="68580" tIns="34290" rIns="68580" bIns="34290" rtlCol="0">
              <a:spAutoFit/>
            </a:bodyPr>
            <a:lstStyle/>
            <a:p>
              <a:pPr algn="ctr"/>
              <a:r>
                <a:rPr lang="en-US" altLang="zh-CN" sz="1500" b="1" dirty="0">
                  <a:solidFill>
                    <a:srgbClr val="15F2FA"/>
                  </a:solidFill>
                  <a:effectLst/>
                  <a:latin typeface="微软雅黑" panose="020B0503020204020204" charset="-122"/>
                  <a:ea typeface="微软雅黑" panose="020B0503020204020204" charset="-122"/>
                </a:rPr>
                <a:t>添加标题</a:t>
              </a:r>
            </a:p>
          </p:txBody>
        </p:sp>
        <p:sp>
          <p:nvSpPr>
            <p:cNvPr id="47" name="文本框 37"/>
            <p:cNvSpPr txBox="1"/>
            <p:nvPr/>
          </p:nvSpPr>
          <p:spPr>
            <a:xfrm>
              <a:off x="3850033" y="3427549"/>
              <a:ext cx="1349828" cy="437515"/>
            </a:xfrm>
            <a:prstGeom prst="rect">
              <a:avLst/>
            </a:prstGeom>
            <a:noFill/>
          </p:spPr>
          <p:txBody>
            <a:bodyPr wrap="square" lIns="68580" tIns="34290" rIns="68580" bIns="34290" rtlCol="0">
              <a:spAutoFit/>
            </a:bodyPr>
            <a:lstStyle/>
            <a:p>
              <a:pPr algn="ctr"/>
              <a:r>
                <a:rPr lang="en-US" altLang="zh-CN" sz="800" dirty="0">
                  <a:solidFill>
                    <a:srgbClr val="15F2FA"/>
                  </a:solidFill>
                  <a:effectLst/>
                  <a:latin typeface="微软雅黑" panose="020B0503020204020204" charset="-122"/>
                  <a:ea typeface="微软雅黑" panose="020B0503020204020204" charset="-122"/>
                </a:rPr>
                <a:t>We do our best to make your presentation perfect!</a:t>
              </a:r>
            </a:p>
          </p:txBody>
        </p:sp>
      </p:grpSp>
      <p:grpSp>
        <p:nvGrpSpPr>
          <p:cNvPr id="54" name="组合 53"/>
          <p:cNvGrpSpPr/>
          <p:nvPr/>
        </p:nvGrpSpPr>
        <p:grpSpPr>
          <a:xfrm>
            <a:off x="4981362" y="1853586"/>
            <a:ext cx="2334883" cy="1879275"/>
            <a:chOff x="4981361" y="1565135"/>
            <a:chExt cx="2334883" cy="1879275"/>
          </a:xfrm>
        </p:grpSpPr>
        <p:sp>
          <p:nvSpPr>
            <p:cNvPr id="55" name="空心弧 54"/>
            <p:cNvSpPr/>
            <p:nvPr/>
          </p:nvSpPr>
          <p:spPr>
            <a:xfrm rot="10800000">
              <a:off x="4981361" y="1624754"/>
              <a:ext cx="1819656" cy="1819656"/>
            </a:xfrm>
            <a:prstGeom prst="blockArc">
              <a:avLst/>
            </a:prstGeom>
            <a:solidFill>
              <a:srgbClr val="15F2FA">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srgbClr val="15F2FA"/>
                </a:solidFill>
                <a:effectLst/>
                <a:latin typeface="微软雅黑" panose="020B0503020204020204" charset="-122"/>
                <a:ea typeface="微软雅黑" panose="020B0503020204020204" charset="-122"/>
              </a:endParaRPr>
            </a:p>
          </p:txBody>
        </p:sp>
        <p:grpSp>
          <p:nvGrpSpPr>
            <p:cNvPr id="56" name="组合 55"/>
            <p:cNvGrpSpPr/>
            <p:nvPr/>
          </p:nvGrpSpPr>
          <p:grpSpPr>
            <a:xfrm flipV="1">
              <a:off x="5923548" y="1920951"/>
              <a:ext cx="1392696" cy="808276"/>
              <a:chOff x="837732" y="1756273"/>
              <a:chExt cx="4394668" cy="1710028"/>
            </a:xfrm>
          </p:grpSpPr>
          <p:sp>
            <p:nvSpPr>
              <p:cNvPr id="60" name="椭圆 59"/>
              <p:cNvSpPr/>
              <p:nvPr/>
            </p:nvSpPr>
            <p:spPr>
              <a:xfrm>
                <a:off x="837732" y="1756273"/>
                <a:ext cx="4394668" cy="1110830"/>
              </a:xfrm>
              <a:prstGeom prst="ellipse">
                <a:avLst/>
              </a:prstGeom>
              <a:gradFill flip="none" rotWithShape="1">
                <a:gsLst>
                  <a:gs pos="86000">
                    <a:schemeClr val="bg1">
                      <a:alpha val="0"/>
                    </a:schemeClr>
                  </a:gs>
                  <a:gs pos="15000">
                    <a:schemeClr val="tx1">
                      <a:lumMod val="95000"/>
                      <a:lumOff val="5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effectLst/>
                  <a:latin typeface="微软雅黑" panose="020B0503020204020204" charset="-122"/>
                  <a:ea typeface="微软雅黑" panose="020B0503020204020204" charset="-122"/>
                </a:endParaRPr>
              </a:p>
            </p:txBody>
          </p:sp>
          <p:sp useBgFill="1">
            <p:nvSpPr>
              <p:cNvPr id="61" name="矩形 60"/>
              <p:cNvSpPr/>
              <p:nvPr/>
            </p:nvSpPr>
            <p:spPr>
              <a:xfrm>
                <a:off x="837732" y="2165054"/>
                <a:ext cx="4394668" cy="130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effectLst/>
                  <a:latin typeface="微软雅黑" panose="020B0503020204020204" charset="-122"/>
                  <a:ea typeface="微软雅黑" panose="020B0503020204020204" charset="-122"/>
                </a:endParaRPr>
              </a:p>
            </p:txBody>
          </p:sp>
        </p:grpSp>
        <p:sp>
          <p:nvSpPr>
            <p:cNvPr id="57" name="文本框 31"/>
            <p:cNvSpPr txBox="1"/>
            <p:nvPr/>
          </p:nvSpPr>
          <p:spPr>
            <a:xfrm>
              <a:off x="5639731" y="2520387"/>
              <a:ext cx="560070" cy="483870"/>
            </a:xfrm>
            <a:prstGeom prst="rect">
              <a:avLst/>
            </a:prstGeom>
            <a:noFill/>
          </p:spPr>
          <p:txBody>
            <a:bodyPr wrap="none" lIns="68580" tIns="34290" rIns="68580" bIns="34290" rtlCol="0">
              <a:spAutoFit/>
            </a:bodyPr>
            <a:lstStyle/>
            <a:p>
              <a:r>
                <a:rPr lang="en-US" altLang="zh-CN" sz="2700" b="1" dirty="0">
                  <a:solidFill>
                    <a:srgbClr val="15F2FA"/>
                  </a:solidFill>
                  <a:effectLst/>
                  <a:latin typeface="微软雅黑" panose="020B0503020204020204" charset="-122"/>
                  <a:ea typeface="微软雅黑" panose="020B0503020204020204" charset="-122"/>
                </a:rPr>
                <a:t>04</a:t>
              </a:r>
            </a:p>
          </p:txBody>
        </p:sp>
        <p:sp>
          <p:nvSpPr>
            <p:cNvPr id="58" name="燕尾形 57"/>
            <p:cNvSpPr/>
            <p:nvPr/>
          </p:nvSpPr>
          <p:spPr>
            <a:xfrm rot="16200000">
              <a:off x="5770988" y="2145562"/>
              <a:ext cx="261257" cy="261257"/>
            </a:xfrm>
            <a:prstGeom prst="chevron">
              <a:avLst/>
            </a:prstGeom>
            <a:solidFill>
              <a:srgbClr val="15F2FA"/>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srgbClr val="15F2FA"/>
                </a:solidFill>
                <a:effectLst/>
                <a:latin typeface="微软雅黑" panose="020B0503020204020204" charset="-122"/>
                <a:ea typeface="微软雅黑" panose="020B0503020204020204" charset="-122"/>
              </a:endParaRPr>
            </a:p>
          </p:txBody>
        </p:sp>
        <p:sp>
          <p:nvSpPr>
            <p:cNvPr id="59" name="文本框 51"/>
            <p:cNvSpPr txBox="1"/>
            <p:nvPr/>
          </p:nvSpPr>
          <p:spPr>
            <a:xfrm>
              <a:off x="5248634" y="1565135"/>
              <a:ext cx="1349828" cy="437515"/>
            </a:xfrm>
            <a:prstGeom prst="rect">
              <a:avLst/>
            </a:prstGeom>
            <a:noFill/>
          </p:spPr>
          <p:txBody>
            <a:bodyPr wrap="square" lIns="68580" tIns="34290" rIns="68580" bIns="34290" rtlCol="0">
              <a:spAutoFit/>
            </a:bodyPr>
            <a:lstStyle/>
            <a:p>
              <a:pPr algn="ctr"/>
              <a:r>
                <a:rPr lang="en-US" altLang="zh-CN" sz="800" dirty="0">
                  <a:solidFill>
                    <a:srgbClr val="15F2FA"/>
                  </a:solidFill>
                  <a:effectLst/>
                  <a:latin typeface="微软雅黑" panose="020B0503020204020204" charset="-122"/>
                  <a:ea typeface="微软雅黑" panose="020B0503020204020204" charset="-122"/>
                </a:rPr>
                <a:t>We do our best to make your presentation perfect!</a:t>
              </a:r>
            </a:p>
          </p:txBody>
        </p:sp>
      </p:grpSp>
      <p:grpSp>
        <p:nvGrpSpPr>
          <p:cNvPr id="62" name="组合 61"/>
          <p:cNvGrpSpPr/>
          <p:nvPr/>
        </p:nvGrpSpPr>
        <p:grpSpPr>
          <a:xfrm>
            <a:off x="6342818" y="1916082"/>
            <a:ext cx="2322167" cy="2237432"/>
            <a:chOff x="6342817" y="1627632"/>
            <a:chExt cx="2322167" cy="2237432"/>
          </a:xfrm>
        </p:grpSpPr>
        <p:grpSp>
          <p:nvGrpSpPr>
            <p:cNvPr id="63" name="组合 62"/>
            <p:cNvGrpSpPr/>
            <p:nvPr/>
          </p:nvGrpSpPr>
          <p:grpSpPr>
            <a:xfrm flipV="1">
              <a:off x="7272288" y="1920951"/>
              <a:ext cx="1392696" cy="808276"/>
              <a:chOff x="837732" y="1756273"/>
              <a:chExt cx="4394668" cy="1710028"/>
            </a:xfrm>
          </p:grpSpPr>
          <p:sp>
            <p:nvSpPr>
              <p:cNvPr id="70" name="椭圆 69"/>
              <p:cNvSpPr/>
              <p:nvPr/>
            </p:nvSpPr>
            <p:spPr>
              <a:xfrm>
                <a:off x="837732" y="1756273"/>
                <a:ext cx="4394668" cy="1110830"/>
              </a:xfrm>
              <a:prstGeom prst="ellipse">
                <a:avLst/>
              </a:prstGeom>
              <a:gradFill flip="none" rotWithShape="1">
                <a:gsLst>
                  <a:gs pos="86000">
                    <a:schemeClr val="bg1">
                      <a:alpha val="0"/>
                    </a:schemeClr>
                  </a:gs>
                  <a:gs pos="17000">
                    <a:schemeClr val="tx1">
                      <a:lumMod val="95000"/>
                      <a:lumOff val="5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effectLst/>
                  <a:latin typeface="微软雅黑" panose="020B0503020204020204" charset="-122"/>
                  <a:ea typeface="微软雅黑" panose="020B0503020204020204" charset="-122"/>
                </a:endParaRPr>
              </a:p>
            </p:txBody>
          </p:sp>
          <p:sp useBgFill="1">
            <p:nvSpPr>
              <p:cNvPr id="71" name="矩形 70"/>
              <p:cNvSpPr/>
              <p:nvPr/>
            </p:nvSpPr>
            <p:spPr>
              <a:xfrm>
                <a:off x="837732" y="2165054"/>
                <a:ext cx="4394668" cy="130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effectLst/>
                  <a:latin typeface="微软雅黑" panose="020B0503020204020204" charset="-122"/>
                  <a:ea typeface="微软雅黑" panose="020B0503020204020204" charset="-122"/>
                </a:endParaRPr>
              </a:p>
            </p:txBody>
          </p:sp>
        </p:grpSp>
        <p:grpSp>
          <p:nvGrpSpPr>
            <p:cNvPr id="64" name="组合 63"/>
            <p:cNvGrpSpPr/>
            <p:nvPr/>
          </p:nvGrpSpPr>
          <p:grpSpPr>
            <a:xfrm>
              <a:off x="6342817" y="1627632"/>
              <a:ext cx="1819656" cy="2237432"/>
              <a:chOff x="6342817" y="1627632"/>
              <a:chExt cx="1819656" cy="2237432"/>
            </a:xfrm>
          </p:grpSpPr>
          <p:sp>
            <p:nvSpPr>
              <p:cNvPr id="65" name="空心弧 64"/>
              <p:cNvSpPr/>
              <p:nvPr/>
            </p:nvSpPr>
            <p:spPr>
              <a:xfrm>
                <a:off x="6342817" y="1627632"/>
                <a:ext cx="1819656" cy="1819656"/>
              </a:xfrm>
              <a:prstGeom prst="blockArc">
                <a:avLst/>
              </a:prstGeom>
              <a:solidFill>
                <a:srgbClr val="15F2FA">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srgbClr val="15F2FA"/>
                  </a:solidFill>
                  <a:effectLst/>
                  <a:latin typeface="微软雅黑" panose="020B0503020204020204" charset="-122"/>
                  <a:ea typeface="微软雅黑" panose="020B0503020204020204" charset="-122"/>
                </a:endParaRPr>
              </a:p>
            </p:txBody>
          </p:sp>
          <p:sp>
            <p:nvSpPr>
              <p:cNvPr id="66" name="文本框 29"/>
              <p:cNvSpPr txBox="1"/>
              <p:nvPr/>
            </p:nvSpPr>
            <p:spPr>
              <a:xfrm>
                <a:off x="7034890" y="2113843"/>
                <a:ext cx="560070" cy="483870"/>
              </a:xfrm>
              <a:prstGeom prst="rect">
                <a:avLst/>
              </a:prstGeom>
              <a:noFill/>
            </p:spPr>
            <p:txBody>
              <a:bodyPr wrap="none" lIns="68580" tIns="34290" rIns="68580" bIns="34290" rtlCol="0">
                <a:spAutoFit/>
              </a:bodyPr>
              <a:lstStyle/>
              <a:p>
                <a:r>
                  <a:rPr lang="en-US" altLang="zh-CN" sz="2700" b="1" dirty="0">
                    <a:solidFill>
                      <a:srgbClr val="15F2FA"/>
                    </a:solidFill>
                    <a:effectLst/>
                    <a:latin typeface="微软雅黑" panose="020B0503020204020204" charset="-122"/>
                    <a:ea typeface="微软雅黑" panose="020B0503020204020204" charset="-122"/>
                  </a:rPr>
                  <a:t>05</a:t>
                </a:r>
              </a:p>
            </p:txBody>
          </p:sp>
          <p:sp>
            <p:nvSpPr>
              <p:cNvPr id="67" name="Freeform 155"/>
              <p:cNvSpPr>
                <a:spLocks noEditPoints="1"/>
              </p:cNvSpPr>
              <p:nvPr/>
            </p:nvSpPr>
            <p:spPr bwMode="auto">
              <a:xfrm>
                <a:off x="7114748" y="2789647"/>
                <a:ext cx="366997" cy="311304"/>
              </a:xfrm>
              <a:custGeom>
                <a:avLst/>
                <a:gdLst>
                  <a:gd name="T0" fmla="*/ 156 w 342"/>
                  <a:gd name="T1" fmla="*/ 187 h 290"/>
                  <a:gd name="T2" fmla="*/ 165 w 342"/>
                  <a:gd name="T3" fmla="*/ 216 h 290"/>
                  <a:gd name="T4" fmla="*/ 184 w 342"/>
                  <a:gd name="T5" fmla="*/ 220 h 290"/>
                  <a:gd name="T6" fmla="*/ 200 w 342"/>
                  <a:gd name="T7" fmla="*/ 183 h 290"/>
                  <a:gd name="T8" fmla="*/ 184 w 342"/>
                  <a:gd name="T9" fmla="*/ 164 h 290"/>
                  <a:gd name="T10" fmla="*/ 204 w 342"/>
                  <a:gd name="T11" fmla="*/ 161 h 290"/>
                  <a:gd name="T12" fmla="*/ 208 w 342"/>
                  <a:gd name="T13" fmla="*/ 160 h 290"/>
                  <a:gd name="T14" fmla="*/ 229 w 342"/>
                  <a:gd name="T15" fmla="*/ 165 h 290"/>
                  <a:gd name="T16" fmla="*/ 242 w 342"/>
                  <a:gd name="T17" fmla="*/ 164 h 290"/>
                  <a:gd name="T18" fmla="*/ 250 w 342"/>
                  <a:gd name="T19" fmla="*/ 171 h 290"/>
                  <a:gd name="T20" fmla="*/ 259 w 342"/>
                  <a:gd name="T21" fmla="*/ 145 h 290"/>
                  <a:gd name="T22" fmla="*/ 264 w 342"/>
                  <a:gd name="T23" fmla="*/ 134 h 290"/>
                  <a:gd name="T24" fmla="*/ 276 w 342"/>
                  <a:gd name="T25" fmla="*/ 133 h 290"/>
                  <a:gd name="T26" fmla="*/ 245 w 342"/>
                  <a:gd name="T27" fmla="*/ 112 h 290"/>
                  <a:gd name="T28" fmla="*/ 215 w 342"/>
                  <a:gd name="T29" fmla="*/ 110 h 290"/>
                  <a:gd name="T30" fmla="*/ 186 w 342"/>
                  <a:gd name="T31" fmla="*/ 124 h 290"/>
                  <a:gd name="T32" fmla="*/ 174 w 342"/>
                  <a:gd name="T33" fmla="*/ 124 h 290"/>
                  <a:gd name="T34" fmla="*/ 168 w 342"/>
                  <a:gd name="T35" fmla="*/ 136 h 290"/>
                  <a:gd name="T36" fmla="*/ 165 w 342"/>
                  <a:gd name="T37" fmla="*/ 142 h 290"/>
                  <a:gd name="T38" fmla="*/ 153 w 342"/>
                  <a:gd name="T39" fmla="*/ 148 h 290"/>
                  <a:gd name="T40" fmla="*/ 162 w 342"/>
                  <a:gd name="T41" fmla="*/ 151 h 290"/>
                  <a:gd name="T42" fmla="*/ 172 w 342"/>
                  <a:gd name="T43" fmla="*/ 156 h 290"/>
                  <a:gd name="T44" fmla="*/ 177 w 342"/>
                  <a:gd name="T45" fmla="*/ 156 h 290"/>
                  <a:gd name="T46" fmla="*/ 171 w 342"/>
                  <a:gd name="T47" fmla="*/ 164 h 290"/>
                  <a:gd name="T48" fmla="*/ 149 w 342"/>
                  <a:gd name="T49" fmla="*/ 156 h 290"/>
                  <a:gd name="T50" fmla="*/ 141 w 342"/>
                  <a:gd name="T51" fmla="*/ 183 h 290"/>
                  <a:gd name="T52" fmla="*/ 267 w 342"/>
                  <a:gd name="T53" fmla="*/ 189 h 290"/>
                  <a:gd name="T54" fmla="*/ 150 w 342"/>
                  <a:gd name="T55" fmla="*/ 134 h 290"/>
                  <a:gd name="T56" fmla="*/ 246 w 342"/>
                  <a:gd name="T57" fmla="*/ 181 h 290"/>
                  <a:gd name="T58" fmla="*/ 197 w 342"/>
                  <a:gd name="T59" fmla="*/ 114 h 290"/>
                  <a:gd name="T60" fmla="*/ 298 w 342"/>
                  <a:gd name="T61" fmla="*/ 204 h 290"/>
                  <a:gd name="T62" fmla="*/ 165 w 342"/>
                  <a:gd name="T63" fmla="*/ 123 h 290"/>
                  <a:gd name="T64" fmla="*/ 165 w 342"/>
                  <a:gd name="T65" fmla="*/ 119 h 290"/>
                  <a:gd name="T66" fmla="*/ 144 w 342"/>
                  <a:gd name="T67" fmla="*/ 128 h 290"/>
                  <a:gd name="T68" fmla="*/ 187 w 342"/>
                  <a:gd name="T69" fmla="*/ 247 h 290"/>
                  <a:gd name="T70" fmla="*/ 103 w 342"/>
                  <a:gd name="T71" fmla="*/ 237 h 290"/>
                  <a:gd name="T72" fmla="*/ 44 w 342"/>
                  <a:gd name="T73" fmla="*/ 260 h 290"/>
                  <a:gd name="T74" fmla="*/ 270 w 342"/>
                  <a:gd name="T75" fmla="*/ 250 h 290"/>
                  <a:gd name="T76" fmla="*/ 273 w 342"/>
                  <a:gd name="T77" fmla="*/ 182 h 290"/>
                  <a:gd name="T78" fmla="*/ 279 w 342"/>
                  <a:gd name="T79" fmla="*/ 200 h 290"/>
                  <a:gd name="T80" fmla="*/ 264 w 342"/>
                  <a:gd name="T81" fmla="*/ 218 h 290"/>
                  <a:gd name="T82" fmla="*/ 342 w 342"/>
                  <a:gd name="T83" fmla="*/ 290 h 290"/>
                  <a:gd name="T84" fmla="*/ 13 w 342"/>
                  <a:gd name="T85" fmla="*/ 56 h 290"/>
                  <a:gd name="T86" fmla="*/ 342 w 342"/>
                  <a:gd name="T87" fmla="*/ 290 h 290"/>
                  <a:gd name="T88" fmla="*/ 302 w 342"/>
                  <a:gd name="T89" fmla="*/ 110 h 290"/>
                  <a:gd name="T90" fmla="*/ 145 w 342"/>
                  <a:gd name="T91" fmla="*/ 113 h 290"/>
                  <a:gd name="T92" fmla="*/ 116 w 342"/>
                  <a:gd name="T93" fmla="*/ 110 h 290"/>
                  <a:gd name="T94" fmla="*/ 106 w 342"/>
                  <a:gd name="T95" fmla="*/ 118 h 290"/>
                  <a:gd name="T96" fmla="*/ 88 w 342"/>
                  <a:gd name="T97" fmla="*/ 125 h 290"/>
                  <a:gd name="T98" fmla="*/ 109 w 342"/>
                  <a:gd name="T99" fmla="*/ 137 h 290"/>
                  <a:gd name="T100" fmla="*/ 69 w 342"/>
                  <a:gd name="T101" fmla="*/ 166 h 290"/>
                  <a:gd name="T102" fmla="*/ 50 w 342"/>
                  <a:gd name="T103" fmla="*/ 131 h 290"/>
                  <a:gd name="T104" fmla="*/ 171 w 342"/>
                  <a:gd name="T105" fmla="*/ 276 h 290"/>
                  <a:gd name="T106" fmla="*/ 298 w 342"/>
                  <a:gd name="T107" fmla="*/ 242 h 290"/>
                  <a:gd name="T108" fmla="*/ 92 w 342"/>
                  <a:gd name="T109" fmla="*/ 231 h 290"/>
                  <a:gd name="T110" fmla="*/ 119 w 342"/>
                  <a:gd name="T111" fmla="*/ 189 h 290"/>
                  <a:gd name="T112" fmla="*/ 76 w 342"/>
                  <a:gd name="T113" fmla="*/ 195 h 290"/>
                  <a:gd name="T114" fmla="*/ 264 w 342"/>
                  <a:gd name="T115" fmla="*/ 133 h 290"/>
                  <a:gd name="T116" fmla="*/ 276 w 342"/>
                  <a:gd name="T117" fmla="*/ 147 h 290"/>
                  <a:gd name="T118" fmla="*/ 274 w 342"/>
                  <a:gd name="T119" fmla="*/ 155 h 290"/>
                  <a:gd name="T120" fmla="*/ 69 w 342"/>
                  <a:gd name="T121" fmla="*/ 11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2" h="290">
                    <a:moveTo>
                      <a:pt x="150" y="138"/>
                    </a:moveTo>
                    <a:cubicBezTo>
                      <a:pt x="151" y="140"/>
                      <a:pt x="148" y="141"/>
                      <a:pt x="147" y="140"/>
                    </a:cubicBezTo>
                    <a:cubicBezTo>
                      <a:pt x="145" y="139"/>
                      <a:pt x="148" y="135"/>
                      <a:pt x="150" y="138"/>
                    </a:cubicBezTo>
                    <a:close/>
                    <a:moveTo>
                      <a:pt x="141" y="183"/>
                    </a:moveTo>
                    <a:cubicBezTo>
                      <a:pt x="143" y="186"/>
                      <a:pt x="145" y="186"/>
                      <a:pt x="148" y="186"/>
                    </a:cubicBezTo>
                    <a:cubicBezTo>
                      <a:pt x="150" y="187"/>
                      <a:pt x="151" y="187"/>
                      <a:pt x="153" y="187"/>
                    </a:cubicBezTo>
                    <a:cubicBezTo>
                      <a:pt x="154" y="187"/>
                      <a:pt x="155" y="186"/>
                      <a:pt x="156" y="187"/>
                    </a:cubicBezTo>
                    <a:cubicBezTo>
                      <a:pt x="158" y="188"/>
                      <a:pt x="160" y="187"/>
                      <a:pt x="161" y="192"/>
                    </a:cubicBezTo>
                    <a:cubicBezTo>
                      <a:pt x="161" y="193"/>
                      <a:pt x="160" y="201"/>
                      <a:pt x="165" y="206"/>
                    </a:cubicBezTo>
                    <a:cubicBezTo>
                      <a:pt x="165" y="206"/>
                      <a:pt x="165" y="206"/>
                      <a:pt x="165" y="206"/>
                    </a:cubicBezTo>
                    <a:cubicBezTo>
                      <a:pt x="165" y="207"/>
                      <a:pt x="165" y="208"/>
                      <a:pt x="165" y="208"/>
                    </a:cubicBezTo>
                    <a:cubicBezTo>
                      <a:pt x="165" y="209"/>
                      <a:pt x="165" y="209"/>
                      <a:pt x="165" y="210"/>
                    </a:cubicBezTo>
                    <a:cubicBezTo>
                      <a:pt x="164" y="210"/>
                      <a:pt x="164" y="212"/>
                      <a:pt x="164" y="213"/>
                    </a:cubicBezTo>
                    <a:cubicBezTo>
                      <a:pt x="164" y="214"/>
                      <a:pt x="165" y="215"/>
                      <a:pt x="165" y="216"/>
                    </a:cubicBezTo>
                    <a:cubicBezTo>
                      <a:pt x="166" y="217"/>
                      <a:pt x="166" y="217"/>
                      <a:pt x="166" y="218"/>
                    </a:cubicBezTo>
                    <a:cubicBezTo>
                      <a:pt x="167" y="219"/>
                      <a:pt x="167" y="220"/>
                      <a:pt x="167" y="221"/>
                    </a:cubicBezTo>
                    <a:cubicBezTo>
                      <a:pt x="167" y="222"/>
                      <a:pt x="168" y="223"/>
                      <a:pt x="169" y="224"/>
                    </a:cubicBezTo>
                    <a:cubicBezTo>
                      <a:pt x="170" y="224"/>
                      <a:pt x="170" y="225"/>
                      <a:pt x="170" y="226"/>
                    </a:cubicBezTo>
                    <a:cubicBezTo>
                      <a:pt x="170" y="228"/>
                      <a:pt x="172" y="229"/>
                      <a:pt x="174" y="228"/>
                    </a:cubicBezTo>
                    <a:cubicBezTo>
                      <a:pt x="177" y="227"/>
                      <a:pt x="179" y="226"/>
                      <a:pt x="181" y="223"/>
                    </a:cubicBezTo>
                    <a:cubicBezTo>
                      <a:pt x="183" y="222"/>
                      <a:pt x="183" y="221"/>
                      <a:pt x="184" y="220"/>
                    </a:cubicBezTo>
                    <a:cubicBezTo>
                      <a:pt x="184" y="218"/>
                      <a:pt x="185" y="217"/>
                      <a:pt x="186" y="216"/>
                    </a:cubicBezTo>
                    <a:cubicBezTo>
                      <a:pt x="187" y="215"/>
                      <a:pt x="187" y="214"/>
                      <a:pt x="187" y="213"/>
                    </a:cubicBezTo>
                    <a:cubicBezTo>
                      <a:pt x="187" y="212"/>
                      <a:pt x="187" y="211"/>
                      <a:pt x="188" y="210"/>
                    </a:cubicBezTo>
                    <a:cubicBezTo>
                      <a:pt x="190" y="208"/>
                      <a:pt x="192" y="207"/>
                      <a:pt x="192" y="204"/>
                    </a:cubicBezTo>
                    <a:cubicBezTo>
                      <a:pt x="192" y="201"/>
                      <a:pt x="192" y="199"/>
                      <a:pt x="191" y="197"/>
                    </a:cubicBezTo>
                    <a:cubicBezTo>
                      <a:pt x="190" y="195"/>
                      <a:pt x="193" y="191"/>
                      <a:pt x="195" y="189"/>
                    </a:cubicBezTo>
                    <a:cubicBezTo>
                      <a:pt x="196" y="187"/>
                      <a:pt x="199" y="185"/>
                      <a:pt x="200" y="183"/>
                    </a:cubicBezTo>
                    <a:cubicBezTo>
                      <a:pt x="200" y="181"/>
                      <a:pt x="200" y="180"/>
                      <a:pt x="201" y="178"/>
                    </a:cubicBezTo>
                    <a:cubicBezTo>
                      <a:pt x="202" y="177"/>
                      <a:pt x="202" y="176"/>
                      <a:pt x="202" y="175"/>
                    </a:cubicBezTo>
                    <a:cubicBezTo>
                      <a:pt x="201" y="175"/>
                      <a:pt x="199" y="176"/>
                      <a:pt x="198" y="177"/>
                    </a:cubicBezTo>
                    <a:cubicBezTo>
                      <a:pt x="196" y="178"/>
                      <a:pt x="195" y="178"/>
                      <a:pt x="193" y="177"/>
                    </a:cubicBezTo>
                    <a:cubicBezTo>
                      <a:pt x="192" y="175"/>
                      <a:pt x="190" y="174"/>
                      <a:pt x="189" y="173"/>
                    </a:cubicBezTo>
                    <a:cubicBezTo>
                      <a:pt x="188" y="171"/>
                      <a:pt x="187" y="168"/>
                      <a:pt x="185" y="166"/>
                    </a:cubicBezTo>
                    <a:cubicBezTo>
                      <a:pt x="184" y="165"/>
                      <a:pt x="184" y="165"/>
                      <a:pt x="184" y="164"/>
                    </a:cubicBezTo>
                    <a:cubicBezTo>
                      <a:pt x="184" y="163"/>
                      <a:pt x="185" y="163"/>
                      <a:pt x="185" y="163"/>
                    </a:cubicBezTo>
                    <a:cubicBezTo>
                      <a:pt x="188" y="164"/>
                      <a:pt x="188" y="168"/>
                      <a:pt x="190" y="169"/>
                    </a:cubicBezTo>
                    <a:cubicBezTo>
                      <a:pt x="192" y="171"/>
                      <a:pt x="194" y="172"/>
                      <a:pt x="194" y="175"/>
                    </a:cubicBezTo>
                    <a:cubicBezTo>
                      <a:pt x="195" y="176"/>
                      <a:pt x="197" y="175"/>
                      <a:pt x="198" y="174"/>
                    </a:cubicBezTo>
                    <a:cubicBezTo>
                      <a:pt x="201" y="172"/>
                      <a:pt x="204" y="169"/>
                      <a:pt x="206" y="167"/>
                    </a:cubicBezTo>
                    <a:cubicBezTo>
                      <a:pt x="207" y="166"/>
                      <a:pt x="208" y="164"/>
                      <a:pt x="208" y="163"/>
                    </a:cubicBezTo>
                    <a:cubicBezTo>
                      <a:pt x="208" y="162"/>
                      <a:pt x="205" y="161"/>
                      <a:pt x="204" y="161"/>
                    </a:cubicBezTo>
                    <a:cubicBezTo>
                      <a:pt x="203" y="162"/>
                      <a:pt x="202" y="163"/>
                      <a:pt x="201" y="162"/>
                    </a:cubicBezTo>
                    <a:cubicBezTo>
                      <a:pt x="200" y="162"/>
                      <a:pt x="200" y="162"/>
                      <a:pt x="199" y="161"/>
                    </a:cubicBezTo>
                    <a:cubicBezTo>
                      <a:pt x="199" y="161"/>
                      <a:pt x="196" y="159"/>
                      <a:pt x="197" y="158"/>
                    </a:cubicBezTo>
                    <a:cubicBezTo>
                      <a:pt x="197" y="157"/>
                      <a:pt x="200" y="159"/>
                      <a:pt x="201" y="159"/>
                    </a:cubicBezTo>
                    <a:cubicBezTo>
                      <a:pt x="202" y="159"/>
                      <a:pt x="202" y="159"/>
                      <a:pt x="203" y="160"/>
                    </a:cubicBezTo>
                    <a:cubicBezTo>
                      <a:pt x="204" y="160"/>
                      <a:pt x="204" y="159"/>
                      <a:pt x="205" y="160"/>
                    </a:cubicBezTo>
                    <a:cubicBezTo>
                      <a:pt x="206" y="161"/>
                      <a:pt x="206" y="160"/>
                      <a:pt x="208" y="160"/>
                    </a:cubicBezTo>
                    <a:cubicBezTo>
                      <a:pt x="209" y="160"/>
                      <a:pt x="210" y="160"/>
                      <a:pt x="211" y="159"/>
                    </a:cubicBezTo>
                    <a:cubicBezTo>
                      <a:pt x="213" y="159"/>
                      <a:pt x="217" y="158"/>
                      <a:pt x="217" y="161"/>
                    </a:cubicBezTo>
                    <a:cubicBezTo>
                      <a:pt x="216" y="162"/>
                      <a:pt x="218" y="162"/>
                      <a:pt x="219" y="162"/>
                    </a:cubicBezTo>
                    <a:cubicBezTo>
                      <a:pt x="220" y="162"/>
                      <a:pt x="220" y="164"/>
                      <a:pt x="221" y="165"/>
                    </a:cubicBezTo>
                    <a:cubicBezTo>
                      <a:pt x="221" y="167"/>
                      <a:pt x="223" y="168"/>
                      <a:pt x="224" y="170"/>
                    </a:cubicBezTo>
                    <a:cubicBezTo>
                      <a:pt x="225" y="170"/>
                      <a:pt x="228" y="174"/>
                      <a:pt x="229" y="174"/>
                    </a:cubicBezTo>
                    <a:cubicBezTo>
                      <a:pt x="234" y="174"/>
                      <a:pt x="229" y="167"/>
                      <a:pt x="229" y="165"/>
                    </a:cubicBezTo>
                    <a:cubicBezTo>
                      <a:pt x="230" y="164"/>
                      <a:pt x="231" y="163"/>
                      <a:pt x="232" y="161"/>
                    </a:cubicBezTo>
                    <a:cubicBezTo>
                      <a:pt x="233" y="160"/>
                      <a:pt x="233" y="159"/>
                      <a:pt x="234" y="158"/>
                    </a:cubicBezTo>
                    <a:cubicBezTo>
                      <a:pt x="235" y="157"/>
                      <a:pt x="235" y="157"/>
                      <a:pt x="235" y="157"/>
                    </a:cubicBezTo>
                    <a:cubicBezTo>
                      <a:pt x="235" y="157"/>
                      <a:pt x="236" y="157"/>
                      <a:pt x="237" y="158"/>
                    </a:cubicBezTo>
                    <a:cubicBezTo>
                      <a:pt x="238" y="158"/>
                      <a:pt x="238" y="160"/>
                      <a:pt x="239" y="160"/>
                    </a:cubicBezTo>
                    <a:cubicBezTo>
                      <a:pt x="240" y="161"/>
                      <a:pt x="240" y="162"/>
                      <a:pt x="241" y="163"/>
                    </a:cubicBezTo>
                    <a:cubicBezTo>
                      <a:pt x="241" y="163"/>
                      <a:pt x="241" y="164"/>
                      <a:pt x="242" y="164"/>
                    </a:cubicBezTo>
                    <a:cubicBezTo>
                      <a:pt x="243" y="165"/>
                      <a:pt x="244" y="165"/>
                      <a:pt x="244" y="167"/>
                    </a:cubicBezTo>
                    <a:cubicBezTo>
                      <a:pt x="246" y="169"/>
                      <a:pt x="245" y="172"/>
                      <a:pt x="247" y="174"/>
                    </a:cubicBezTo>
                    <a:cubicBezTo>
                      <a:pt x="249" y="176"/>
                      <a:pt x="250" y="179"/>
                      <a:pt x="252" y="181"/>
                    </a:cubicBezTo>
                    <a:cubicBezTo>
                      <a:pt x="253" y="182"/>
                      <a:pt x="253" y="181"/>
                      <a:pt x="253" y="180"/>
                    </a:cubicBezTo>
                    <a:cubicBezTo>
                      <a:pt x="253" y="179"/>
                      <a:pt x="252" y="178"/>
                      <a:pt x="251" y="177"/>
                    </a:cubicBezTo>
                    <a:cubicBezTo>
                      <a:pt x="250" y="175"/>
                      <a:pt x="247" y="173"/>
                      <a:pt x="247" y="171"/>
                    </a:cubicBezTo>
                    <a:cubicBezTo>
                      <a:pt x="247" y="169"/>
                      <a:pt x="249" y="170"/>
                      <a:pt x="250" y="171"/>
                    </a:cubicBezTo>
                    <a:cubicBezTo>
                      <a:pt x="251" y="172"/>
                      <a:pt x="253" y="173"/>
                      <a:pt x="254" y="173"/>
                    </a:cubicBezTo>
                    <a:cubicBezTo>
                      <a:pt x="255" y="173"/>
                      <a:pt x="256" y="173"/>
                      <a:pt x="256" y="172"/>
                    </a:cubicBezTo>
                    <a:cubicBezTo>
                      <a:pt x="257" y="171"/>
                      <a:pt x="256" y="162"/>
                      <a:pt x="257" y="162"/>
                    </a:cubicBezTo>
                    <a:cubicBezTo>
                      <a:pt x="259" y="162"/>
                      <a:pt x="259" y="163"/>
                      <a:pt x="260" y="162"/>
                    </a:cubicBezTo>
                    <a:cubicBezTo>
                      <a:pt x="262" y="161"/>
                      <a:pt x="264" y="158"/>
                      <a:pt x="263" y="155"/>
                    </a:cubicBezTo>
                    <a:cubicBezTo>
                      <a:pt x="260" y="150"/>
                      <a:pt x="257" y="151"/>
                      <a:pt x="255" y="146"/>
                    </a:cubicBezTo>
                    <a:cubicBezTo>
                      <a:pt x="255" y="145"/>
                      <a:pt x="257" y="143"/>
                      <a:pt x="259" y="145"/>
                    </a:cubicBezTo>
                    <a:cubicBezTo>
                      <a:pt x="260" y="146"/>
                      <a:pt x="261" y="146"/>
                      <a:pt x="261" y="147"/>
                    </a:cubicBezTo>
                    <a:cubicBezTo>
                      <a:pt x="261" y="148"/>
                      <a:pt x="264" y="151"/>
                      <a:pt x="265" y="152"/>
                    </a:cubicBezTo>
                    <a:cubicBezTo>
                      <a:pt x="266" y="152"/>
                      <a:pt x="267" y="152"/>
                      <a:pt x="267" y="151"/>
                    </a:cubicBezTo>
                    <a:cubicBezTo>
                      <a:pt x="267" y="150"/>
                      <a:pt x="264" y="148"/>
                      <a:pt x="264" y="147"/>
                    </a:cubicBezTo>
                    <a:cubicBezTo>
                      <a:pt x="263" y="145"/>
                      <a:pt x="264" y="144"/>
                      <a:pt x="265" y="144"/>
                    </a:cubicBezTo>
                    <a:cubicBezTo>
                      <a:pt x="267" y="144"/>
                      <a:pt x="267" y="142"/>
                      <a:pt x="267" y="140"/>
                    </a:cubicBezTo>
                    <a:cubicBezTo>
                      <a:pt x="267" y="138"/>
                      <a:pt x="266" y="135"/>
                      <a:pt x="264" y="134"/>
                    </a:cubicBezTo>
                    <a:cubicBezTo>
                      <a:pt x="263" y="133"/>
                      <a:pt x="262" y="132"/>
                      <a:pt x="261" y="132"/>
                    </a:cubicBezTo>
                    <a:cubicBezTo>
                      <a:pt x="260" y="131"/>
                      <a:pt x="259" y="132"/>
                      <a:pt x="259" y="131"/>
                    </a:cubicBezTo>
                    <a:cubicBezTo>
                      <a:pt x="257" y="129"/>
                      <a:pt x="260" y="127"/>
                      <a:pt x="262" y="128"/>
                    </a:cubicBezTo>
                    <a:cubicBezTo>
                      <a:pt x="269" y="129"/>
                      <a:pt x="270" y="127"/>
                      <a:pt x="272" y="128"/>
                    </a:cubicBezTo>
                    <a:cubicBezTo>
                      <a:pt x="274" y="129"/>
                      <a:pt x="272" y="131"/>
                      <a:pt x="272" y="132"/>
                    </a:cubicBezTo>
                    <a:cubicBezTo>
                      <a:pt x="272" y="134"/>
                      <a:pt x="275" y="137"/>
                      <a:pt x="277" y="138"/>
                    </a:cubicBezTo>
                    <a:cubicBezTo>
                      <a:pt x="280" y="141"/>
                      <a:pt x="279" y="134"/>
                      <a:pt x="276" y="133"/>
                    </a:cubicBezTo>
                    <a:cubicBezTo>
                      <a:pt x="274" y="131"/>
                      <a:pt x="275" y="130"/>
                      <a:pt x="277" y="131"/>
                    </a:cubicBezTo>
                    <a:cubicBezTo>
                      <a:pt x="278" y="131"/>
                      <a:pt x="279" y="131"/>
                      <a:pt x="280" y="130"/>
                    </a:cubicBezTo>
                    <a:cubicBezTo>
                      <a:pt x="280" y="130"/>
                      <a:pt x="284" y="129"/>
                      <a:pt x="285" y="128"/>
                    </a:cubicBezTo>
                    <a:cubicBezTo>
                      <a:pt x="285" y="126"/>
                      <a:pt x="279" y="125"/>
                      <a:pt x="277" y="124"/>
                    </a:cubicBezTo>
                    <a:cubicBezTo>
                      <a:pt x="274" y="123"/>
                      <a:pt x="267" y="119"/>
                      <a:pt x="260" y="118"/>
                    </a:cubicBezTo>
                    <a:cubicBezTo>
                      <a:pt x="259" y="118"/>
                      <a:pt x="254" y="116"/>
                      <a:pt x="253" y="115"/>
                    </a:cubicBezTo>
                    <a:cubicBezTo>
                      <a:pt x="251" y="113"/>
                      <a:pt x="247" y="112"/>
                      <a:pt x="245" y="112"/>
                    </a:cubicBezTo>
                    <a:cubicBezTo>
                      <a:pt x="243" y="112"/>
                      <a:pt x="240" y="112"/>
                      <a:pt x="237" y="110"/>
                    </a:cubicBezTo>
                    <a:cubicBezTo>
                      <a:pt x="236" y="110"/>
                      <a:pt x="235" y="109"/>
                      <a:pt x="234" y="109"/>
                    </a:cubicBezTo>
                    <a:cubicBezTo>
                      <a:pt x="233" y="108"/>
                      <a:pt x="232" y="108"/>
                      <a:pt x="231" y="108"/>
                    </a:cubicBezTo>
                    <a:cubicBezTo>
                      <a:pt x="230" y="108"/>
                      <a:pt x="230" y="108"/>
                      <a:pt x="230" y="108"/>
                    </a:cubicBezTo>
                    <a:cubicBezTo>
                      <a:pt x="229" y="109"/>
                      <a:pt x="227" y="109"/>
                      <a:pt x="226" y="109"/>
                    </a:cubicBezTo>
                    <a:cubicBezTo>
                      <a:pt x="225" y="109"/>
                      <a:pt x="224" y="108"/>
                      <a:pt x="223" y="108"/>
                    </a:cubicBezTo>
                    <a:cubicBezTo>
                      <a:pt x="221" y="108"/>
                      <a:pt x="217" y="109"/>
                      <a:pt x="215" y="110"/>
                    </a:cubicBezTo>
                    <a:cubicBezTo>
                      <a:pt x="214" y="110"/>
                      <a:pt x="210" y="111"/>
                      <a:pt x="209" y="112"/>
                    </a:cubicBezTo>
                    <a:cubicBezTo>
                      <a:pt x="208" y="113"/>
                      <a:pt x="209" y="113"/>
                      <a:pt x="208" y="114"/>
                    </a:cubicBezTo>
                    <a:cubicBezTo>
                      <a:pt x="207" y="114"/>
                      <a:pt x="199" y="115"/>
                      <a:pt x="199" y="117"/>
                    </a:cubicBezTo>
                    <a:cubicBezTo>
                      <a:pt x="198" y="119"/>
                      <a:pt x="200" y="119"/>
                      <a:pt x="201" y="119"/>
                    </a:cubicBezTo>
                    <a:cubicBezTo>
                      <a:pt x="201" y="121"/>
                      <a:pt x="196" y="120"/>
                      <a:pt x="195" y="120"/>
                    </a:cubicBezTo>
                    <a:cubicBezTo>
                      <a:pt x="194" y="120"/>
                      <a:pt x="193" y="121"/>
                      <a:pt x="192" y="122"/>
                    </a:cubicBezTo>
                    <a:cubicBezTo>
                      <a:pt x="191" y="122"/>
                      <a:pt x="188" y="125"/>
                      <a:pt x="186" y="124"/>
                    </a:cubicBezTo>
                    <a:cubicBezTo>
                      <a:pt x="186" y="123"/>
                      <a:pt x="185" y="124"/>
                      <a:pt x="185" y="124"/>
                    </a:cubicBezTo>
                    <a:cubicBezTo>
                      <a:pt x="185" y="126"/>
                      <a:pt x="185" y="126"/>
                      <a:pt x="184" y="127"/>
                    </a:cubicBezTo>
                    <a:cubicBezTo>
                      <a:pt x="183" y="127"/>
                      <a:pt x="183" y="128"/>
                      <a:pt x="182" y="129"/>
                    </a:cubicBezTo>
                    <a:cubicBezTo>
                      <a:pt x="180" y="129"/>
                      <a:pt x="177" y="127"/>
                      <a:pt x="181" y="127"/>
                    </a:cubicBezTo>
                    <a:cubicBezTo>
                      <a:pt x="181" y="127"/>
                      <a:pt x="183" y="126"/>
                      <a:pt x="183" y="126"/>
                    </a:cubicBezTo>
                    <a:cubicBezTo>
                      <a:pt x="183" y="124"/>
                      <a:pt x="179" y="124"/>
                      <a:pt x="178" y="124"/>
                    </a:cubicBezTo>
                    <a:cubicBezTo>
                      <a:pt x="176" y="124"/>
                      <a:pt x="175" y="123"/>
                      <a:pt x="174" y="124"/>
                    </a:cubicBezTo>
                    <a:cubicBezTo>
                      <a:pt x="168" y="124"/>
                      <a:pt x="166" y="129"/>
                      <a:pt x="165" y="130"/>
                    </a:cubicBezTo>
                    <a:cubicBezTo>
                      <a:pt x="165" y="130"/>
                      <a:pt x="164" y="131"/>
                      <a:pt x="164" y="131"/>
                    </a:cubicBezTo>
                    <a:cubicBezTo>
                      <a:pt x="163" y="132"/>
                      <a:pt x="162" y="132"/>
                      <a:pt x="161" y="133"/>
                    </a:cubicBezTo>
                    <a:cubicBezTo>
                      <a:pt x="159" y="133"/>
                      <a:pt x="158" y="134"/>
                      <a:pt x="159" y="137"/>
                    </a:cubicBezTo>
                    <a:cubicBezTo>
                      <a:pt x="161" y="138"/>
                      <a:pt x="162" y="136"/>
                      <a:pt x="164" y="137"/>
                    </a:cubicBezTo>
                    <a:cubicBezTo>
                      <a:pt x="164" y="138"/>
                      <a:pt x="165" y="139"/>
                      <a:pt x="165" y="140"/>
                    </a:cubicBezTo>
                    <a:cubicBezTo>
                      <a:pt x="167" y="139"/>
                      <a:pt x="168" y="137"/>
                      <a:pt x="168" y="136"/>
                    </a:cubicBezTo>
                    <a:cubicBezTo>
                      <a:pt x="169" y="136"/>
                      <a:pt x="168" y="135"/>
                      <a:pt x="168" y="135"/>
                    </a:cubicBezTo>
                    <a:cubicBezTo>
                      <a:pt x="167" y="134"/>
                      <a:pt x="170" y="131"/>
                      <a:pt x="171" y="130"/>
                    </a:cubicBezTo>
                    <a:cubicBezTo>
                      <a:pt x="172" y="130"/>
                      <a:pt x="173" y="130"/>
                      <a:pt x="172" y="131"/>
                    </a:cubicBezTo>
                    <a:cubicBezTo>
                      <a:pt x="170" y="134"/>
                      <a:pt x="174" y="134"/>
                      <a:pt x="172" y="136"/>
                    </a:cubicBezTo>
                    <a:cubicBezTo>
                      <a:pt x="172" y="137"/>
                      <a:pt x="171" y="139"/>
                      <a:pt x="170" y="140"/>
                    </a:cubicBezTo>
                    <a:cubicBezTo>
                      <a:pt x="169" y="141"/>
                      <a:pt x="167" y="141"/>
                      <a:pt x="166" y="141"/>
                    </a:cubicBezTo>
                    <a:cubicBezTo>
                      <a:pt x="166" y="142"/>
                      <a:pt x="166" y="142"/>
                      <a:pt x="165" y="142"/>
                    </a:cubicBezTo>
                    <a:cubicBezTo>
                      <a:pt x="164" y="142"/>
                      <a:pt x="164" y="142"/>
                      <a:pt x="163" y="141"/>
                    </a:cubicBezTo>
                    <a:cubicBezTo>
                      <a:pt x="163" y="140"/>
                      <a:pt x="163" y="139"/>
                      <a:pt x="162" y="139"/>
                    </a:cubicBezTo>
                    <a:cubicBezTo>
                      <a:pt x="161" y="139"/>
                      <a:pt x="162" y="141"/>
                      <a:pt x="162" y="141"/>
                    </a:cubicBezTo>
                    <a:cubicBezTo>
                      <a:pt x="161" y="142"/>
                      <a:pt x="160" y="141"/>
                      <a:pt x="159" y="141"/>
                    </a:cubicBezTo>
                    <a:cubicBezTo>
                      <a:pt x="158" y="141"/>
                      <a:pt x="157" y="142"/>
                      <a:pt x="156" y="143"/>
                    </a:cubicBezTo>
                    <a:cubicBezTo>
                      <a:pt x="155" y="143"/>
                      <a:pt x="152" y="143"/>
                      <a:pt x="152" y="145"/>
                    </a:cubicBezTo>
                    <a:cubicBezTo>
                      <a:pt x="152" y="146"/>
                      <a:pt x="153" y="147"/>
                      <a:pt x="153" y="148"/>
                    </a:cubicBezTo>
                    <a:cubicBezTo>
                      <a:pt x="153" y="149"/>
                      <a:pt x="153" y="150"/>
                      <a:pt x="151" y="149"/>
                    </a:cubicBezTo>
                    <a:cubicBezTo>
                      <a:pt x="150" y="149"/>
                      <a:pt x="149" y="148"/>
                      <a:pt x="147" y="148"/>
                    </a:cubicBezTo>
                    <a:cubicBezTo>
                      <a:pt x="146" y="147"/>
                      <a:pt x="146" y="149"/>
                      <a:pt x="146" y="150"/>
                    </a:cubicBezTo>
                    <a:cubicBezTo>
                      <a:pt x="146" y="151"/>
                      <a:pt x="145" y="153"/>
                      <a:pt x="146" y="154"/>
                    </a:cubicBezTo>
                    <a:cubicBezTo>
                      <a:pt x="148" y="155"/>
                      <a:pt x="149" y="156"/>
                      <a:pt x="151" y="156"/>
                    </a:cubicBezTo>
                    <a:cubicBezTo>
                      <a:pt x="157" y="155"/>
                      <a:pt x="157" y="151"/>
                      <a:pt x="158" y="151"/>
                    </a:cubicBezTo>
                    <a:cubicBezTo>
                      <a:pt x="160" y="151"/>
                      <a:pt x="161" y="150"/>
                      <a:pt x="162" y="151"/>
                    </a:cubicBezTo>
                    <a:cubicBezTo>
                      <a:pt x="163" y="152"/>
                      <a:pt x="163" y="153"/>
                      <a:pt x="164" y="154"/>
                    </a:cubicBezTo>
                    <a:cubicBezTo>
                      <a:pt x="165" y="156"/>
                      <a:pt x="165" y="152"/>
                      <a:pt x="165" y="152"/>
                    </a:cubicBezTo>
                    <a:cubicBezTo>
                      <a:pt x="164" y="151"/>
                      <a:pt x="164" y="150"/>
                      <a:pt x="165" y="150"/>
                    </a:cubicBezTo>
                    <a:cubicBezTo>
                      <a:pt x="165" y="151"/>
                      <a:pt x="165" y="151"/>
                      <a:pt x="165" y="151"/>
                    </a:cubicBezTo>
                    <a:cubicBezTo>
                      <a:pt x="166" y="151"/>
                      <a:pt x="166" y="151"/>
                      <a:pt x="167" y="152"/>
                    </a:cubicBezTo>
                    <a:cubicBezTo>
                      <a:pt x="168" y="153"/>
                      <a:pt x="170" y="152"/>
                      <a:pt x="170" y="154"/>
                    </a:cubicBezTo>
                    <a:cubicBezTo>
                      <a:pt x="170" y="155"/>
                      <a:pt x="172" y="156"/>
                      <a:pt x="172" y="156"/>
                    </a:cubicBezTo>
                    <a:cubicBezTo>
                      <a:pt x="173" y="156"/>
                      <a:pt x="172" y="157"/>
                      <a:pt x="173" y="157"/>
                    </a:cubicBezTo>
                    <a:cubicBezTo>
                      <a:pt x="173" y="158"/>
                      <a:pt x="174" y="157"/>
                      <a:pt x="174" y="157"/>
                    </a:cubicBezTo>
                    <a:cubicBezTo>
                      <a:pt x="174" y="156"/>
                      <a:pt x="175" y="155"/>
                      <a:pt x="174" y="155"/>
                    </a:cubicBezTo>
                    <a:cubicBezTo>
                      <a:pt x="174" y="155"/>
                      <a:pt x="173" y="154"/>
                      <a:pt x="173" y="153"/>
                    </a:cubicBezTo>
                    <a:cubicBezTo>
                      <a:pt x="174" y="153"/>
                      <a:pt x="175" y="153"/>
                      <a:pt x="176" y="152"/>
                    </a:cubicBezTo>
                    <a:cubicBezTo>
                      <a:pt x="177" y="152"/>
                      <a:pt x="177" y="153"/>
                      <a:pt x="176" y="154"/>
                    </a:cubicBezTo>
                    <a:cubicBezTo>
                      <a:pt x="176" y="154"/>
                      <a:pt x="177" y="155"/>
                      <a:pt x="177" y="156"/>
                    </a:cubicBezTo>
                    <a:cubicBezTo>
                      <a:pt x="178" y="156"/>
                      <a:pt x="178" y="157"/>
                      <a:pt x="179" y="156"/>
                    </a:cubicBezTo>
                    <a:cubicBezTo>
                      <a:pt x="180" y="156"/>
                      <a:pt x="184" y="153"/>
                      <a:pt x="185" y="155"/>
                    </a:cubicBezTo>
                    <a:cubicBezTo>
                      <a:pt x="185" y="156"/>
                      <a:pt x="185" y="157"/>
                      <a:pt x="185" y="158"/>
                    </a:cubicBezTo>
                    <a:cubicBezTo>
                      <a:pt x="185" y="161"/>
                      <a:pt x="182" y="159"/>
                      <a:pt x="181" y="160"/>
                    </a:cubicBezTo>
                    <a:cubicBezTo>
                      <a:pt x="179" y="162"/>
                      <a:pt x="177" y="161"/>
                      <a:pt x="175" y="161"/>
                    </a:cubicBezTo>
                    <a:cubicBezTo>
                      <a:pt x="174" y="161"/>
                      <a:pt x="173" y="161"/>
                      <a:pt x="172" y="162"/>
                    </a:cubicBezTo>
                    <a:cubicBezTo>
                      <a:pt x="171" y="162"/>
                      <a:pt x="172" y="163"/>
                      <a:pt x="171" y="164"/>
                    </a:cubicBezTo>
                    <a:cubicBezTo>
                      <a:pt x="169" y="166"/>
                      <a:pt x="167" y="163"/>
                      <a:pt x="166" y="163"/>
                    </a:cubicBezTo>
                    <a:cubicBezTo>
                      <a:pt x="165" y="163"/>
                      <a:pt x="165" y="163"/>
                      <a:pt x="165" y="163"/>
                    </a:cubicBezTo>
                    <a:cubicBezTo>
                      <a:pt x="164" y="163"/>
                      <a:pt x="163" y="162"/>
                      <a:pt x="163" y="162"/>
                    </a:cubicBezTo>
                    <a:cubicBezTo>
                      <a:pt x="162" y="161"/>
                      <a:pt x="163" y="160"/>
                      <a:pt x="163" y="160"/>
                    </a:cubicBezTo>
                    <a:cubicBezTo>
                      <a:pt x="164" y="157"/>
                      <a:pt x="159" y="157"/>
                      <a:pt x="158" y="157"/>
                    </a:cubicBezTo>
                    <a:cubicBezTo>
                      <a:pt x="156" y="157"/>
                      <a:pt x="154" y="157"/>
                      <a:pt x="153" y="157"/>
                    </a:cubicBezTo>
                    <a:cubicBezTo>
                      <a:pt x="152" y="157"/>
                      <a:pt x="150" y="157"/>
                      <a:pt x="149" y="156"/>
                    </a:cubicBezTo>
                    <a:cubicBezTo>
                      <a:pt x="148" y="156"/>
                      <a:pt x="148" y="156"/>
                      <a:pt x="148" y="157"/>
                    </a:cubicBezTo>
                    <a:cubicBezTo>
                      <a:pt x="147" y="158"/>
                      <a:pt x="146" y="158"/>
                      <a:pt x="145" y="158"/>
                    </a:cubicBezTo>
                    <a:cubicBezTo>
                      <a:pt x="144" y="159"/>
                      <a:pt x="145" y="161"/>
                      <a:pt x="144" y="162"/>
                    </a:cubicBezTo>
                    <a:cubicBezTo>
                      <a:pt x="143" y="162"/>
                      <a:pt x="142" y="162"/>
                      <a:pt x="141" y="163"/>
                    </a:cubicBezTo>
                    <a:cubicBezTo>
                      <a:pt x="139" y="165"/>
                      <a:pt x="138" y="167"/>
                      <a:pt x="137" y="169"/>
                    </a:cubicBezTo>
                    <a:cubicBezTo>
                      <a:pt x="136" y="172"/>
                      <a:pt x="136" y="174"/>
                      <a:pt x="137" y="177"/>
                    </a:cubicBezTo>
                    <a:cubicBezTo>
                      <a:pt x="138" y="179"/>
                      <a:pt x="140" y="181"/>
                      <a:pt x="141" y="183"/>
                    </a:cubicBezTo>
                    <a:close/>
                    <a:moveTo>
                      <a:pt x="267" y="189"/>
                    </a:moveTo>
                    <a:cubicBezTo>
                      <a:pt x="268" y="188"/>
                      <a:pt x="268" y="184"/>
                      <a:pt x="269" y="182"/>
                    </a:cubicBezTo>
                    <a:cubicBezTo>
                      <a:pt x="269" y="181"/>
                      <a:pt x="265" y="178"/>
                      <a:pt x="264" y="179"/>
                    </a:cubicBezTo>
                    <a:cubicBezTo>
                      <a:pt x="263" y="180"/>
                      <a:pt x="262" y="181"/>
                      <a:pt x="261" y="181"/>
                    </a:cubicBezTo>
                    <a:cubicBezTo>
                      <a:pt x="260" y="182"/>
                      <a:pt x="258" y="180"/>
                      <a:pt x="257" y="182"/>
                    </a:cubicBezTo>
                    <a:cubicBezTo>
                      <a:pt x="257" y="183"/>
                      <a:pt x="258" y="184"/>
                      <a:pt x="259" y="185"/>
                    </a:cubicBezTo>
                    <a:cubicBezTo>
                      <a:pt x="260" y="187"/>
                      <a:pt x="265" y="191"/>
                      <a:pt x="267" y="189"/>
                    </a:cubicBezTo>
                    <a:close/>
                    <a:moveTo>
                      <a:pt x="152" y="138"/>
                    </a:moveTo>
                    <a:cubicBezTo>
                      <a:pt x="152" y="139"/>
                      <a:pt x="151" y="140"/>
                      <a:pt x="151" y="140"/>
                    </a:cubicBezTo>
                    <a:cubicBezTo>
                      <a:pt x="150" y="142"/>
                      <a:pt x="152" y="142"/>
                      <a:pt x="154" y="142"/>
                    </a:cubicBezTo>
                    <a:cubicBezTo>
                      <a:pt x="155" y="142"/>
                      <a:pt x="156" y="142"/>
                      <a:pt x="156" y="141"/>
                    </a:cubicBezTo>
                    <a:cubicBezTo>
                      <a:pt x="155" y="140"/>
                      <a:pt x="154" y="139"/>
                      <a:pt x="154" y="138"/>
                    </a:cubicBezTo>
                    <a:cubicBezTo>
                      <a:pt x="153" y="137"/>
                      <a:pt x="154" y="135"/>
                      <a:pt x="153" y="134"/>
                    </a:cubicBezTo>
                    <a:cubicBezTo>
                      <a:pt x="152" y="133"/>
                      <a:pt x="151" y="133"/>
                      <a:pt x="150" y="134"/>
                    </a:cubicBezTo>
                    <a:cubicBezTo>
                      <a:pt x="149" y="134"/>
                      <a:pt x="150" y="136"/>
                      <a:pt x="151" y="137"/>
                    </a:cubicBezTo>
                    <a:cubicBezTo>
                      <a:pt x="151" y="138"/>
                      <a:pt x="151" y="138"/>
                      <a:pt x="152" y="138"/>
                    </a:cubicBezTo>
                    <a:close/>
                    <a:moveTo>
                      <a:pt x="250" y="181"/>
                    </a:moveTo>
                    <a:cubicBezTo>
                      <a:pt x="249" y="180"/>
                      <a:pt x="247" y="178"/>
                      <a:pt x="246" y="177"/>
                    </a:cubicBezTo>
                    <a:cubicBezTo>
                      <a:pt x="245" y="176"/>
                      <a:pt x="243" y="174"/>
                      <a:pt x="242" y="175"/>
                    </a:cubicBezTo>
                    <a:cubicBezTo>
                      <a:pt x="242" y="175"/>
                      <a:pt x="242" y="177"/>
                      <a:pt x="243" y="178"/>
                    </a:cubicBezTo>
                    <a:cubicBezTo>
                      <a:pt x="244" y="179"/>
                      <a:pt x="245" y="180"/>
                      <a:pt x="246" y="181"/>
                    </a:cubicBezTo>
                    <a:cubicBezTo>
                      <a:pt x="247" y="183"/>
                      <a:pt x="248" y="184"/>
                      <a:pt x="249" y="186"/>
                    </a:cubicBezTo>
                    <a:cubicBezTo>
                      <a:pt x="250" y="187"/>
                      <a:pt x="255" y="193"/>
                      <a:pt x="263" y="195"/>
                    </a:cubicBezTo>
                    <a:cubicBezTo>
                      <a:pt x="265" y="196"/>
                      <a:pt x="266" y="195"/>
                      <a:pt x="265" y="194"/>
                    </a:cubicBezTo>
                    <a:cubicBezTo>
                      <a:pt x="256" y="190"/>
                      <a:pt x="252" y="182"/>
                      <a:pt x="250" y="181"/>
                    </a:cubicBezTo>
                    <a:close/>
                    <a:moveTo>
                      <a:pt x="193" y="120"/>
                    </a:moveTo>
                    <a:cubicBezTo>
                      <a:pt x="194" y="119"/>
                      <a:pt x="189" y="119"/>
                      <a:pt x="193" y="117"/>
                    </a:cubicBezTo>
                    <a:cubicBezTo>
                      <a:pt x="193" y="117"/>
                      <a:pt x="198" y="114"/>
                      <a:pt x="197" y="114"/>
                    </a:cubicBezTo>
                    <a:cubicBezTo>
                      <a:pt x="195" y="113"/>
                      <a:pt x="189" y="117"/>
                      <a:pt x="189" y="120"/>
                    </a:cubicBezTo>
                    <a:cubicBezTo>
                      <a:pt x="189" y="121"/>
                      <a:pt x="192" y="121"/>
                      <a:pt x="193" y="120"/>
                    </a:cubicBezTo>
                    <a:close/>
                    <a:moveTo>
                      <a:pt x="279" y="189"/>
                    </a:moveTo>
                    <a:cubicBezTo>
                      <a:pt x="279" y="190"/>
                      <a:pt x="282" y="193"/>
                      <a:pt x="283" y="194"/>
                    </a:cubicBezTo>
                    <a:cubicBezTo>
                      <a:pt x="284" y="195"/>
                      <a:pt x="285" y="195"/>
                      <a:pt x="286" y="196"/>
                    </a:cubicBezTo>
                    <a:cubicBezTo>
                      <a:pt x="288" y="198"/>
                      <a:pt x="290" y="201"/>
                      <a:pt x="292" y="201"/>
                    </a:cubicBezTo>
                    <a:cubicBezTo>
                      <a:pt x="293" y="201"/>
                      <a:pt x="297" y="203"/>
                      <a:pt x="298" y="204"/>
                    </a:cubicBezTo>
                    <a:cubicBezTo>
                      <a:pt x="299" y="204"/>
                      <a:pt x="301" y="205"/>
                      <a:pt x="301" y="204"/>
                    </a:cubicBezTo>
                    <a:cubicBezTo>
                      <a:pt x="302" y="203"/>
                      <a:pt x="300" y="202"/>
                      <a:pt x="299" y="202"/>
                    </a:cubicBezTo>
                    <a:cubicBezTo>
                      <a:pt x="298" y="201"/>
                      <a:pt x="293" y="193"/>
                      <a:pt x="289" y="193"/>
                    </a:cubicBezTo>
                    <a:cubicBezTo>
                      <a:pt x="286" y="193"/>
                      <a:pt x="284" y="192"/>
                      <a:pt x="283" y="191"/>
                    </a:cubicBezTo>
                    <a:cubicBezTo>
                      <a:pt x="283" y="190"/>
                      <a:pt x="281" y="188"/>
                      <a:pt x="279" y="189"/>
                    </a:cubicBezTo>
                    <a:close/>
                    <a:moveTo>
                      <a:pt x="165" y="123"/>
                    </a:moveTo>
                    <a:cubicBezTo>
                      <a:pt x="165" y="123"/>
                      <a:pt x="165" y="123"/>
                      <a:pt x="165" y="123"/>
                    </a:cubicBezTo>
                    <a:cubicBezTo>
                      <a:pt x="167" y="123"/>
                      <a:pt x="167" y="121"/>
                      <a:pt x="168" y="121"/>
                    </a:cubicBezTo>
                    <a:cubicBezTo>
                      <a:pt x="169" y="121"/>
                      <a:pt x="170" y="122"/>
                      <a:pt x="171" y="121"/>
                    </a:cubicBezTo>
                    <a:cubicBezTo>
                      <a:pt x="171" y="120"/>
                      <a:pt x="170" y="120"/>
                      <a:pt x="171" y="119"/>
                    </a:cubicBezTo>
                    <a:cubicBezTo>
                      <a:pt x="171" y="119"/>
                      <a:pt x="172" y="118"/>
                      <a:pt x="172" y="118"/>
                    </a:cubicBezTo>
                    <a:cubicBezTo>
                      <a:pt x="172" y="117"/>
                      <a:pt x="170" y="117"/>
                      <a:pt x="169" y="118"/>
                    </a:cubicBezTo>
                    <a:cubicBezTo>
                      <a:pt x="168" y="118"/>
                      <a:pt x="167" y="118"/>
                      <a:pt x="165" y="119"/>
                    </a:cubicBezTo>
                    <a:cubicBezTo>
                      <a:pt x="165" y="119"/>
                      <a:pt x="165" y="119"/>
                      <a:pt x="165" y="119"/>
                    </a:cubicBezTo>
                    <a:cubicBezTo>
                      <a:pt x="164" y="119"/>
                      <a:pt x="163" y="119"/>
                      <a:pt x="162" y="120"/>
                    </a:cubicBezTo>
                    <a:cubicBezTo>
                      <a:pt x="162" y="120"/>
                      <a:pt x="165" y="122"/>
                      <a:pt x="165" y="123"/>
                    </a:cubicBezTo>
                    <a:close/>
                    <a:moveTo>
                      <a:pt x="144" y="128"/>
                    </a:moveTo>
                    <a:cubicBezTo>
                      <a:pt x="145" y="127"/>
                      <a:pt x="147" y="127"/>
                      <a:pt x="146" y="126"/>
                    </a:cubicBezTo>
                    <a:cubicBezTo>
                      <a:pt x="144" y="124"/>
                      <a:pt x="143" y="125"/>
                      <a:pt x="141" y="125"/>
                    </a:cubicBezTo>
                    <a:cubicBezTo>
                      <a:pt x="140" y="124"/>
                      <a:pt x="138" y="125"/>
                      <a:pt x="140" y="126"/>
                    </a:cubicBezTo>
                    <a:cubicBezTo>
                      <a:pt x="141" y="128"/>
                      <a:pt x="143" y="128"/>
                      <a:pt x="144" y="128"/>
                    </a:cubicBezTo>
                    <a:close/>
                    <a:moveTo>
                      <a:pt x="270" y="250"/>
                    </a:moveTo>
                    <a:cubicBezTo>
                      <a:pt x="267" y="249"/>
                      <a:pt x="263" y="250"/>
                      <a:pt x="260" y="248"/>
                    </a:cubicBezTo>
                    <a:cubicBezTo>
                      <a:pt x="255" y="245"/>
                      <a:pt x="274" y="246"/>
                      <a:pt x="269" y="244"/>
                    </a:cubicBezTo>
                    <a:cubicBezTo>
                      <a:pt x="260" y="239"/>
                      <a:pt x="250" y="236"/>
                      <a:pt x="241" y="234"/>
                    </a:cubicBezTo>
                    <a:cubicBezTo>
                      <a:pt x="238" y="234"/>
                      <a:pt x="235" y="235"/>
                      <a:pt x="232" y="236"/>
                    </a:cubicBezTo>
                    <a:cubicBezTo>
                      <a:pt x="221" y="238"/>
                      <a:pt x="209" y="244"/>
                      <a:pt x="197" y="245"/>
                    </a:cubicBezTo>
                    <a:cubicBezTo>
                      <a:pt x="194" y="245"/>
                      <a:pt x="190" y="245"/>
                      <a:pt x="187" y="247"/>
                    </a:cubicBezTo>
                    <a:cubicBezTo>
                      <a:pt x="186" y="247"/>
                      <a:pt x="185" y="249"/>
                      <a:pt x="183" y="250"/>
                    </a:cubicBezTo>
                    <a:cubicBezTo>
                      <a:pt x="179" y="253"/>
                      <a:pt x="171" y="253"/>
                      <a:pt x="166" y="254"/>
                    </a:cubicBezTo>
                    <a:cubicBezTo>
                      <a:pt x="165" y="254"/>
                      <a:pt x="165" y="254"/>
                      <a:pt x="165" y="254"/>
                    </a:cubicBezTo>
                    <a:cubicBezTo>
                      <a:pt x="159" y="253"/>
                      <a:pt x="152" y="252"/>
                      <a:pt x="146" y="251"/>
                    </a:cubicBezTo>
                    <a:cubicBezTo>
                      <a:pt x="141" y="249"/>
                      <a:pt x="137" y="251"/>
                      <a:pt x="133" y="252"/>
                    </a:cubicBezTo>
                    <a:cubicBezTo>
                      <a:pt x="126" y="252"/>
                      <a:pt x="110" y="249"/>
                      <a:pt x="106" y="242"/>
                    </a:cubicBezTo>
                    <a:cubicBezTo>
                      <a:pt x="105" y="240"/>
                      <a:pt x="104" y="240"/>
                      <a:pt x="103" y="237"/>
                    </a:cubicBezTo>
                    <a:cubicBezTo>
                      <a:pt x="102" y="236"/>
                      <a:pt x="99" y="238"/>
                      <a:pt x="101" y="242"/>
                    </a:cubicBezTo>
                    <a:cubicBezTo>
                      <a:pt x="102" y="245"/>
                      <a:pt x="94" y="242"/>
                      <a:pt x="89" y="241"/>
                    </a:cubicBezTo>
                    <a:cubicBezTo>
                      <a:pt x="86" y="241"/>
                      <a:pt x="83" y="241"/>
                      <a:pt x="81" y="241"/>
                    </a:cubicBezTo>
                    <a:cubicBezTo>
                      <a:pt x="73" y="243"/>
                      <a:pt x="65" y="246"/>
                      <a:pt x="57" y="247"/>
                    </a:cubicBezTo>
                    <a:cubicBezTo>
                      <a:pt x="54" y="248"/>
                      <a:pt x="50" y="253"/>
                      <a:pt x="47" y="254"/>
                    </a:cubicBezTo>
                    <a:cubicBezTo>
                      <a:pt x="42" y="255"/>
                      <a:pt x="39" y="259"/>
                      <a:pt x="35" y="262"/>
                    </a:cubicBezTo>
                    <a:cubicBezTo>
                      <a:pt x="38" y="261"/>
                      <a:pt x="41" y="261"/>
                      <a:pt x="44" y="260"/>
                    </a:cubicBezTo>
                    <a:cubicBezTo>
                      <a:pt x="59" y="257"/>
                      <a:pt x="74" y="254"/>
                      <a:pt x="88" y="251"/>
                    </a:cubicBezTo>
                    <a:cubicBezTo>
                      <a:pt x="88" y="251"/>
                      <a:pt x="88" y="251"/>
                      <a:pt x="88" y="251"/>
                    </a:cubicBezTo>
                    <a:cubicBezTo>
                      <a:pt x="118" y="257"/>
                      <a:pt x="134" y="261"/>
                      <a:pt x="165" y="268"/>
                    </a:cubicBezTo>
                    <a:cubicBezTo>
                      <a:pt x="165" y="268"/>
                      <a:pt x="165" y="268"/>
                      <a:pt x="165" y="268"/>
                    </a:cubicBezTo>
                    <a:cubicBezTo>
                      <a:pt x="191" y="262"/>
                      <a:pt x="217" y="256"/>
                      <a:pt x="243" y="251"/>
                    </a:cubicBezTo>
                    <a:cubicBezTo>
                      <a:pt x="255" y="253"/>
                      <a:pt x="268" y="256"/>
                      <a:pt x="281" y="259"/>
                    </a:cubicBezTo>
                    <a:cubicBezTo>
                      <a:pt x="280" y="256"/>
                      <a:pt x="273" y="251"/>
                      <a:pt x="270" y="250"/>
                    </a:cubicBezTo>
                    <a:close/>
                    <a:moveTo>
                      <a:pt x="273" y="182"/>
                    </a:moveTo>
                    <a:cubicBezTo>
                      <a:pt x="274" y="182"/>
                      <a:pt x="277" y="179"/>
                      <a:pt x="277" y="178"/>
                    </a:cubicBezTo>
                    <a:cubicBezTo>
                      <a:pt x="276" y="177"/>
                      <a:pt x="271" y="174"/>
                      <a:pt x="270" y="173"/>
                    </a:cubicBezTo>
                    <a:cubicBezTo>
                      <a:pt x="270" y="173"/>
                      <a:pt x="269" y="173"/>
                      <a:pt x="268" y="172"/>
                    </a:cubicBezTo>
                    <a:cubicBezTo>
                      <a:pt x="267" y="170"/>
                      <a:pt x="269" y="169"/>
                      <a:pt x="267" y="167"/>
                    </a:cubicBezTo>
                    <a:cubicBezTo>
                      <a:pt x="266" y="167"/>
                      <a:pt x="266" y="170"/>
                      <a:pt x="266" y="173"/>
                    </a:cubicBezTo>
                    <a:cubicBezTo>
                      <a:pt x="267" y="177"/>
                      <a:pt x="272" y="182"/>
                      <a:pt x="273" y="182"/>
                    </a:cubicBezTo>
                    <a:close/>
                    <a:moveTo>
                      <a:pt x="293" y="223"/>
                    </a:moveTo>
                    <a:cubicBezTo>
                      <a:pt x="295" y="222"/>
                      <a:pt x="297" y="220"/>
                      <a:pt x="296" y="216"/>
                    </a:cubicBezTo>
                    <a:cubicBezTo>
                      <a:pt x="295" y="214"/>
                      <a:pt x="292" y="211"/>
                      <a:pt x="291" y="209"/>
                    </a:cubicBezTo>
                    <a:cubicBezTo>
                      <a:pt x="290" y="208"/>
                      <a:pt x="291" y="205"/>
                      <a:pt x="287" y="201"/>
                    </a:cubicBezTo>
                    <a:cubicBezTo>
                      <a:pt x="286" y="198"/>
                      <a:pt x="286" y="203"/>
                      <a:pt x="286" y="203"/>
                    </a:cubicBezTo>
                    <a:cubicBezTo>
                      <a:pt x="286" y="205"/>
                      <a:pt x="286" y="208"/>
                      <a:pt x="283" y="206"/>
                    </a:cubicBezTo>
                    <a:cubicBezTo>
                      <a:pt x="282" y="205"/>
                      <a:pt x="281" y="201"/>
                      <a:pt x="279" y="200"/>
                    </a:cubicBezTo>
                    <a:cubicBezTo>
                      <a:pt x="278" y="199"/>
                      <a:pt x="276" y="198"/>
                      <a:pt x="275" y="199"/>
                    </a:cubicBezTo>
                    <a:cubicBezTo>
                      <a:pt x="275" y="200"/>
                      <a:pt x="275" y="202"/>
                      <a:pt x="273" y="201"/>
                    </a:cubicBezTo>
                    <a:cubicBezTo>
                      <a:pt x="272" y="201"/>
                      <a:pt x="272" y="200"/>
                      <a:pt x="270" y="200"/>
                    </a:cubicBezTo>
                    <a:cubicBezTo>
                      <a:pt x="269" y="200"/>
                      <a:pt x="263" y="202"/>
                      <a:pt x="259" y="207"/>
                    </a:cubicBezTo>
                    <a:cubicBezTo>
                      <a:pt x="256" y="210"/>
                      <a:pt x="256" y="216"/>
                      <a:pt x="257" y="217"/>
                    </a:cubicBezTo>
                    <a:cubicBezTo>
                      <a:pt x="257" y="218"/>
                      <a:pt x="259" y="218"/>
                      <a:pt x="259" y="218"/>
                    </a:cubicBezTo>
                    <a:cubicBezTo>
                      <a:pt x="261" y="218"/>
                      <a:pt x="262" y="218"/>
                      <a:pt x="264" y="218"/>
                    </a:cubicBezTo>
                    <a:cubicBezTo>
                      <a:pt x="266" y="218"/>
                      <a:pt x="267" y="216"/>
                      <a:pt x="270" y="217"/>
                    </a:cubicBezTo>
                    <a:cubicBezTo>
                      <a:pt x="272" y="217"/>
                      <a:pt x="273" y="218"/>
                      <a:pt x="274" y="218"/>
                    </a:cubicBezTo>
                    <a:cubicBezTo>
                      <a:pt x="276" y="219"/>
                      <a:pt x="282" y="227"/>
                      <a:pt x="283" y="227"/>
                    </a:cubicBezTo>
                    <a:cubicBezTo>
                      <a:pt x="284" y="226"/>
                      <a:pt x="285" y="228"/>
                      <a:pt x="286" y="228"/>
                    </a:cubicBezTo>
                    <a:cubicBezTo>
                      <a:pt x="288" y="227"/>
                      <a:pt x="289" y="228"/>
                      <a:pt x="290" y="227"/>
                    </a:cubicBezTo>
                    <a:cubicBezTo>
                      <a:pt x="291" y="225"/>
                      <a:pt x="291" y="224"/>
                      <a:pt x="293" y="223"/>
                    </a:cubicBezTo>
                    <a:close/>
                    <a:moveTo>
                      <a:pt x="342" y="290"/>
                    </a:moveTo>
                    <a:cubicBezTo>
                      <a:pt x="342" y="290"/>
                      <a:pt x="277" y="277"/>
                      <a:pt x="248" y="270"/>
                    </a:cubicBezTo>
                    <a:cubicBezTo>
                      <a:pt x="220" y="277"/>
                      <a:pt x="171" y="287"/>
                      <a:pt x="171" y="287"/>
                    </a:cubicBezTo>
                    <a:cubicBezTo>
                      <a:pt x="171" y="287"/>
                      <a:pt x="122" y="277"/>
                      <a:pt x="93" y="270"/>
                    </a:cubicBezTo>
                    <a:cubicBezTo>
                      <a:pt x="64" y="277"/>
                      <a:pt x="0" y="290"/>
                      <a:pt x="0" y="290"/>
                    </a:cubicBezTo>
                    <a:cubicBezTo>
                      <a:pt x="29" y="101"/>
                      <a:pt x="29" y="101"/>
                      <a:pt x="29" y="101"/>
                    </a:cubicBezTo>
                    <a:cubicBezTo>
                      <a:pt x="30" y="100"/>
                      <a:pt x="30" y="100"/>
                      <a:pt x="30" y="100"/>
                    </a:cubicBezTo>
                    <a:cubicBezTo>
                      <a:pt x="18" y="85"/>
                      <a:pt x="13" y="72"/>
                      <a:pt x="13" y="56"/>
                    </a:cubicBezTo>
                    <a:cubicBezTo>
                      <a:pt x="13" y="25"/>
                      <a:pt x="38" y="0"/>
                      <a:pt x="69" y="0"/>
                    </a:cubicBezTo>
                    <a:cubicBezTo>
                      <a:pt x="100" y="0"/>
                      <a:pt x="125" y="25"/>
                      <a:pt x="125" y="56"/>
                    </a:cubicBezTo>
                    <a:cubicBezTo>
                      <a:pt x="125" y="66"/>
                      <a:pt x="123" y="75"/>
                      <a:pt x="118" y="84"/>
                    </a:cubicBezTo>
                    <a:cubicBezTo>
                      <a:pt x="132" y="88"/>
                      <a:pt x="155" y="94"/>
                      <a:pt x="171" y="98"/>
                    </a:cubicBezTo>
                    <a:cubicBezTo>
                      <a:pt x="195" y="92"/>
                      <a:pt x="235" y="81"/>
                      <a:pt x="235" y="81"/>
                    </a:cubicBezTo>
                    <a:cubicBezTo>
                      <a:pt x="312" y="101"/>
                      <a:pt x="312" y="101"/>
                      <a:pt x="312" y="101"/>
                    </a:cubicBezTo>
                    <a:lnTo>
                      <a:pt x="342" y="290"/>
                    </a:lnTo>
                    <a:close/>
                    <a:moveTo>
                      <a:pt x="69" y="127"/>
                    </a:moveTo>
                    <a:cubicBezTo>
                      <a:pt x="101" y="93"/>
                      <a:pt x="114" y="78"/>
                      <a:pt x="114" y="56"/>
                    </a:cubicBezTo>
                    <a:cubicBezTo>
                      <a:pt x="114" y="32"/>
                      <a:pt x="94" y="11"/>
                      <a:pt x="69" y="11"/>
                    </a:cubicBezTo>
                    <a:cubicBezTo>
                      <a:pt x="44" y="11"/>
                      <a:pt x="24" y="32"/>
                      <a:pt x="24" y="56"/>
                    </a:cubicBezTo>
                    <a:cubicBezTo>
                      <a:pt x="24" y="78"/>
                      <a:pt x="37" y="93"/>
                      <a:pt x="69" y="127"/>
                    </a:cubicBezTo>
                    <a:close/>
                    <a:moveTo>
                      <a:pt x="328" y="276"/>
                    </a:moveTo>
                    <a:cubicBezTo>
                      <a:pt x="319" y="220"/>
                      <a:pt x="311" y="165"/>
                      <a:pt x="302" y="110"/>
                    </a:cubicBezTo>
                    <a:cubicBezTo>
                      <a:pt x="275" y="103"/>
                      <a:pt x="261" y="100"/>
                      <a:pt x="235" y="93"/>
                    </a:cubicBezTo>
                    <a:cubicBezTo>
                      <a:pt x="210" y="100"/>
                      <a:pt x="197" y="103"/>
                      <a:pt x="171" y="110"/>
                    </a:cubicBezTo>
                    <a:cubicBezTo>
                      <a:pt x="147" y="103"/>
                      <a:pt x="134" y="100"/>
                      <a:pt x="112" y="94"/>
                    </a:cubicBezTo>
                    <a:cubicBezTo>
                      <a:pt x="110" y="97"/>
                      <a:pt x="108" y="99"/>
                      <a:pt x="106" y="102"/>
                    </a:cubicBezTo>
                    <a:cubicBezTo>
                      <a:pt x="107" y="102"/>
                      <a:pt x="107" y="102"/>
                      <a:pt x="108" y="102"/>
                    </a:cubicBezTo>
                    <a:cubicBezTo>
                      <a:pt x="112" y="102"/>
                      <a:pt x="114" y="105"/>
                      <a:pt x="117" y="106"/>
                    </a:cubicBezTo>
                    <a:cubicBezTo>
                      <a:pt x="128" y="109"/>
                      <a:pt x="134" y="105"/>
                      <a:pt x="145" y="113"/>
                    </a:cubicBezTo>
                    <a:cubicBezTo>
                      <a:pt x="147" y="114"/>
                      <a:pt x="147" y="116"/>
                      <a:pt x="147" y="116"/>
                    </a:cubicBezTo>
                    <a:cubicBezTo>
                      <a:pt x="144" y="118"/>
                      <a:pt x="142" y="122"/>
                      <a:pt x="138" y="123"/>
                    </a:cubicBezTo>
                    <a:cubicBezTo>
                      <a:pt x="134" y="123"/>
                      <a:pt x="128" y="128"/>
                      <a:pt x="125" y="130"/>
                    </a:cubicBezTo>
                    <a:cubicBezTo>
                      <a:pt x="123" y="131"/>
                      <a:pt x="122" y="132"/>
                      <a:pt x="120" y="130"/>
                    </a:cubicBezTo>
                    <a:cubicBezTo>
                      <a:pt x="119" y="128"/>
                      <a:pt x="120" y="120"/>
                      <a:pt x="120" y="118"/>
                    </a:cubicBezTo>
                    <a:cubicBezTo>
                      <a:pt x="121" y="116"/>
                      <a:pt x="123" y="113"/>
                      <a:pt x="120" y="112"/>
                    </a:cubicBezTo>
                    <a:cubicBezTo>
                      <a:pt x="119" y="111"/>
                      <a:pt x="117" y="111"/>
                      <a:pt x="116" y="110"/>
                    </a:cubicBezTo>
                    <a:cubicBezTo>
                      <a:pt x="115" y="109"/>
                      <a:pt x="113" y="108"/>
                      <a:pt x="113" y="108"/>
                    </a:cubicBezTo>
                    <a:cubicBezTo>
                      <a:pt x="112" y="108"/>
                      <a:pt x="108" y="109"/>
                      <a:pt x="109" y="111"/>
                    </a:cubicBezTo>
                    <a:cubicBezTo>
                      <a:pt x="109" y="112"/>
                      <a:pt x="113" y="113"/>
                      <a:pt x="112" y="115"/>
                    </a:cubicBezTo>
                    <a:cubicBezTo>
                      <a:pt x="112" y="117"/>
                      <a:pt x="115" y="117"/>
                      <a:pt x="114" y="118"/>
                    </a:cubicBezTo>
                    <a:cubicBezTo>
                      <a:pt x="113" y="121"/>
                      <a:pt x="112" y="117"/>
                      <a:pt x="111" y="119"/>
                    </a:cubicBezTo>
                    <a:cubicBezTo>
                      <a:pt x="111" y="120"/>
                      <a:pt x="110" y="120"/>
                      <a:pt x="110" y="120"/>
                    </a:cubicBezTo>
                    <a:cubicBezTo>
                      <a:pt x="108" y="121"/>
                      <a:pt x="107" y="119"/>
                      <a:pt x="106" y="118"/>
                    </a:cubicBezTo>
                    <a:cubicBezTo>
                      <a:pt x="106" y="118"/>
                      <a:pt x="103" y="116"/>
                      <a:pt x="104" y="116"/>
                    </a:cubicBezTo>
                    <a:cubicBezTo>
                      <a:pt x="105" y="116"/>
                      <a:pt x="106" y="116"/>
                      <a:pt x="106" y="114"/>
                    </a:cubicBezTo>
                    <a:cubicBezTo>
                      <a:pt x="104" y="109"/>
                      <a:pt x="100" y="117"/>
                      <a:pt x="99" y="117"/>
                    </a:cubicBezTo>
                    <a:cubicBezTo>
                      <a:pt x="99" y="117"/>
                      <a:pt x="91" y="120"/>
                      <a:pt x="90" y="121"/>
                    </a:cubicBezTo>
                    <a:cubicBezTo>
                      <a:pt x="90" y="121"/>
                      <a:pt x="90" y="121"/>
                      <a:pt x="90" y="121"/>
                    </a:cubicBezTo>
                    <a:cubicBezTo>
                      <a:pt x="89" y="122"/>
                      <a:pt x="88" y="123"/>
                      <a:pt x="87" y="124"/>
                    </a:cubicBezTo>
                    <a:cubicBezTo>
                      <a:pt x="87" y="124"/>
                      <a:pt x="88" y="125"/>
                      <a:pt x="88" y="125"/>
                    </a:cubicBezTo>
                    <a:cubicBezTo>
                      <a:pt x="92" y="127"/>
                      <a:pt x="99" y="120"/>
                      <a:pt x="99" y="120"/>
                    </a:cubicBezTo>
                    <a:cubicBezTo>
                      <a:pt x="99" y="119"/>
                      <a:pt x="100" y="119"/>
                      <a:pt x="100" y="118"/>
                    </a:cubicBezTo>
                    <a:cubicBezTo>
                      <a:pt x="101" y="117"/>
                      <a:pt x="103" y="118"/>
                      <a:pt x="104" y="119"/>
                    </a:cubicBezTo>
                    <a:cubicBezTo>
                      <a:pt x="105" y="120"/>
                      <a:pt x="105" y="120"/>
                      <a:pt x="105" y="122"/>
                    </a:cubicBezTo>
                    <a:cubicBezTo>
                      <a:pt x="105" y="123"/>
                      <a:pt x="107" y="121"/>
                      <a:pt x="108" y="121"/>
                    </a:cubicBezTo>
                    <a:cubicBezTo>
                      <a:pt x="114" y="126"/>
                      <a:pt x="111" y="134"/>
                      <a:pt x="112" y="136"/>
                    </a:cubicBezTo>
                    <a:cubicBezTo>
                      <a:pt x="112" y="138"/>
                      <a:pt x="111" y="138"/>
                      <a:pt x="109" y="137"/>
                    </a:cubicBezTo>
                    <a:cubicBezTo>
                      <a:pt x="104" y="134"/>
                      <a:pt x="92" y="134"/>
                      <a:pt x="82" y="151"/>
                    </a:cubicBezTo>
                    <a:cubicBezTo>
                      <a:pt x="80" y="153"/>
                      <a:pt x="81" y="154"/>
                      <a:pt x="81" y="156"/>
                    </a:cubicBezTo>
                    <a:cubicBezTo>
                      <a:pt x="81" y="157"/>
                      <a:pt x="79" y="159"/>
                      <a:pt x="78" y="157"/>
                    </a:cubicBezTo>
                    <a:cubicBezTo>
                      <a:pt x="77" y="156"/>
                      <a:pt x="78" y="154"/>
                      <a:pt x="75" y="155"/>
                    </a:cubicBezTo>
                    <a:cubicBezTo>
                      <a:pt x="74" y="155"/>
                      <a:pt x="72" y="155"/>
                      <a:pt x="70" y="156"/>
                    </a:cubicBezTo>
                    <a:cubicBezTo>
                      <a:pt x="67" y="157"/>
                      <a:pt x="65" y="159"/>
                      <a:pt x="64" y="162"/>
                    </a:cubicBezTo>
                    <a:cubicBezTo>
                      <a:pt x="64" y="163"/>
                      <a:pt x="67" y="166"/>
                      <a:pt x="69" y="166"/>
                    </a:cubicBezTo>
                    <a:cubicBezTo>
                      <a:pt x="75" y="166"/>
                      <a:pt x="75" y="171"/>
                      <a:pt x="75" y="173"/>
                    </a:cubicBezTo>
                    <a:cubicBezTo>
                      <a:pt x="76" y="179"/>
                      <a:pt x="73" y="181"/>
                      <a:pt x="70" y="176"/>
                    </a:cubicBezTo>
                    <a:cubicBezTo>
                      <a:pt x="69" y="174"/>
                      <a:pt x="66" y="174"/>
                      <a:pt x="64" y="173"/>
                    </a:cubicBezTo>
                    <a:cubicBezTo>
                      <a:pt x="62" y="172"/>
                      <a:pt x="46" y="168"/>
                      <a:pt x="46" y="156"/>
                    </a:cubicBezTo>
                    <a:cubicBezTo>
                      <a:pt x="46" y="152"/>
                      <a:pt x="49" y="147"/>
                      <a:pt x="51" y="145"/>
                    </a:cubicBezTo>
                    <a:cubicBezTo>
                      <a:pt x="54" y="142"/>
                      <a:pt x="54" y="135"/>
                      <a:pt x="54" y="134"/>
                    </a:cubicBezTo>
                    <a:cubicBezTo>
                      <a:pt x="53" y="132"/>
                      <a:pt x="52" y="131"/>
                      <a:pt x="50" y="131"/>
                    </a:cubicBezTo>
                    <a:cubicBezTo>
                      <a:pt x="47" y="132"/>
                      <a:pt x="44" y="134"/>
                      <a:pt x="40" y="135"/>
                    </a:cubicBezTo>
                    <a:cubicBezTo>
                      <a:pt x="39" y="135"/>
                      <a:pt x="35" y="136"/>
                      <a:pt x="36" y="134"/>
                    </a:cubicBezTo>
                    <a:cubicBezTo>
                      <a:pt x="36" y="133"/>
                      <a:pt x="38" y="127"/>
                      <a:pt x="48" y="122"/>
                    </a:cubicBezTo>
                    <a:cubicBezTo>
                      <a:pt x="45" y="118"/>
                      <a:pt x="42" y="115"/>
                      <a:pt x="39" y="111"/>
                    </a:cubicBezTo>
                    <a:cubicBezTo>
                      <a:pt x="31" y="166"/>
                      <a:pt x="22" y="221"/>
                      <a:pt x="13" y="276"/>
                    </a:cubicBezTo>
                    <a:cubicBezTo>
                      <a:pt x="46" y="269"/>
                      <a:pt x="62" y="265"/>
                      <a:pt x="93" y="259"/>
                    </a:cubicBezTo>
                    <a:cubicBezTo>
                      <a:pt x="124" y="265"/>
                      <a:pt x="139" y="269"/>
                      <a:pt x="171" y="276"/>
                    </a:cubicBezTo>
                    <a:cubicBezTo>
                      <a:pt x="202" y="269"/>
                      <a:pt x="218" y="265"/>
                      <a:pt x="248" y="259"/>
                    </a:cubicBezTo>
                    <a:cubicBezTo>
                      <a:pt x="280" y="265"/>
                      <a:pt x="296" y="269"/>
                      <a:pt x="328" y="276"/>
                    </a:cubicBezTo>
                    <a:close/>
                    <a:moveTo>
                      <a:pt x="304" y="230"/>
                    </a:moveTo>
                    <a:cubicBezTo>
                      <a:pt x="301" y="231"/>
                      <a:pt x="297" y="240"/>
                      <a:pt x="293" y="240"/>
                    </a:cubicBezTo>
                    <a:cubicBezTo>
                      <a:pt x="292" y="241"/>
                      <a:pt x="290" y="241"/>
                      <a:pt x="290" y="242"/>
                    </a:cubicBezTo>
                    <a:cubicBezTo>
                      <a:pt x="289" y="243"/>
                      <a:pt x="291" y="243"/>
                      <a:pt x="292" y="243"/>
                    </a:cubicBezTo>
                    <a:cubicBezTo>
                      <a:pt x="295" y="244"/>
                      <a:pt x="296" y="243"/>
                      <a:pt x="298" y="242"/>
                    </a:cubicBezTo>
                    <a:cubicBezTo>
                      <a:pt x="299" y="242"/>
                      <a:pt x="301" y="241"/>
                      <a:pt x="301" y="240"/>
                    </a:cubicBezTo>
                    <a:cubicBezTo>
                      <a:pt x="309" y="235"/>
                      <a:pt x="306" y="230"/>
                      <a:pt x="304" y="230"/>
                    </a:cubicBezTo>
                    <a:close/>
                    <a:moveTo>
                      <a:pt x="81" y="199"/>
                    </a:moveTo>
                    <a:cubicBezTo>
                      <a:pt x="84" y="200"/>
                      <a:pt x="85" y="201"/>
                      <a:pt x="85" y="203"/>
                    </a:cubicBezTo>
                    <a:cubicBezTo>
                      <a:pt x="85" y="205"/>
                      <a:pt x="81" y="215"/>
                      <a:pt x="84" y="221"/>
                    </a:cubicBezTo>
                    <a:cubicBezTo>
                      <a:pt x="85" y="222"/>
                      <a:pt x="88" y="229"/>
                      <a:pt x="90" y="230"/>
                    </a:cubicBezTo>
                    <a:cubicBezTo>
                      <a:pt x="91" y="230"/>
                      <a:pt x="91" y="231"/>
                      <a:pt x="92" y="231"/>
                    </a:cubicBezTo>
                    <a:cubicBezTo>
                      <a:pt x="93" y="233"/>
                      <a:pt x="95" y="233"/>
                      <a:pt x="96" y="232"/>
                    </a:cubicBezTo>
                    <a:cubicBezTo>
                      <a:pt x="98" y="230"/>
                      <a:pt x="94" y="227"/>
                      <a:pt x="95" y="226"/>
                    </a:cubicBezTo>
                    <a:cubicBezTo>
                      <a:pt x="97" y="223"/>
                      <a:pt x="94" y="220"/>
                      <a:pt x="99" y="217"/>
                    </a:cubicBezTo>
                    <a:cubicBezTo>
                      <a:pt x="100" y="217"/>
                      <a:pt x="99" y="215"/>
                      <a:pt x="100" y="214"/>
                    </a:cubicBezTo>
                    <a:cubicBezTo>
                      <a:pt x="101" y="214"/>
                      <a:pt x="102" y="214"/>
                      <a:pt x="103" y="213"/>
                    </a:cubicBezTo>
                    <a:cubicBezTo>
                      <a:pt x="104" y="212"/>
                      <a:pt x="107" y="206"/>
                      <a:pt x="109" y="206"/>
                    </a:cubicBezTo>
                    <a:cubicBezTo>
                      <a:pt x="111" y="206"/>
                      <a:pt x="123" y="194"/>
                      <a:pt x="119" y="189"/>
                    </a:cubicBezTo>
                    <a:cubicBezTo>
                      <a:pt x="117" y="187"/>
                      <a:pt x="104" y="180"/>
                      <a:pt x="103" y="178"/>
                    </a:cubicBezTo>
                    <a:cubicBezTo>
                      <a:pt x="103" y="177"/>
                      <a:pt x="103" y="175"/>
                      <a:pt x="101" y="174"/>
                    </a:cubicBezTo>
                    <a:cubicBezTo>
                      <a:pt x="101" y="174"/>
                      <a:pt x="96" y="170"/>
                      <a:pt x="95" y="169"/>
                    </a:cubicBezTo>
                    <a:cubicBezTo>
                      <a:pt x="95" y="168"/>
                      <a:pt x="88" y="166"/>
                      <a:pt x="82" y="171"/>
                    </a:cubicBezTo>
                    <a:cubicBezTo>
                      <a:pt x="81" y="171"/>
                      <a:pt x="77" y="180"/>
                      <a:pt x="76" y="182"/>
                    </a:cubicBezTo>
                    <a:cubicBezTo>
                      <a:pt x="74" y="184"/>
                      <a:pt x="73" y="187"/>
                      <a:pt x="73" y="189"/>
                    </a:cubicBezTo>
                    <a:cubicBezTo>
                      <a:pt x="73" y="192"/>
                      <a:pt x="75" y="193"/>
                      <a:pt x="76" y="195"/>
                    </a:cubicBezTo>
                    <a:cubicBezTo>
                      <a:pt x="78" y="197"/>
                      <a:pt x="78" y="199"/>
                      <a:pt x="81" y="199"/>
                    </a:cubicBezTo>
                    <a:close/>
                    <a:moveTo>
                      <a:pt x="271" y="142"/>
                    </a:moveTo>
                    <a:cubicBezTo>
                      <a:pt x="271" y="142"/>
                      <a:pt x="273" y="142"/>
                      <a:pt x="272" y="141"/>
                    </a:cubicBezTo>
                    <a:cubicBezTo>
                      <a:pt x="272" y="141"/>
                      <a:pt x="271" y="140"/>
                      <a:pt x="270" y="140"/>
                    </a:cubicBezTo>
                    <a:cubicBezTo>
                      <a:pt x="270" y="138"/>
                      <a:pt x="271" y="138"/>
                      <a:pt x="269" y="137"/>
                    </a:cubicBezTo>
                    <a:cubicBezTo>
                      <a:pt x="269" y="136"/>
                      <a:pt x="268" y="135"/>
                      <a:pt x="267" y="134"/>
                    </a:cubicBezTo>
                    <a:cubicBezTo>
                      <a:pt x="267" y="134"/>
                      <a:pt x="265" y="132"/>
                      <a:pt x="264" y="133"/>
                    </a:cubicBezTo>
                    <a:cubicBezTo>
                      <a:pt x="264" y="133"/>
                      <a:pt x="267" y="136"/>
                      <a:pt x="267" y="137"/>
                    </a:cubicBezTo>
                    <a:cubicBezTo>
                      <a:pt x="268" y="138"/>
                      <a:pt x="268" y="139"/>
                      <a:pt x="269" y="140"/>
                    </a:cubicBezTo>
                    <a:cubicBezTo>
                      <a:pt x="269" y="140"/>
                      <a:pt x="270" y="142"/>
                      <a:pt x="271" y="142"/>
                    </a:cubicBezTo>
                    <a:close/>
                    <a:moveTo>
                      <a:pt x="276" y="152"/>
                    </a:moveTo>
                    <a:cubicBezTo>
                      <a:pt x="276" y="151"/>
                      <a:pt x="277" y="150"/>
                      <a:pt x="276" y="149"/>
                    </a:cubicBezTo>
                    <a:cubicBezTo>
                      <a:pt x="276" y="149"/>
                      <a:pt x="275" y="148"/>
                      <a:pt x="274" y="147"/>
                    </a:cubicBezTo>
                    <a:cubicBezTo>
                      <a:pt x="274" y="146"/>
                      <a:pt x="276" y="147"/>
                      <a:pt x="276" y="147"/>
                    </a:cubicBezTo>
                    <a:cubicBezTo>
                      <a:pt x="276" y="146"/>
                      <a:pt x="276" y="145"/>
                      <a:pt x="275" y="145"/>
                    </a:cubicBezTo>
                    <a:cubicBezTo>
                      <a:pt x="274" y="145"/>
                      <a:pt x="273" y="144"/>
                      <a:pt x="272" y="143"/>
                    </a:cubicBezTo>
                    <a:cubicBezTo>
                      <a:pt x="270" y="142"/>
                      <a:pt x="271" y="145"/>
                      <a:pt x="273" y="147"/>
                    </a:cubicBezTo>
                    <a:cubicBezTo>
                      <a:pt x="273" y="148"/>
                      <a:pt x="274" y="149"/>
                      <a:pt x="274" y="150"/>
                    </a:cubicBezTo>
                    <a:cubicBezTo>
                      <a:pt x="274" y="152"/>
                      <a:pt x="266" y="153"/>
                      <a:pt x="270" y="156"/>
                    </a:cubicBezTo>
                    <a:cubicBezTo>
                      <a:pt x="271" y="157"/>
                      <a:pt x="271" y="156"/>
                      <a:pt x="271" y="156"/>
                    </a:cubicBezTo>
                    <a:cubicBezTo>
                      <a:pt x="272" y="155"/>
                      <a:pt x="273" y="155"/>
                      <a:pt x="274" y="155"/>
                    </a:cubicBezTo>
                    <a:cubicBezTo>
                      <a:pt x="275" y="155"/>
                      <a:pt x="276" y="155"/>
                      <a:pt x="277" y="154"/>
                    </a:cubicBezTo>
                    <a:cubicBezTo>
                      <a:pt x="278" y="154"/>
                      <a:pt x="277" y="153"/>
                      <a:pt x="276" y="152"/>
                    </a:cubicBezTo>
                    <a:close/>
                    <a:moveTo>
                      <a:pt x="69" y="110"/>
                    </a:moveTo>
                    <a:cubicBezTo>
                      <a:pt x="94" y="83"/>
                      <a:pt x="102" y="72"/>
                      <a:pt x="102" y="56"/>
                    </a:cubicBezTo>
                    <a:cubicBezTo>
                      <a:pt x="102" y="38"/>
                      <a:pt x="87" y="23"/>
                      <a:pt x="69" y="23"/>
                    </a:cubicBezTo>
                    <a:cubicBezTo>
                      <a:pt x="50" y="23"/>
                      <a:pt x="35" y="38"/>
                      <a:pt x="35" y="56"/>
                    </a:cubicBezTo>
                    <a:cubicBezTo>
                      <a:pt x="35" y="72"/>
                      <a:pt x="44" y="83"/>
                      <a:pt x="69" y="110"/>
                    </a:cubicBezTo>
                    <a:close/>
                  </a:path>
                </a:pathLst>
              </a:custGeom>
              <a:solidFill>
                <a:srgbClr val="15F2FA"/>
              </a:solidFill>
              <a:ln>
                <a:noFill/>
              </a:ln>
            </p:spPr>
            <p:txBody>
              <a:bodyPr vert="horz" wrap="square" lIns="68580" tIns="34290" rIns="68580" bIns="34290" numCol="1" anchor="t" anchorCtr="0" compatLnSpc="1"/>
              <a:lstStyle/>
              <a:p>
                <a:endParaRPr lang="zh-CN" altLang="en-US" sz="2400">
                  <a:solidFill>
                    <a:srgbClr val="15F2FA"/>
                  </a:solidFill>
                  <a:effectLst/>
                  <a:latin typeface="微软雅黑" panose="020B0503020204020204" charset="-122"/>
                  <a:ea typeface="微软雅黑" panose="020B0503020204020204" charset="-122"/>
                </a:endParaRPr>
              </a:p>
            </p:txBody>
          </p:sp>
          <p:sp>
            <p:nvSpPr>
              <p:cNvPr id="68" name="文本框 46"/>
              <p:cNvSpPr txBox="1"/>
              <p:nvPr/>
            </p:nvSpPr>
            <p:spPr>
              <a:xfrm>
                <a:off x="6866665" y="3147992"/>
                <a:ext cx="899160" cy="299085"/>
              </a:xfrm>
              <a:prstGeom prst="rect">
                <a:avLst/>
              </a:prstGeom>
              <a:noFill/>
            </p:spPr>
            <p:txBody>
              <a:bodyPr wrap="none" lIns="68580" tIns="34290" rIns="68580" bIns="34290" rtlCol="0">
                <a:spAutoFit/>
              </a:bodyPr>
              <a:lstStyle/>
              <a:p>
                <a:pPr algn="ctr"/>
                <a:r>
                  <a:rPr lang="en-US" altLang="zh-CN" sz="1500" b="1" dirty="0">
                    <a:solidFill>
                      <a:srgbClr val="15F2FA"/>
                    </a:solidFill>
                    <a:effectLst/>
                    <a:latin typeface="微软雅黑" panose="020B0503020204020204" charset="-122"/>
                    <a:ea typeface="微软雅黑" panose="020B0503020204020204" charset="-122"/>
                  </a:rPr>
                  <a:t>添加标题</a:t>
                </a:r>
              </a:p>
            </p:txBody>
          </p:sp>
          <p:sp>
            <p:nvSpPr>
              <p:cNvPr id="69" name="文本框 47"/>
              <p:cNvSpPr txBox="1"/>
              <p:nvPr/>
            </p:nvSpPr>
            <p:spPr>
              <a:xfrm>
                <a:off x="6641330" y="3427549"/>
                <a:ext cx="1349828" cy="437515"/>
              </a:xfrm>
              <a:prstGeom prst="rect">
                <a:avLst/>
              </a:prstGeom>
              <a:noFill/>
            </p:spPr>
            <p:txBody>
              <a:bodyPr wrap="square" lIns="68580" tIns="34290" rIns="68580" bIns="34290" rtlCol="0">
                <a:spAutoFit/>
              </a:bodyPr>
              <a:lstStyle/>
              <a:p>
                <a:pPr algn="ctr"/>
                <a:r>
                  <a:rPr lang="en-US" altLang="zh-CN" sz="800" dirty="0">
                    <a:solidFill>
                      <a:srgbClr val="15F2FA"/>
                    </a:solidFill>
                    <a:effectLst/>
                    <a:latin typeface="微软雅黑" panose="020B0503020204020204" charset="-122"/>
                    <a:ea typeface="微软雅黑" panose="020B0503020204020204" charset="-122"/>
                  </a:rPr>
                  <a:t>We do our best to make your presentation perfect!</a:t>
                </a:r>
              </a:p>
            </p:txBody>
          </p:sp>
        </p:grpSp>
      </p:grpSp>
    </p:spTree>
  </p:cSld>
  <p:clrMapOvr>
    <a:masterClrMapping/>
  </p:clrMapOvr>
  <mc:AlternateContent xmlns:mc="http://schemas.openxmlformats.org/markup-compatibility/2006">
    <mc:Choice xmlns:p14="http://schemas.microsoft.com/office/powerpoint/2010/main" Requires="p14">
      <p:transition p14:dur="9" advTm="9186">
        <p:zoom/>
      </p:transition>
    </mc:Choice>
    <mc:Fallback>
      <p:transition advTm="9186">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par>
                                <p:cTn id="12" presetID="22" presetClass="entr" presetSubtype="8"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1750"/>
                                        <p:tgtEl>
                                          <p:spTgt spid="16"/>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left)">
                                      <p:cBhvr>
                                        <p:cTn id="18" dur="1750"/>
                                        <p:tgtEl>
                                          <p:spTgt spid="33"/>
                                        </p:tgtEl>
                                      </p:cBhvr>
                                    </p:animEffect>
                                  </p:childTnLst>
                                </p:cTn>
                              </p:par>
                            </p:childTnLst>
                          </p:cTn>
                        </p:par>
                        <p:par>
                          <p:cTn id="19" fill="hold">
                            <p:stCondLst>
                              <p:cond delay="3000"/>
                            </p:stCondLst>
                            <p:childTnLst>
                              <p:par>
                                <p:cTn id="20" presetID="22" presetClass="entr" presetSubtype="8"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1750"/>
                                        <p:tgtEl>
                                          <p:spTgt spid="3"/>
                                        </p:tgtEl>
                                      </p:cBhvr>
                                    </p:animEffect>
                                  </p:childTnLst>
                                </p:cTn>
                              </p:par>
                            </p:childTnLst>
                          </p:cTn>
                        </p:par>
                        <p:par>
                          <p:cTn id="23" fill="hold">
                            <p:stCondLst>
                              <p:cond delay="5000"/>
                            </p:stCondLst>
                            <p:childTnLst>
                              <p:par>
                                <p:cTn id="24" presetID="22" presetClass="entr" presetSubtype="8" fill="hold" nodeType="after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wipe(left)">
                                      <p:cBhvr>
                                        <p:cTn id="26" dur="1750"/>
                                        <p:tgtEl>
                                          <p:spTgt spid="54"/>
                                        </p:tgtEl>
                                      </p:cBhvr>
                                    </p:animEffect>
                                  </p:childTnLst>
                                </p:cTn>
                              </p:par>
                            </p:childTnLst>
                          </p:cTn>
                        </p:par>
                        <p:par>
                          <p:cTn id="27" fill="hold">
                            <p:stCondLst>
                              <p:cond delay="7000"/>
                            </p:stCondLst>
                            <p:childTnLst>
                              <p:par>
                                <p:cTn id="28" presetID="22" presetClass="entr" presetSubtype="8" fill="hold" nodeType="after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wipe(left)">
                                      <p:cBhvr>
                                        <p:cTn id="30" dur="17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1D72F1"/>
            </a:gs>
            <a:gs pos="69000">
              <a:srgbClr val="00092A"/>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0" name="Shape 1545"/>
          <p:cNvSpPr/>
          <p:nvPr/>
        </p:nvSpPr>
        <p:spPr>
          <a:xfrm>
            <a:off x="1873510" y="170524"/>
            <a:ext cx="5397725" cy="368935"/>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400" b="1" kern="0" dirty="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rPr>
              <a:t>2017成功项目展示</a:t>
            </a:r>
          </a:p>
        </p:txBody>
      </p:sp>
      <p:sp>
        <p:nvSpPr>
          <p:cNvPr id="41" name="Shape 1546"/>
          <p:cNvSpPr/>
          <p:nvPr/>
        </p:nvSpPr>
        <p:spPr>
          <a:xfrm>
            <a:off x="2653703" y="525757"/>
            <a:ext cx="3837339" cy="168910"/>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100" kern="0" dirty="0">
                <a:solidFill>
                  <a:srgbClr val="15F2FA"/>
                </a:solidFill>
                <a:latin typeface="微软雅黑" panose="020B0503020204020204" charset="-122"/>
                <a:ea typeface="微软雅黑" panose="020B0503020204020204" charset="-122"/>
              </a:rPr>
              <a:t>Put your Amazing Sub Title Here</a:t>
            </a:r>
          </a:p>
        </p:txBody>
      </p:sp>
      <p:grpSp>
        <p:nvGrpSpPr>
          <p:cNvPr id="32" name="组合 31"/>
          <p:cNvGrpSpPr/>
          <p:nvPr/>
        </p:nvGrpSpPr>
        <p:grpSpPr bwMode="auto">
          <a:xfrm>
            <a:off x="3855680" y="2679132"/>
            <a:ext cx="1009650" cy="1009650"/>
            <a:chOff x="2962275" y="1133475"/>
            <a:chExt cx="1009650" cy="1009650"/>
          </a:xfrm>
        </p:grpSpPr>
        <p:sp>
          <p:nvSpPr>
            <p:cNvPr id="33" name="椭圆 5"/>
            <p:cNvSpPr>
              <a:spLocks noChangeArrowheads="1"/>
            </p:cNvSpPr>
            <p:nvPr/>
          </p:nvSpPr>
          <p:spPr bwMode="auto">
            <a:xfrm>
              <a:off x="2962275" y="1133475"/>
              <a:ext cx="1009650" cy="1009650"/>
            </a:xfrm>
            <a:prstGeom prst="ellipse">
              <a:avLst/>
            </a:prstGeom>
            <a:noFill/>
            <a:ln w="25400">
              <a:solidFill>
                <a:srgbClr val="15F2F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srgbClr val="15F2FA"/>
                </a:solidFill>
                <a:latin typeface="微软雅黑" panose="020B0503020204020204" charset="-122"/>
                <a:ea typeface="微软雅黑" panose="020B0503020204020204" charset="-122"/>
              </a:endParaRPr>
            </a:p>
          </p:txBody>
        </p:sp>
        <p:grpSp>
          <p:nvGrpSpPr>
            <p:cNvPr id="34" name="组合 10"/>
            <p:cNvGrpSpPr/>
            <p:nvPr/>
          </p:nvGrpSpPr>
          <p:grpSpPr bwMode="auto">
            <a:xfrm>
              <a:off x="3086598" y="1265542"/>
              <a:ext cx="791845" cy="667518"/>
              <a:chOff x="1724523" y="1160766"/>
              <a:chExt cx="791845" cy="667518"/>
            </a:xfrm>
          </p:grpSpPr>
          <p:sp>
            <p:nvSpPr>
              <p:cNvPr id="35" name="矩形 11"/>
              <p:cNvSpPr>
                <a:spLocks noChangeArrowheads="1"/>
              </p:cNvSpPr>
              <p:nvPr/>
            </p:nvSpPr>
            <p:spPr bwMode="auto">
              <a:xfrm>
                <a:off x="1900761" y="1160766"/>
                <a:ext cx="42608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2800" b="1">
                    <a:solidFill>
                      <a:srgbClr val="15F2FA"/>
                    </a:solidFill>
                    <a:latin typeface="微软雅黑" panose="020B0503020204020204" charset="-122"/>
                    <a:ea typeface="微软雅黑" panose="020B0503020204020204" charset="-122"/>
                    <a:cs typeface="Arial" panose="020B0604020202020204" pitchFamily="34" charset="0"/>
                  </a:rPr>
                  <a:t>B</a:t>
                </a:r>
              </a:p>
            </p:txBody>
          </p:sp>
          <p:sp>
            <p:nvSpPr>
              <p:cNvPr id="36" name="矩形 12"/>
              <p:cNvSpPr>
                <a:spLocks noChangeArrowheads="1"/>
              </p:cNvSpPr>
              <p:nvPr/>
            </p:nvSpPr>
            <p:spPr bwMode="auto">
              <a:xfrm>
                <a:off x="1724523" y="1567934"/>
                <a:ext cx="7918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100" dirty="0">
                    <a:solidFill>
                      <a:srgbClr val="15F2FA"/>
                    </a:solidFill>
                    <a:latin typeface="微软雅黑" panose="020B0503020204020204" charset="-122"/>
                    <a:ea typeface="微软雅黑" panose="020B0503020204020204" charset="-122"/>
                    <a:cs typeface="Arial" panose="020B0604020202020204" pitchFamily="34" charset="0"/>
                  </a:rPr>
                  <a:t>Your text</a:t>
                </a:r>
              </a:p>
            </p:txBody>
          </p:sp>
        </p:grpSp>
      </p:grpSp>
      <p:grpSp>
        <p:nvGrpSpPr>
          <p:cNvPr id="37" name="组合 36"/>
          <p:cNvGrpSpPr/>
          <p:nvPr/>
        </p:nvGrpSpPr>
        <p:grpSpPr bwMode="auto">
          <a:xfrm>
            <a:off x="5230813" y="1653912"/>
            <a:ext cx="3460750" cy="746244"/>
            <a:chOff x="5383069" y="2162354"/>
            <a:chExt cx="3461053" cy="746057"/>
          </a:xfrm>
        </p:grpSpPr>
        <p:sp>
          <p:nvSpPr>
            <p:cNvPr id="38" name="文本框 66"/>
            <p:cNvSpPr txBox="1">
              <a:spLocks noChangeArrowheads="1"/>
            </p:cNvSpPr>
            <p:nvPr/>
          </p:nvSpPr>
          <p:spPr bwMode="auto">
            <a:xfrm>
              <a:off x="5410038" y="2471006"/>
              <a:ext cx="3434084" cy="437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ts val="900"/>
                </a:lnSpc>
                <a:defRPr sz="600">
                  <a:solidFill>
                    <a:schemeClr val="bg1"/>
                  </a:solidFill>
                  <a:latin typeface="Arial" panose="020B0604020202020204" pitchFamily="34" charset="0"/>
                  <a:ea typeface="微软雅黑" panose="020B0503020204020204" charset="-122"/>
                  <a:cs typeface="Arial" panose="020B0604020202020204" pitchFamily="34" charset="0"/>
                </a:defRPr>
              </a:lvl1pPr>
            </a:lstStyle>
            <a:p>
              <a:r>
                <a:rPr lang="en-US" altLang="zh-CN" dirty="0">
                  <a:solidFill>
                    <a:srgbClr val="15F2FA"/>
                  </a:solidFill>
                  <a:latin typeface="微软雅黑" panose="020B0503020204020204" charset="-122"/>
                </a:rPr>
                <a:t>this is a sample text. insert your desired text here. Again. this is a dummy text. enter your own text here. this is a sample text. insert your desired text here. Again. this is a dummy text. enter your own text here</a:t>
              </a:r>
            </a:p>
          </p:txBody>
        </p:sp>
        <p:sp>
          <p:nvSpPr>
            <p:cNvPr id="39" name="文本框 7"/>
            <p:cNvSpPr txBox="1">
              <a:spLocks noChangeArrowheads="1"/>
            </p:cNvSpPr>
            <p:nvPr/>
          </p:nvSpPr>
          <p:spPr bwMode="auto">
            <a:xfrm>
              <a:off x="5383069" y="2162354"/>
              <a:ext cx="1554616" cy="299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r>
                <a:rPr lang="en-US" altLang="zh-CN" sz="1350" b="1" dirty="0">
                  <a:solidFill>
                    <a:srgbClr val="15F2FA"/>
                  </a:solidFill>
                  <a:latin typeface="微软雅黑" panose="020B0503020204020204" charset="-122"/>
                  <a:ea typeface="微软雅黑" panose="020B0503020204020204" charset="-122"/>
                  <a:cs typeface="Arial" panose="020B0604020202020204" pitchFamily="34" charset="0"/>
                </a:rPr>
                <a:t>单击此处添加名称</a:t>
              </a:r>
            </a:p>
          </p:txBody>
        </p:sp>
      </p:grpSp>
      <p:grpSp>
        <p:nvGrpSpPr>
          <p:cNvPr id="23" name="组合 22"/>
          <p:cNvGrpSpPr/>
          <p:nvPr/>
        </p:nvGrpSpPr>
        <p:grpSpPr bwMode="auto">
          <a:xfrm>
            <a:off x="3855680" y="1521845"/>
            <a:ext cx="1009650" cy="1009650"/>
            <a:chOff x="2962275" y="1133475"/>
            <a:chExt cx="1009650" cy="1009650"/>
          </a:xfrm>
        </p:grpSpPr>
        <p:sp>
          <p:nvSpPr>
            <p:cNvPr id="24" name="椭圆 5"/>
            <p:cNvSpPr>
              <a:spLocks noChangeArrowheads="1"/>
            </p:cNvSpPr>
            <p:nvPr/>
          </p:nvSpPr>
          <p:spPr bwMode="auto">
            <a:xfrm>
              <a:off x="2962275" y="1133475"/>
              <a:ext cx="1009650" cy="1009650"/>
            </a:xfrm>
            <a:prstGeom prst="ellipse">
              <a:avLst/>
            </a:prstGeom>
            <a:noFill/>
            <a:ln w="25400">
              <a:solidFill>
                <a:srgbClr val="15F2F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srgbClr val="15F2FA"/>
                </a:solidFill>
                <a:latin typeface="微软雅黑" panose="020B0503020204020204" charset="-122"/>
                <a:ea typeface="微软雅黑" panose="020B0503020204020204" charset="-122"/>
              </a:endParaRPr>
            </a:p>
          </p:txBody>
        </p:sp>
        <p:grpSp>
          <p:nvGrpSpPr>
            <p:cNvPr id="42" name="组合 10"/>
            <p:cNvGrpSpPr/>
            <p:nvPr/>
          </p:nvGrpSpPr>
          <p:grpSpPr bwMode="auto">
            <a:xfrm>
              <a:off x="3086598" y="1265542"/>
              <a:ext cx="791845" cy="667518"/>
              <a:chOff x="1724523" y="1160766"/>
              <a:chExt cx="791845" cy="667518"/>
            </a:xfrm>
          </p:grpSpPr>
          <p:sp>
            <p:nvSpPr>
              <p:cNvPr id="43" name="矩形 11"/>
              <p:cNvSpPr>
                <a:spLocks noChangeArrowheads="1"/>
              </p:cNvSpPr>
              <p:nvPr/>
            </p:nvSpPr>
            <p:spPr bwMode="auto">
              <a:xfrm>
                <a:off x="1900761" y="1160766"/>
                <a:ext cx="45021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2800" b="1" dirty="0">
                    <a:solidFill>
                      <a:srgbClr val="15F2FA"/>
                    </a:solidFill>
                    <a:latin typeface="微软雅黑" panose="020B0503020204020204" charset="-122"/>
                    <a:ea typeface="微软雅黑" panose="020B0503020204020204" charset="-122"/>
                    <a:cs typeface="Arial" panose="020B0604020202020204" pitchFamily="34" charset="0"/>
                  </a:rPr>
                  <a:t>A</a:t>
                </a:r>
              </a:p>
            </p:txBody>
          </p:sp>
          <p:sp>
            <p:nvSpPr>
              <p:cNvPr id="44" name="矩形 12"/>
              <p:cNvSpPr>
                <a:spLocks noChangeArrowheads="1"/>
              </p:cNvSpPr>
              <p:nvPr/>
            </p:nvSpPr>
            <p:spPr bwMode="auto">
              <a:xfrm>
                <a:off x="1724523" y="1567934"/>
                <a:ext cx="7918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100" dirty="0">
                    <a:solidFill>
                      <a:srgbClr val="15F2FA"/>
                    </a:solidFill>
                    <a:latin typeface="微软雅黑" panose="020B0503020204020204" charset="-122"/>
                    <a:ea typeface="微软雅黑" panose="020B0503020204020204" charset="-122"/>
                    <a:cs typeface="Arial" panose="020B0604020202020204" pitchFamily="34" charset="0"/>
                  </a:rPr>
                  <a:t>Your text</a:t>
                </a:r>
              </a:p>
            </p:txBody>
          </p:sp>
        </p:grpSp>
      </p:grpSp>
      <p:grpSp>
        <p:nvGrpSpPr>
          <p:cNvPr id="45" name="组合 44"/>
          <p:cNvGrpSpPr/>
          <p:nvPr/>
        </p:nvGrpSpPr>
        <p:grpSpPr bwMode="auto">
          <a:xfrm>
            <a:off x="3855680" y="3836420"/>
            <a:ext cx="1009650" cy="1009650"/>
            <a:chOff x="2962275" y="1133475"/>
            <a:chExt cx="1009650" cy="1009650"/>
          </a:xfrm>
        </p:grpSpPr>
        <p:sp>
          <p:nvSpPr>
            <p:cNvPr id="46" name="椭圆 5"/>
            <p:cNvSpPr>
              <a:spLocks noChangeArrowheads="1"/>
            </p:cNvSpPr>
            <p:nvPr/>
          </p:nvSpPr>
          <p:spPr bwMode="auto">
            <a:xfrm>
              <a:off x="2962275" y="1133475"/>
              <a:ext cx="1009650" cy="1009650"/>
            </a:xfrm>
            <a:prstGeom prst="ellipse">
              <a:avLst/>
            </a:prstGeom>
            <a:noFill/>
            <a:ln w="25400">
              <a:solidFill>
                <a:srgbClr val="15F2F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srgbClr val="15F2FA"/>
                </a:solidFill>
                <a:latin typeface="微软雅黑" panose="020B0503020204020204" charset="-122"/>
                <a:ea typeface="微软雅黑" panose="020B0503020204020204" charset="-122"/>
              </a:endParaRPr>
            </a:p>
          </p:txBody>
        </p:sp>
        <p:grpSp>
          <p:nvGrpSpPr>
            <p:cNvPr id="47" name="组合 10"/>
            <p:cNvGrpSpPr/>
            <p:nvPr/>
          </p:nvGrpSpPr>
          <p:grpSpPr bwMode="auto">
            <a:xfrm>
              <a:off x="3086598" y="1265542"/>
              <a:ext cx="791845" cy="667518"/>
              <a:chOff x="1724523" y="1160766"/>
              <a:chExt cx="791845" cy="667518"/>
            </a:xfrm>
          </p:grpSpPr>
          <p:sp>
            <p:nvSpPr>
              <p:cNvPr id="48" name="矩形 11"/>
              <p:cNvSpPr>
                <a:spLocks noChangeArrowheads="1"/>
              </p:cNvSpPr>
              <p:nvPr/>
            </p:nvSpPr>
            <p:spPr bwMode="auto">
              <a:xfrm>
                <a:off x="1900761" y="1160766"/>
                <a:ext cx="42227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2800" b="1" dirty="0">
                    <a:solidFill>
                      <a:srgbClr val="15F2FA"/>
                    </a:solidFill>
                    <a:latin typeface="微软雅黑" panose="020B0503020204020204" charset="-122"/>
                    <a:ea typeface="微软雅黑" panose="020B0503020204020204" charset="-122"/>
                    <a:cs typeface="Arial" panose="020B0604020202020204" pitchFamily="34" charset="0"/>
                  </a:rPr>
                  <a:t>C</a:t>
                </a:r>
              </a:p>
            </p:txBody>
          </p:sp>
          <p:sp>
            <p:nvSpPr>
              <p:cNvPr id="49" name="矩形 12"/>
              <p:cNvSpPr>
                <a:spLocks noChangeArrowheads="1"/>
              </p:cNvSpPr>
              <p:nvPr/>
            </p:nvSpPr>
            <p:spPr bwMode="auto">
              <a:xfrm>
                <a:off x="1724523" y="1567934"/>
                <a:ext cx="79184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100" dirty="0">
                    <a:solidFill>
                      <a:srgbClr val="15F2FA"/>
                    </a:solidFill>
                    <a:latin typeface="微软雅黑" panose="020B0503020204020204" charset="-122"/>
                    <a:ea typeface="微软雅黑" panose="020B0503020204020204" charset="-122"/>
                    <a:cs typeface="Arial" panose="020B0604020202020204" pitchFamily="34" charset="0"/>
                  </a:rPr>
                  <a:t>Your text</a:t>
                </a:r>
              </a:p>
            </p:txBody>
          </p:sp>
        </p:grpSp>
      </p:grpSp>
      <p:grpSp>
        <p:nvGrpSpPr>
          <p:cNvPr id="50" name="组合 49"/>
          <p:cNvGrpSpPr/>
          <p:nvPr/>
        </p:nvGrpSpPr>
        <p:grpSpPr bwMode="auto">
          <a:xfrm>
            <a:off x="5230813" y="3939012"/>
            <a:ext cx="3460750" cy="765295"/>
            <a:chOff x="5383069" y="2143308"/>
            <a:chExt cx="3461053" cy="765104"/>
          </a:xfrm>
        </p:grpSpPr>
        <p:sp>
          <p:nvSpPr>
            <p:cNvPr id="51" name="文本框 66"/>
            <p:cNvSpPr txBox="1">
              <a:spLocks noChangeArrowheads="1"/>
            </p:cNvSpPr>
            <p:nvPr/>
          </p:nvSpPr>
          <p:spPr bwMode="auto">
            <a:xfrm>
              <a:off x="5410038" y="2471006"/>
              <a:ext cx="3434084" cy="437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ts val="900"/>
                </a:lnSpc>
                <a:defRPr sz="600">
                  <a:solidFill>
                    <a:schemeClr val="bg1"/>
                  </a:solidFill>
                  <a:latin typeface="Arial" panose="020B0604020202020204" pitchFamily="34" charset="0"/>
                  <a:ea typeface="微软雅黑" panose="020B0503020204020204" charset="-122"/>
                  <a:cs typeface="Arial" panose="020B0604020202020204" pitchFamily="34" charset="0"/>
                </a:defRPr>
              </a:lvl1pPr>
            </a:lstStyle>
            <a:p>
              <a:r>
                <a:rPr lang="en-US" altLang="zh-CN" dirty="0">
                  <a:solidFill>
                    <a:srgbClr val="15F2FA"/>
                  </a:solidFill>
                  <a:latin typeface="微软雅黑" panose="020B0503020204020204" charset="-122"/>
                </a:rPr>
                <a:t>this is a sample text. insert your desired text here. Again. this is a dummy text. enter your own text here. this is a sample text. insert your desired text here. Again. this is a dummy text. enter your own text here</a:t>
              </a:r>
            </a:p>
          </p:txBody>
        </p:sp>
        <p:sp>
          <p:nvSpPr>
            <p:cNvPr id="52" name="文本框 7"/>
            <p:cNvSpPr txBox="1">
              <a:spLocks noChangeArrowheads="1"/>
            </p:cNvSpPr>
            <p:nvPr/>
          </p:nvSpPr>
          <p:spPr bwMode="auto">
            <a:xfrm>
              <a:off x="5383069" y="2143308"/>
              <a:ext cx="1554616" cy="299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r>
                <a:rPr lang="en-US" altLang="zh-CN" sz="1350" b="1" dirty="0">
                  <a:solidFill>
                    <a:srgbClr val="15F2FA"/>
                  </a:solidFill>
                  <a:latin typeface="微软雅黑" panose="020B0503020204020204" charset="-122"/>
                  <a:ea typeface="微软雅黑" panose="020B0503020204020204" charset="-122"/>
                  <a:cs typeface="Arial" panose="020B0604020202020204" pitchFamily="34" charset="0"/>
                </a:rPr>
                <a:t>单击此处添加名称</a:t>
              </a:r>
            </a:p>
          </p:txBody>
        </p:sp>
      </p:grpSp>
      <p:sp>
        <p:nvSpPr>
          <p:cNvPr id="53" name="任意多边形 52"/>
          <p:cNvSpPr/>
          <p:nvPr/>
        </p:nvSpPr>
        <p:spPr>
          <a:xfrm>
            <a:off x="5315585" y="2679065"/>
            <a:ext cx="1682115" cy="903605"/>
          </a:xfrm>
          <a:custGeom>
            <a:avLst/>
            <a:gdLst>
              <a:gd name="connsiteX0" fmla="*/ 190029 w 3106049"/>
              <a:gd name="connsiteY0" fmla="*/ 0 h 903623"/>
              <a:gd name="connsiteX1" fmla="*/ 3069741 w 3106049"/>
              <a:gd name="connsiteY1" fmla="*/ 0 h 903623"/>
              <a:gd name="connsiteX2" fmla="*/ 3106049 w 3106049"/>
              <a:gd name="connsiteY2" fmla="*/ 36308 h 903623"/>
              <a:gd name="connsiteX3" fmla="*/ 3106049 w 3106049"/>
              <a:gd name="connsiteY3" fmla="*/ 867315 h 903623"/>
              <a:gd name="connsiteX4" fmla="*/ 3069741 w 3106049"/>
              <a:gd name="connsiteY4" fmla="*/ 903623 h 903623"/>
              <a:gd name="connsiteX5" fmla="*/ 190029 w 3106049"/>
              <a:gd name="connsiteY5" fmla="*/ 903623 h 903623"/>
              <a:gd name="connsiteX6" fmla="*/ 153721 w 3106049"/>
              <a:gd name="connsiteY6" fmla="*/ 867315 h 903623"/>
              <a:gd name="connsiteX7" fmla="*/ 153721 w 3106049"/>
              <a:gd name="connsiteY7" fmla="*/ 546666 h 903623"/>
              <a:gd name="connsiteX8" fmla="*/ 0 w 3106049"/>
              <a:gd name="connsiteY8" fmla="*/ 457509 h 903623"/>
              <a:gd name="connsiteX9" fmla="*/ 153721 w 3106049"/>
              <a:gd name="connsiteY9" fmla="*/ 368351 h 903623"/>
              <a:gd name="connsiteX10" fmla="*/ 153721 w 3106049"/>
              <a:gd name="connsiteY10" fmla="*/ 36308 h 903623"/>
              <a:gd name="connsiteX11" fmla="*/ 190029 w 3106049"/>
              <a:gd name="connsiteY11" fmla="*/ 0 h 90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6049" h="903623">
                <a:moveTo>
                  <a:pt x="190029" y="0"/>
                </a:moveTo>
                <a:lnTo>
                  <a:pt x="3069741" y="0"/>
                </a:lnTo>
                <a:cubicBezTo>
                  <a:pt x="3089793" y="0"/>
                  <a:pt x="3106049" y="16256"/>
                  <a:pt x="3106049" y="36308"/>
                </a:cubicBezTo>
                <a:lnTo>
                  <a:pt x="3106049" y="867315"/>
                </a:lnTo>
                <a:cubicBezTo>
                  <a:pt x="3106049" y="887367"/>
                  <a:pt x="3089793" y="903623"/>
                  <a:pt x="3069741" y="903623"/>
                </a:cubicBezTo>
                <a:lnTo>
                  <a:pt x="190029" y="903623"/>
                </a:lnTo>
                <a:cubicBezTo>
                  <a:pt x="169977" y="903623"/>
                  <a:pt x="153721" y="887367"/>
                  <a:pt x="153721" y="867315"/>
                </a:cubicBezTo>
                <a:lnTo>
                  <a:pt x="153721" y="546666"/>
                </a:lnTo>
                <a:lnTo>
                  <a:pt x="0" y="457509"/>
                </a:lnTo>
                <a:lnTo>
                  <a:pt x="153721" y="368351"/>
                </a:lnTo>
                <a:lnTo>
                  <a:pt x="153721" y="36308"/>
                </a:lnTo>
                <a:cubicBezTo>
                  <a:pt x="153721" y="16256"/>
                  <a:pt x="169977" y="0"/>
                  <a:pt x="190029" y="0"/>
                </a:cubicBezTo>
                <a:close/>
              </a:path>
            </a:pathLst>
          </a:custGeom>
          <a:blipFill rotWithShape="1">
            <a:blip r:embed="rId3"/>
            <a:stretch>
              <a:fillRect/>
            </a:stretch>
          </a:blipFill>
          <a:ln w="3175">
            <a:solidFill>
              <a:srgbClr val="91ECFB">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1350">
              <a:solidFill>
                <a:srgbClr val="15F2FA"/>
              </a:solidFill>
              <a:latin typeface="微软雅黑" panose="020B0503020204020204" charset="-122"/>
              <a:ea typeface="微软雅黑" panose="020B0503020204020204" charset="-122"/>
            </a:endParaRPr>
          </a:p>
        </p:txBody>
      </p:sp>
      <p:grpSp>
        <p:nvGrpSpPr>
          <p:cNvPr id="54" name="组合 53"/>
          <p:cNvGrpSpPr/>
          <p:nvPr/>
        </p:nvGrpSpPr>
        <p:grpSpPr bwMode="auto">
          <a:xfrm>
            <a:off x="294236" y="2730208"/>
            <a:ext cx="3433783" cy="765295"/>
            <a:chOff x="5410038" y="2143308"/>
            <a:chExt cx="3434084" cy="765104"/>
          </a:xfrm>
        </p:grpSpPr>
        <p:sp>
          <p:nvSpPr>
            <p:cNvPr id="55" name="文本框 66"/>
            <p:cNvSpPr txBox="1">
              <a:spLocks noChangeArrowheads="1"/>
            </p:cNvSpPr>
            <p:nvPr/>
          </p:nvSpPr>
          <p:spPr bwMode="auto">
            <a:xfrm>
              <a:off x="5410038" y="2471006"/>
              <a:ext cx="3434084" cy="437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ts val="900"/>
                </a:lnSpc>
                <a:defRPr sz="600">
                  <a:solidFill>
                    <a:schemeClr val="bg1"/>
                  </a:solidFill>
                  <a:latin typeface="Arial" panose="020B0604020202020204" pitchFamily="34" charset="0"/>
                  <a:ea typeface="微软雅黑" panose="020B0503020204020204" charset="-122"/>
                  <a:cs typeface="Arial" panose="020B0604020202020204" pitchFamily="34" charset="0"/>
                </a:defRPr>
              </a:lvl1pPr>
            </a:lstStyle>
            <a:p>
              <a:pPr algn="r"/>
              <a:r>
                <a:rPr lang="en-US" altLang="zh-CN" dirty="0">
                  <a:solidFill>
                    <a:srgbClr val="15F2FA"/>
                  </a:solidFill>
                  <a:latin typeface="微软雅黑" panose="020B0503020204020204" charset="-122"/>
                </a:rPr>
                <a:t>this is a sample text. insert your desired text here. Again. this is a dummy text. enter your own text here. this is a sample text. insert your desired text here. Again. this is a dummy text. enter your own text here</a:t>
              </a:r>
            </a:p>
          </p:txBody>
        </p:sp>
        <p:sp>
          <p:nvSpPr>
            <p:cNvPr id="56" name="文本框 7"/>
            <p:cNvSpPr txBox="1">
              <a:spLocks noChangeArrowheads="1"/>
            </p:cNvSpPr>
            <p:nvPr/>
          </p:nvSpPr>
          <p:spPr bwMode="auto">
            <a:xfrm>
              <a:off x="7289506" y="2143308"/>
              <a:ext cx="1554616" cy="299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r" eaLnBrk="1" hangingPunct="1"/>
              <a:r>
                <a:rPr lang="en-US" altLang="zh-CN" sz="1350" b="1" dirty="0">
                  <a:solidFill>
                    <a:srgbClr val="15F2FA"/>
                  </a:solidFill>
                  <a:latin typeface="微软雅黑" panose="020B0503020204020204" charset="-122"/>
                  <a:ea typeface="微软雅黑" panose="020B0503020204020204" charset="-122"/>
                  <a:cs typeface="Arial" panose="020B0604020202020204" pitchFamily="34" charset="0"/>
                </a:rPr>
                <a:t>单击此处添加名称</a:t>
              </a:r>
            </a:p>
          </p:txBody>
        </p:sp>
      </p:grpSp>
      <p:sp>
        <p:nvSpPr>
          <p:cNvPr id="57" name="任意多边形 56"/>
          <p:cNvSpPr/>
          <p:nvPr/>
        </p:nvSpPr>
        <p:spPr>
          <a:xfrm flipH="1">
            <a:off x="1913890" y="1575435"/>
            <a:ext cx="1765935" cy="903605"/>
          </a:xfrm>
          <a:custGeom>
            <a:avLst/>
            <a:gdLst>
              <a:gd name="connsiteX0" fmla="*/ 190029 w 3106049"/>
              <a:gd name="connsiteY0" fmla="*/ 0 h 903623"/>
              <a:gd name="connsiteX1" fmla="*/ 3069741 w 3106049"/>
              <a:gd name="connsiteY1" fmla="*/ 0 h 903623"/>
              <a:gd name="connsiteX2" fmla="*/ 3106049 w 3106049"/>
              <a:gd name="connsiteY2" fmla="*/ 36308 h 903623"/>
              <a:gd name="connsiteX3" fmla="*/ 3106049 w 3106049"/>
              <a:gd name="connsiteY3" fmla="*/ 867315 h 903623"/>
              <a:gd name="connsiteX4" fmla="*/ 3069741 w 3106049"/>
              <a:gd name="connsiteY4" fmla="*/ 903623 h 903623"/>
              <a:gd name="connsiteX5" fmla="*/ 190029 w 3106049"/>
              <a:gd name="connsiteY5" fmla="*/ 903623 h 903623"/>
              <a:gd name="connsiteX6" fmla="*/ 153721 w 3106049"/>
              <a:gd name="connsiteY6" fmla="*/ 867315 h 903623"/>
              <a:gd name="connsiteX7" fmla="*/ 153721 w 3106049"/>
              <a:gd name="connsiteY7" fmla="*/ 546666 h 903623"/>
              <a:gd name="connsiteX8" fmla="*/ 0 w 3106049"/>
              <a:gd name="connsiteY8" fmla="*/ 457509 h 903623"/>
              <a:gd name="connsiteX9" fmla="*/ 153721 w 3106049"/>
              <a:gd name="connsiteY9" fmla="*/ 368351 h 903623"/>
              <a:gd name="connsiteX10" fmla="*/ 153721 w 3106049"/>
              <a:gd name="connsiteY10" fmla="*/ 36308 h 903623"/>
              <a:gd name="connsiteX11" fmla="*/ 190029 w 3106049"/>
              <a:gd name="connsiteY11" fmla="*/ 0 h 90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6049" h="903623">
                <a:moveTo>
                  <a:pt x="190029" y="0"/>
                </a:moveTo>
                <a:lnTo>
                  <a:pt x="3069741" y="0"/>
                </a:lnTo>
                <a:cubicBezTo>
                  <a:pt x="3089793" y="0"/>
                  <a:pt x="3106049" y="16256"/>
                  <a:pt x="3106049" y="36308"/>
                </a:cubicBezTo>
                <a:lnTo>
                  <a:pt x="3106049" y="867315"/>
                </a:lnTo>
                <a:cubicBezTo>
                  <a:pt x="3106049" y="887367"/>
                  <a:pt x="3089793" y="903623"/>
                  <a:pt x="3069741" y="903623"/>
                </a:cubicBezTo>
                <a:lnTo>
                  <a:pt x="190029" y="903623"/>
                </a:lnTo>
                <a:cubicBezTo>
                  <a:pt x="169977" y="903623"/>
                  <a:pt x="153721" y="887367"/>
                  <a:pt x="153721" y="867315"/>
                </a:cubicBezTo>
                <a:lnTo>
                  <a:pt x="153721" y="546666"/>
                </a:lnTo>
                <a:lnTo>
                  <a:pt x="0" y="457509"/>
                </a:lnTo>
                <a:lnTo>
                  <a:pt x="153721" y="368351"/>
                </a:lnTo>
                <a:lnTo>
                  <a:pt x="153721" y="36308"/>
                </a:lnTo>
                <a:cubicBezTo>
                  <a:pt x="153721" y="16256"/>
                  <a:pt x="169977" y="0"/>
                  <a:pt x="190029" y="0"/>
                </a:cubicBezTo>
                <a:close/>
              </a:path>
            </a:pathLst>
          </a:custGeom>
          <a:blipFill rotWithShape="1">
            <a:blip r:embed="rId4"/>
            <a:stretch>
              <a:fillRect/>
            </a:stretch>
          </a:blipFill>
          <a:ln w="3175">
            <a:solidFill>
              <a:srgbClr val="91ECFB">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1350">
              <a:solidFill>
                <a:srgbClr val="15F2FA"/>
              </a:solidFill>
              <a:latin typeface="微软雅黑" panose="020B0503020204020204" charset="-122"/>
              <a:ea typeface="微软雅黑" panose="020B0503020204020204" charset="-122"/>
            </a:endParaRPr>
          </a:p>
        </p:txBody>
      </p:sp>
      <p:sp>
        <p:nvSpPr>
          <p:cNvPr id="58" name="任意多边形 57"/>
          <p:cNvSpPr/>
          <p:nvPr/>
        </p:nvSpPr>
        <p:spPr>
          <a:xfrm flipH="1">
            <a:off x="1913890" y="3890010"/>
            <a:ext cx="1765935" cy="903605"/>
          </a:xfrm>
          <a:custGeom>
            <a:avLst/>
            <a:gdLst>
              <a:gd name="connsiteX0" fmla="*/ 190029 w 3106049"/>
              <a:gd name="connsiteY0" fmla="*/ 0 h 903623"/>
              <a:gd name="connsiteX1" fmla="*/ 3069741 w 3106049"/>
              <a:gd name="connsiteY1" fmla="*/ 0 h 903623"/>
              <a:gd name="connsiteX2" fmla="*/ 3106049 w 3106049"/>
              <a:gd name="connsiteY2" fmla="*/ 36308 h 903623"/>
              <a:gd name="connsiteX3" fmla="*/ 3106049 w 3106049"/>
              <a:gd name="connsiteY3" fmla="*/ 867315 h 903623"/>
              <a:gd name="connsiteX4" fmla="*/ 3069741 w 3106049"/>
              <a:gd name="connsiteY4" fmla="*/ 903623 h 903623"/>
              <a:gd name="connsiteX5" fmla="*/ 190029 w 3106049"/>
              <a:gd name="connsiteY5" fmla="*/ 903623 h 903623"/>
              <a:gd name="connsiteX6" fmla="*/ 153721 w 3106049"/>
              <a:gd name="connsiteY6" fmla="*/ 867315 h 903623"/>
              <a:gd name="connsiteX7" fmla="*/ 153721 w 3106049"/>
              <a:gd name="connsiteY7" fmla="*/ 546666 h 903623"/>
              <a:gd name="connsiteX8" fmla="*/ 0 w 3106049"/>
              <a:gd name="connsiteY8" fmla="*/ 457509 h 903623"/>
              <a:gd name="connsiteX9" fmla="*/ 153721 w 3106049"/>
              <a:gd name="connsiteY9" fmla="*/ 368351 h 903623"/>
              <a:gd name="connsiteX10" fmla="*/ 153721 w 3106049"/>
              <a:gd name="connsiteY10" fmla="*/ 36308 h 903623"/>
              <a:gd name="connsiteX11" fmla="*/ 190029 w 3106049"/>
              <a:gd name="connsiteY11" fmla="*/ 0 h 90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6049" h="903623">
                <a:moveTo>
                  <a:pt x="190029" y="0"/>
                </a:moveTo>
                <a:lnTo>
                  <a:pt x="3069741" y="0"/>
                </a:lnTo>
                <a:cubicBezTo>
                  <a:pt x="3089793" y="0"/>
                  <a:pt x="3106049" y="16256"/>
                  <a:pt x="3106049" y="36308"/>
                </a:cubicBezTo>
                <a:lnTo>
                  <a:pt x="3106049" y="867315"/>
                </a:lnTo>
                <a:cubicBezTo>
                  <a:pt x="3106049" y="887367"/>
                  <a:pt x="3089793" y="903623"/>
                  <a:pt x="3069741" y="903623"/>
                </a:cubicBezTo>
                <a:lnTo>
                  <a:pt x="190029" y="903623"/>
                </a:lnTo>
                <a:cubicBezTo>
                  <a:pt x="169977" y="903623"/>
                  <a:pt x="153721" y="887367"/>
                  <a:pt x="153721" y="867315"/>
                </a:cubicBezTo>
                <a:lnTo>
                  <a:pt x="153721" y="546666"/>
                </a:lnTo>
                <a:lnTo>
                  <a:pt x="0" y="457509"/>
                </a:lnTo>
                <a:lnTo>
                  <a:pt x="153721" y="368351"/>
                </a:lnTo>
                <a:lnTo>
                  <a:pt x="153721" y="36308"/>
                </a:lnTo>
                <a:cubicBezTo>
                  <a:pt x="153721" y="16256"/>
                  <a:pt x="169977" y="0"/>
                  <a:pt x="190029" y="0"/>
                </a:cubicBezTo>
                <a:close/>
              </a:path>
            </a:pathLst>
          </a:custGeom>
          <a:blipFill rotWithShape="1">
            <a:blip r:embed="rId5"/>
            <a:stretch>
              <a:fillRect/>
            </a:stretch>
          </a:blipFill>
          <a:ln w="3175">
            <a:solidFill>
              <a:srgbClr val="91ECFB">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lang="zh-CN" altLang="en-US" sz="1350">
              <a:solidFill>
                <a:srgbClr val="15F2FA"/>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9" advTm="5194">
        <p:zoom/>
      </p:transition>
    </mc:Choice>
    <mc:Fallback>
      <p:transition advTm="5194">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par>
                                <p:cTn id="12" presetID="53" presetClass="entr" presetSubtype="16" fill="hold" nodeType="withEffect">
                                  <p:stCondLst>
                                    <p:cond delay="900"/>
                                  </p:stCondLst>
                                  <p:childTnLst>
                                    <p:set>
                                      <p:cBhvr>
                                        <p:cTn id="13" dur="1" fill="hold">
                                          <p:stCondLst>
                                            <p:cond delay="0"/>
                                          </p:stCondLst>
                                        </p:cTn>
                                        <p:tgtEl>
                                          <p:spTgt spid="32"/>
                                        </p:tgtEl>
                                        <p:attrNameLst>
                                          <p:attrName>style.visibility</p:attrName>
                                        </p:attrNameLst>
                                      </p:cBhvr>
                                      <p:to>
                                        <p:strVal val="visible"/>
                                      </p:to>
                                    </p:set>
                                    <p:anim calcmode="lin" valueType="num">
                                      <p:cBhvr>
                                        <p:cTn id="14" dur="750" fill="hold"/>
                                        <p:tgtEl>
                                          <p:spTgt spid="32"/>
                                        </p:tgtEl>
                                        <p:attrNameLst>
                                          <p:attrName>ppt_w</p:attrName>
                                        </p:attrNameLst>
                                      </p:cBhvr>
                                      <p:tavLst>
                                        <p:tav tm="0">
                                          <p:val>
                                            <p:fltVal val="0"/>
                                          </p:val>
                                        </p:tav>
                                        <p:tav tm="100000">
                                          <p:val>
                                            <p:strVal val="#ppt_w"/>
                                          </p:val>
                                        </p:tav>
                                      </p:tavLst>
                                    </p:anim>
                                    <p:anim calcmode="lin" valueType="num">
                                      <p:cBhvr>
                                        <p:cTn id="15" dur="750" fill="hold"/>
                                        <p:tgtEl>
                                          <p:spTgt spid="32"/>
                                        </p:tgtEl>
                                        <p:attrNameLst>
                                          <p:attrName>ppt_h</p:attrName>
                                        </p:attrNameLst>
                                      </p:cBhvr>
                                      <p:tavLst>
                                        <p:tav tm="0">
                                          <p:val>
                                            <p:fltVal val="0"/>
                                          </p:val>
                                        </p:tav>
                                        <p:tav tm="100000">
                                          <p:val>
                                            <p:strVal val="#ppt_h"/>
                                          </p:val>
                                        </p:tav>
                                      </p:tavLst>
                                    </p:anim>
                                    <p:animEffect transition="in" filter="fade">
                                      <p:cBhvr>
                                        <p:cTn id="16" dur="750"/>
                                        <p:tgtEl>
                                          <p:spTgt spid="32"/>
                                        </p:tgtEl>
                                      </p:cBhvr>
                                    </p:animEffect>
                                  </p:childTnLst>
                                </p:cTn>
                              </p:par>
                              <p:par>
                                <p:cTn id="17" presetID="53" presetClass="entr" presetSubtype="16" fill="hold" nodeType="withEffect">
                                  <p:stCondLst>
                                    <p:cond delay="900"/>
                                  </p:stCondLst>
                                  <p:childTnLst>
                                    <p:set>
                                      <p:cBhvr>
                                        <p:cTn id="18" dur="1" fill="hold">
                                          <p:stCondLst>
                                            <p:cond delay="0"/>
                                          </p:stCondLst>
                                        </p:cTn>
                                        <p:tgtEl>
                                          <p:spTgt spid="23"/>
                                        </p:tgtEl>
                                        <p:attrNameLst>
                                          <p:attrName>style.visibility</p:attrName>
                                        </p:attrNameLst>
                                      </p:cBhvr>
                                      <p:to>
                                        <p:strVal val="visible"/>
                                      </p:to>
                                    </p:set>
                                    <p:anim calcmode="lin" valueType="num">
                                      <p:cBhvr>
                                        <p:cTn id="19" dur="750" fill="hold"/>
                                        <p:tgtEl>
                                          <p:spTgt spid="23"/>
                                        </p:tgtEl>
                                        <p:attrNameLst>
                                          <p:attrName>ppt_w</p:attrName>
                                        </p:attrNameLst>
                                      </p:cBhvr>
                                      <p:tavLst>
                                        <p:tav tm="0">
                                          <p:val>
                                            <p:fltVal val="0"/>
                                          </p:val>
                                        </p:tav>
                                        <p:tav tm="100000">
                                          <p:val>
                                            <p:strVal val="#ppt_w"/>
                                          </p:val>
                                        </p:tav>
                                      </p:tavLst>
                                    </p:anim>
                                    <p:anim calcmode="lin" valueType="num">
                                      <p:cBhvr>
                                        <p:cTn id="20" dur="750" fill="hold"/>
                                        <p:tgtEl>
                                          <p:spTgt spid="23"/>
                                        </p:tgtEl>
                                        <p:attrNameLst>
                                          <p:attrName>ppt_h</p:attrName>
                                        </p:attrNameLst>
                                      </p:cBhvr>
                                      <p:tavLst>
                                        <p:tav tm="0">
                                          <p:val>
                                            <p:fltVal val="0"/>
                                          </p:val>
                                        </p:tav>
                                        <p:tav tm="100000">
                                          <p:val>
                                            <p:strVal val="#ppt_h"/>
                                          </p:val>
                                        </p:tav>
                                      </p:tavLst>
                                    </p:anim>
                                    <p:animEffect transition="in" filter="fade">
                                      <p:cBhvr>
                                        <p:cTn id="21" dur="750"/>
                                        <p:tgtEl>
                                          <p:spTgt spid="23"/>
                                        </p:tgtEl>
                                      </p:cBhvr>
                                    </p:animEffect>
                                  </p:childTnLst>
                                </p:cTn>
                              </p:par>
                              <p:par>
                                <p:cTn id="22" presetID="53" presetClass="entr" presetSubtype="16" fill="hold" nodeType="withEffect">
                                  <p:stCondLst>
                                    <p:cond delay="900"/>
                                  </p:stCondLst>
                                  <p:childTnLst>
                                    <p:set>
                                      <p:cBhvr>
                                        <p:cTn id="23" dur="1" fill="hold">
                                          <p:stCondLst>
                                            <p:cond delay="0"/>
                                          </p:stCondLst>
                                        </p:cTn>
                                        <p:tgtEl>
                                          <p:spTgt spid="45"/>
                                        </p:tgtEl>
                                        <p:attrNameLst>
                                          <p:attrName>style.visibility</p:attrName>
                                        </p:attrNameLst>
                                      </p:cBhvr>
                                      <p:to>
                                        <p:strVal val="visible"/>
                                      </p:to>
                                    </p:set>
                                    <p:anim calcmode="lin" valueType="num">
                                      <p:cBhvr>
                                        <p:cTn id="24" dur="750" fill="hold"/>
                                        <p:tgtEl>
                                          <p:spTgt spid="45"/>
                                        </p:tgtEl>
                                        <p:attrNameLst>
                                          <p:attrName>ppt_w</p:attrName>
                                        </p:attrNameLst>
                                      </p:cBhvr>
                                      <p:tavLst>
                                        <p:tav tm="0">
                                          <p:val>
                                            <p:fltVal val="0"/>
                                          </p:val>
                                        </p:tav>
                                        <p:tav tm="100000">
                                          <p:val>
                                            <p:strVal val="#ppt_w"/>
                                          </p:val>
                                        </p:tav>
                                      </p:tavLst>
                                    </p:anim>
                                    <p:anim calcmode="lin" valueType="num">
                                      <p:cBhvr>
                                        <p:cTn id="25" dur="750" fill="hold"/>
                                        <p:tgtEl>
                                          <p:spTgt spid="45"/>
                                        </p:tgtEl>
                                        <p:attrNameLst>
                                          <p:attrName>ppt_h</p:attrName>
                                        </p:attrNameLst>
                                      </p:cBhvr>
                                      <p:tavLst>
                                        <p:tav tm="0">
                                          <p:val>
                                            <p:fltVal val="0"/>
                                          </p:val>
                                        </p:tav>
                                        <p:tav tm="100000">
                                          <p:val>
                                            <p:strVal val="#ppt_h"/>
                                          </p:val>
                                        </p:tav>
                                      </p:tavLst>
                                    </p:anim>
                                    <p:animEffect transition="in" filter="fade">
                                      <p:cBhvr>
                                        <p:cTn id="26" dur="750"/>
                                        <p:tgtEl>
                                          <p:spTgt spid="45"/>
                                        </p:tgtEl>
                                      </p:cBhvr>
                                    </p:animEffect>
                                  </p:childTnLst>
                                </p:cTn>
                              </p:par>
                              <p:par>
                                <p:cTn id="27" presetID="2" presetClass="entr" presetSubtype="2" fill="hold" nodeType="withEffect">
                                  <p:stCondLst>
                                    <p:cond delay="1800"/>
                                  </p:stCondLst>
                                  <p:childTnLst>
                                    <p:set>
                                      <p:cBhvr>
                                        <p:cTn id="28" dur="1" fill="hold">
                                          <p:stCondLst>
                                            <p:cond delay="0"/>
                                          </p:stCondLst>
                                        </p:cTn>
                                        <p:tgtEl>
                                          <p:spTgt spid="37"/>
                                        </p:tgtEl>
                                        <p:attrNameLst>
                                          <p:attrName>style.visibility</p:attrName>
                                        </p:attrNameLst>
                                      </p:cBhvr>
                                      <p:to>
                                        <p:strVal val="visible"/>
                                      </p:to>
                                    </p:set>
                                    <p:anim calcmode="lin" valueType="num">
                                      <p:cBhvr additive="base">
                                        <p:cTn id="29" dur="750" fill="hold"/>
                                        <p:tgtEl>
                                          <p:spTgt spid="37"/>
                                        </p:tgtEl>
                                        <p:attrNameLst>
                                          <p:attrName>ppt_x</p:attrName>
                                        </p:attrNameLst>
                                      </p:cBhvr>
                                      <p:tavLst>
                                        <p:tav tm="0">
                                          <p:val>
                                            <p:strVal val="1+#ppt_w/2"/>
                                          </p:val>
                                        </p:tav>
                                        <p:tav tm="100000">
                                          <p:val>
                                            <p:strVal val="#ppt_x"/>
                                          </p:val>
                                        </p:tav>
                                      </p:tavLst>
                                    </p:anim>
                                    <p:anim calcmode="lin" valueType="num">
                                      <p:cBhvr additive="base">
                                        <p:cTn id="30" dur="750" fill="hold"/>
                                        <p:tgtEl>
                                          <p:spTgt spid="37"/>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210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750" fill="hold"/>
                                        <p:tgtEl>
                                          <p:spTgt spid="57"/>
                                        </p:tgtEl>
                                        <p:attrNameLst>
                                          <p:attrName>ppt_x</p:attrName>
                                        </p:attrNameLst>
                                      </p:cBhvr>
                                      <p:tavLst>
                                        <p:tav tm="0">
                                          <p:val>
                                            <p:strVal val="0-#ppt_w/2"/>
                                          </p:val>
                                        </p:tav>
                                        <p:tav tm="100000">
                                          <p:val>
                                            <p:strVal val="#ppt_x"/>
                                          </p:val>
                                        </p:tav>
                                      </p:tavLst>
                                    </p:anim>
                                    <p:anim calcmode="lin" valueType="num">
                                      <p:cBhvr additive="base">
                                        <p:cTn id="34" dur="750" fill="hold"/>
                                        <p:tgtEl>
                                          <p:spTgt spid="57"/>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240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750" fill="hold"/>
                                        <p:tgtEl>
                                          <p:spTgt spid="54"/>
                                        </p:tgtEl>
                                        <p:attrNameLst>
                                          <p:attrName>ppt_x</p:attrName>
                                        </p:attrNameLst>
                                      </p:cBhvr>
                                      <p:tavLst>
                                        <p:tav tm="0">
                                          <p:val>
                                            <p:strVal val="0-#ppt_w/2"/>
                                          </p:val>
                                        </p:tav>
                                        <p:tav tm="100000">
                                          <p:val>
                                            <p:strVal val="#ppt_x"/>
                                          </p:val>
                                        </p:tav>
                                      </p:tavLst>
                                    </p:anim>
                                    <p:anim calcmode="lin" valueType="num">
                                      <p:cBhvr additive="base">
                                        <p:cTn id="38" dur="750" fill="hold"/>
                                        <p:tgtEl>
                                          <p:spTgt spid="54"/>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2800"/>
                                  </p:stCondLst>
                                  <p:childTnLst>
                                    <p:set>
                                      <p:cBhvr>
                                        <p:cTn id="40" dur="1" fill="hold">
                                          <p:stCondLst>
                                            <p:cond delay="0"/>
                                          </p:stCondLst>
                                        </p:cTn>
                                        <p:tgtEl>
                                          <p:spTgt spid="53"/>
                                        </p:tgtEl>
                                        <p:attrNameLst>
                                          <p:attrName>style.visibility</p:attrName>
                                        </p:attrNameLst>
                                      </p:cBhvr>
                                      <p:to>
                                        <p:strVal val="visible"/>
                                      </p:to>
                                    </p:set>
                                    <p:anim calcmode="lin" valueType="num">
                                      <p:cBhvr additive="base">
                                        <p:cTn id="41" dur="750" fill="hold"/>
                                        <p:tgtEl>
                                          <p:spTgt spid="53"/>
                                        </p:tgtEl>
                                        <p:attrNameLst>
                                          <p:attrName>ppt_x</p:attrName>
                                        </p:attrNameLst>
                                      </p:cBhvr>
                                      <p:tavLst>
                                        <p:tav tm="0">
                                          <p:val>
                                            <p:strVal val="1+#ppt_w/2"/>
                                          </p:val>
                                        </p:tav>
                                        <p:tav tm="100000">
                                          <p:val>
                                            <p:strVal val="#ppt_x"/>
                                          </p:val>
                                        </p:tav>
                                      </p:tavLst>
                                    </p:anim>
                                    <p:anim calcmode="lin" valueType="num">
                                      <p:cBhvr additive="base">
                                        <p:cTn id="42" dur="750" fill="hold"/>
                                        <p:tgtEl>
                                          <p:spTgt spid="53"/>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3100"/>
                                  </p:stCondLst>
                                  <p:childTnLst>
                                    <p:set>
                                      <p:cBhvr>
                                        <p:cTn id="44" dur="1" fill="hold">
                                          <p:stCondLst>
                                            <p:cond delay="0"/>
                                          </p:stCondLst>
                                        </p:cTn>
                                        <p:tgtEl>
                                          <p:spTgt spid="50"/>
                                        </p:tgtEl>
                                        <p:attrNameLst>
                                          <p:attrName>style.visibility</p:attrName>
                                        </p:attrNameLst>
                                      </p:cBhvr>
                                      <p:to>
                                        <p:strVal val="visible"/>
                                      </p:to>
                                    </p:set>
                                    <p:anim calcmode="lin" valueType="num">
                                      <p:cBhvr additive="base">
                                        <p:cTn id="45" dur="750" fill="hold"/>
                                        <p:tgtEl>
                                          <p:spTgt spid="50"/>
                                        </p:tgtEl>
                                        <p:attrNameLst>
                                          <p:attrName>ppt_x</p:attrName>
                                        </p:attrNameLst>
                                      </p:cBhvr>
                                      <p:tavLst>
                                        <p:tav tm="0">
                                          <p:val>
                                            <p:strVal val="1+#ppt_w/2"/>
                                          </p:val>
                                        </p:tav>
                                        <p:tav tm="100000">
                                          <p:val>
                                            <p:strVal val="#ppt_x"/>
                                          </p:val>
                                        </p:tav>
                                      </p:tavLst>
                                    </p:anim>
                                    <p:anim calcmode="lin" valueType="num">
                                      <p:cBhvr additive="base">
                                        <p:cTn id="46" dur="750" fill="hold"/>
                                        <p:tgtEl>
                                          <p:spTgt spid="50"/>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3400"/>
                                  </p:stCondLst>
                                  <p:childTnLst>
                                    <p:set>
                                      <p:cBhvr>
                                        <p:cTn id="48" dur="1" fill="hold">
                                          <p:stCondLst>
                                            <p:cond delay="0"/>
                                          </p:stCondLst>
                                        </p:cTn>
                                        <p:tgtEl>
                                          <p:spTgt spid="58"/>
                                        </p:tgtEl>
                                        <p:attrNameLst>
                                          <p:attrName>style.visibility</p:attrName>
                                        </p:attrNameLst>
                                      </p:cBhvr>
                                      <p:to>
                                        <p:strVal val="visible"/>
                                      </p:to>
                                    </p:set>
                                    <p:anim calcmode="lin" valueType="num">
                                      <p:cBhvr additive="base">
                                        <p:cTn id="49" dur="750" fill="hold"/>
                                        <p:tgtEl>
                                          <p:spTgt spid="58"/>
                                        </p:tgtEl>
                                        <p:attrNameLst>
                                          <p:attrName>ppt_x</p:attrName>
                                        </p:attrNameLst>
                                      </p:cBhvr>
                                      <p:tavLst>
                                        <p:tav tm="0">
                                          <p:val>
                                            <p:strVal val="0-#ppt_w/2"/>
                                          </p:val>
                                        </p:tav>
                                        <p:tav tm="100000">
                                          <p:val>
                                            <p:strVal val="#ppt_x"/>
                                          </p:val>
                                        </p:tav>
                                      </p:tavLst>
                                    </p:anim>
                                    <p:anim calcmode="lin" valueType="num">
                                      <p:cBhvr additive="base">
                                        <p:cTn id="50" dur="75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53" grpId="0" bldLvl="0" animBg="1"/>
      <p:bldP spid="57" grpId="0" bldLvl="0" animBg="1"/>
      <p:bldP spid="58"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1D72F1"/>
            </a:gs>
            <a:gs pos="69000">
              <a:srgbClr val="00092A"/>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0" name="Shape 1545"/>
          <p:cNvSpPr/>
          <p:nvPr/>
        </p:nvSpPr>
        <p:spPr>
          <a:xfrm>
            <a:off x="1873510" y="170524"/>
            <a:ext cx="5397725" cy="368935"/>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400" b="1" kern="0" dirty="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rPr>
              <a:t>2017成功项目展示</a:t>
            </a:r>
          </a:p>
        </p:txBody>
      </p:sp>
      <p:sp>
        <p:nvSpPr>
          <p:cNvPr id="41" name="Shape 1546"/>
          <p:cNvSpPr/>
          <p:nvPr/>
        </p:nvSpPr>
        <p:spPr>
          <a:xfrm>
            <a:off x="2653703" y="525757"/>
            <a:ext cx="3837339" cy="168910"/>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100" kern="0" dirty="0">
                <a:solidFill>
                  <a:srgbClr val="15F2FA"/>
                </a:solidFill>
                <a:latin typeface="微软雅黑" panose="020B0503020204020204" charset="-122"/>
                <a:ea typeface="微软雅黑" panose="020B0503020204020204" charset="-122"/>
              </a:rPr>
              <a:t>Put your Amazing Sub Title Here</a:t>
            </a:r>
          </a:p>
        </p:txBody>
      </p:sp>
      <p:grpSp>
        <p:nvGrpSpPr>
          <p:cNvPr id="38" name="组合 37"/>
          <p:cNvGrpSpPr/>
          <p:nvPr/>
        </p:nvGrpSpPr>
        <p:grpSpPr>
          <a:xfrm>
            <a:off x="934198" y="3925752"/>
            <a:ext cx="2224293" cy="753733"/>
            <a:chOff x="1121522" y="3624266"/>
            <a:chExt cx="2224293" cy="753733"/>
          </a:xfrm>
        </p:grpSpPr>
        <p:sp>
          <p:nvSpPr>
            <p:cNvPr id="39" name="文本框 69"/>
            <p:cNvSpPr txBox="1">
              <a:spLocks noChangeArrowheads="1"/>
            </p:cNvSpPr>
            <p:nvPr/>
          </p:nvSpPr>
          <p:spPr bwMode="auto">
            <a:xfrm>
              <a:off x="1124698" y="3624266"/>
              <a:ext cx="1709461" cy="29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defTabSz="914400" fontAlgn="base">
                <a:lnSpc>
                  <a:spcPts val="1600"/>
                </a:lnSpc>
                <a:spcBef>
                  <a:spcPct val="0"/>
                </a:spcBef>
                <a:spcAft>
                  <a:spcPct val="0"/>
                </a:spcAft>
              </a:pPr>
              <a:r>
                <a:rPr lang="en-US" altLang="zh-CN" sz="1050" b="1" dirty="0">
                  <a:solidFill>
                    <a:srgbClr val="15F2FA"/>
                  </a:solidFill>
                  <a:latin typeface="微软雅黑" panose="020B0503020204020204" charset="-122"/>
                  <a:ea typeface="微软雅黑" panose="020B0503020204020204" charset="-122"/>
                  <a:cs typeface="Arial" panose="020B0604020202020204" pitchFamily="34" charset="0"/>
                </a:rPr>
                <a:t>单击此处添加名称</a:t>
              </a:r>
            </a:p>
          </p:txBody>
        </p:sp>
        <p:sp>
          <p:nvSpPr>
            <p:cNvPr id="2" name="矩形 1"/>
            <p:cNvSpPr/>
            <p:nvPr/>
          </p:nvSpPr>
          <p:spPr>
            <a:xfrm>
              <a:off x="1121522" y="3824914"/>
              <a:ext cx="2224293"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ts val="1200"/>
                </a:lnSpc>
                <a:spcBef>
                  <a:spcPct val="0"/>
                </a:spcBef>
                <a:spcAft>
                  <a:spcPct val="0"/>
                </a:spcAft>
              </a:pPr>
              <a:r>
                <a:rPr lang="en-US" altLang="zh-CN" sz="600" dirty="0">
                  <a:solidFill>
                    <a:srgbClr val="15F2FA"/>
                  </a:solidFill>
                  <a:latin typeface="微软雅黑" panose="020B0503020204020204" charset="-122"/>
                  <a:ea typeface="微软雅黑" panose="020B0503020204020204" charset="-122"/>
                  <a:cs typeface="Arial" panose="020B0604020202020204" pitchFamily="34" charset="0"/>
                </a:rPr>
                <a:t>this is a sample text. insert your desired text here. Again. this is a dummy text. enter your own text here. this is a sample text.</a:t>
              </a:r>
            </a:p>
          </p:txBody>
        </p:sp>
      </p:grpSp>
      <p:grpSp>
        <p:nvGrpSpPr>
          <p:cNvPr id="3" name="组合 2"/>
          <p:cNvGrpSpPr/>
          <p:nvPr/>
        </p:nvGrpSpPr>
        <p:grpSpPr>
          <a:xfrm>
            <a:off x="1676607" y="1522998"/>
            <a:ext cx="1259792" cy="296545"/>
            <a:chOff x="1676607" y="1583460"/>
            <a:chExt cx="1259792" cy="296545"/>
          </a:xfrm>
        </p:grpSpPr>
        <p:sp>
          <p:nvSpPr>
            <p:cNvPr id="42" name="文本框 69"/>
            <p:cNvSpPr txBox="1">
              <a:spLocks noChangeArrowheads="1"/>
            </p:cNvSpPr>
            <p:nvPr/>
          </p:nvSpPr>
          <p:spPr bwMode="auto">
            <a:xfrm>
              <a:off x="1676607" y="1583460"/>
              <a:ext cx="1259681" cy="29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base" latinLnBrk="0" hangingPunct="1">
                <a:lnSpc>
                  <a:spcPts val="1600"/>
                </a:lnSpc>
                <a:spcBef>
                  <a:spcPct val="0"/>
                </a:spcBef>
                <a:spcAft>
                  <a:spcPct val="0"/>
                </a:spcAft>
                <a:buClrTx/>
                <a:buSzTx/>
                <a:buFontTx/>
                <a:buNone/>
                <a:defRPr/>
              </a:pPr>
              <a:r>
                <a:rPr kumimoji="0" lang="en-US" altLang="zh-CN" sz="700" b="0" i="0" u="none" strike="noStrike" kern="0" cap="none" spc="0" normalizeH="0" baseline="0" noProof="0" dirty="0">
                  <a:ln>
                    <a:noFill/>
                  </a:ln>
                  <a:solidFill>
                    <a:srgbClr val="15F2FA"/>
                  </a:solidFill>
                  <a:effectLst/>
                  <a:uLnTx/>
                  <a:uFillTx/>
                  <a:latin typeface="微软雅黑" panose="020B0503020204020204" charset="-122"/>
                  <a:ea typeface="微软雅黑" panose="020B0503020204020204" charset="-122"/>
                  <a:cs typeface="Arial" panose="020B0604020202020204" pitchFamily="34" charset="0"/>
                </a:rPr>
                <a:t>单击此处添加名称</a:t>
              </a:r>
            </a:p>
          </p:txBody>
        </p:sp>
        <p:sp>
          <p:nvSpPr>
            <p:cNvPr id="43" name="矩形 42"/>
            <p:cNvSpPr/>
            <p:nvPr/>
          </p:nvSpPr>
          <p:spPr>
            <a:xfrm>
              <a:off x="1712263" y="1600200"/>
              <a:ext cx="1224136" cy="212601"/>
            </a:xfrm>
            <a:prstGeom prst="rect">
              <a:avLst/>
            </a:prstGeom>
            <a:noFill/>
            <a:ln w="25400" cap="flat" cmpd="sng" algn="ctr">
              <a:solidFill>
                <a:srgbClr val="15F2FA"/>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350" b="0" i="0" u="none" strike="noStrike" kern="0" cap="none" spc="0" normalizeH="0" baseline="0" noProof="0">
                <a:ln>
                  <a:noFill/>
                </a:ln>
                <a:solidFill>
                  <a:srgbClr val="15F2FA"/>
                </a:solidFill>
                <a:effectLst/>
                <a:uLnTx/>
                <a:uFillTx/>
                <a:latin typeface="微软雅黑" panose="020B0503020204020204" charset="-122"/>
                <a:ea typeface="微软雅黑" panose="020B0503020204020204" charset="-122"/>
              </a:endParaRPr>
            </a:p>
          </p:txBody>
        </p:sp>
      </p:grpSp>
      <p:sp>
        <p:nvSpPr>
          <p:cNvPr id="44" name="矩形 43"/>
          <p:cNvSpPr/>
          <p:nvPr/>
        </p:nvSpPr>
        <p:spPr>
          <a:xfrm>
            <a:off x="1011176" y="1482330"/>
            <a:ext cx="602615" cy="337185"/>
          </a:xfrm>
          <a:prstGeom prst="rect">
            <a:avLst/>
          </a:prstGeom>
        </p:spPr>
        <p:txBody>
          <a:bodyPr wrap="none">
            <a:spAutoFit/>
          </a:bodyPr>
          <a:lstStyle/>
          <a:p>
            <a:pPr defTabSz="914400" eaLnBrk="0" fontAlgn="base" hangingPunct="0">
              <a:spcBef>
                <a:spcPct val="0"/>
              </a:spcBef>
              <a:spcAft>
                <a:spcPct val="0"/>
              </a:spcAft>
            </a:pPr>
            <a:r>
              <a:rPr lang="en-US" altLang="zh-CN" sz="1600" dirty="0">
                <a:solidFill>
                  <a:srgbClr val="15F2FA"/>
                </a:solidFill>
                <a:latin typeface="微软雅黑" panose="020B0503020204020204" charset="-122"/>
                <a:ea typeface="微软雅黑" panose="020B0503020204020204" charset="-122"/>
                <a:cs typeface="Arial" panose="020B0604020202020204" pitchFamily="34" charset="0"/>
              </a:rPr>
              <a:t>28%</a:t>
            </a:r>
          </a:p>
        </p:txBody>
      </p:sp>
      <p:sp>
        <p:nvSpPr>
          <p:cNvPr id="45" name="矩形 44"/>
          <p:cNvSpPr/>
          <p:nvPr/>
        </p:nvSpPr>
        <p:spPr>
          <a:xfrm>
            <a:off x="1011176" y="1916670"/>
            <a:ext cx="602615" cy="337185"/>
          </a:xfrm>
          <a:prstGeom prst="rect">
            <a:avLst/>
          </a:prstGeom>
        </p:spPr>
        <p:txBody>
          <a:bodyPr wrap="none">
            <a:spAutoFit/>
          </a:bodyPr>
          <a:lstStyle/>
          <a:p>
            <a:pPr defTabSz="914400" eaLnBrk="0" fontAlgn="base" hangingPunct="0">
              <a:spcBef>
                <a:spcPct val="0"/>
              </a:spcBef>
              <a:spcAft>
                <a:spcPct val="0"/>
              </a:spcAft>
            </a:pPr>
            <a:r>
              <a:rPr lang="en-US" altLang="zh-CN" sz="1600" dirty="0">
                <a:solidFill>
                  <a:srgbClr val="15F2FA"/>
                </a:solidFill>
                <a:latin typeface="微软雅黑" panose="020B0503020204020204" charset="-122"/>
                <a:ea typeface="微软雅黑" panose="020B0503020204020204" charset="-122"/>
                <a:cs typeface="Arial" panose="020B0604020202020204" pitchFamily="34" charset="0"/>
              </a:rPr>
              <a:t>94%</a:t>
            </a:r>
          </a:p>
        </p:txBody>
      </p:sp>
      <p:sp>
        <p:nvSpPr>
          <p:cNvPr id="46" name="矩形 45"/>
          <p:cNvSpPr/>
          <p:nvPr/>
        </p:nvSpPr>
        <p:spPr>
          <a:xfrm>
            <a:off x="1011176" y="2282430"/>
            <a:ext cx="602615" cy="337185"/>
          </a:xfrm>
          <a:prstGeom prst="rect">
            <a:avLst/>
          </a:prstGeom>
        </p:spPr>
        <p:txBody>
          <a:bodyPr wrap="none">
            <a:spAutoFit/>
          </a:bodyPr>
          <a:lstStyle/>
          <a:p>
            <a:pPr defTabSz="914400" eaLnBrk="0" fontAlgn="base" hangingPunct="0">
              <a:spcBef>
                <a:spcPct val="0"/>
              </a:spcBef>
              <a:spcAft>
                <a:spcPct val="0"/>
              </a:spcAft>
            </a:pPr>
            <a:r>
              <a:rPr lang="en-US" altLang="zh-CN" sz="1600" dirty="0">
                <a:solidFill>
                  <a:srgbClr val="15F2FA"/>
                </a:solidFill>
                <a:latin typeface="微软雅黑" panose="020B0503020204020204" charset="-122"/>
                <a:ea typeface="微软雅黑" panose="020B0503020204020204" charset="-122"/>
                <a:cs typeface="Arial" panose="020B0604020202020204" pitchFamily="34" charset="0"/>
              </a:rPr>
              <a:t>47%</a:t>
            </a:r>
          </a:p>
        </p:txBody>
      </p:sp>
      <p:sp>
        <p:nvSpPr>
          <p:cNvPr id="47" name="矩形 46"/>
          <p:cNvSpPr/>
          <p:nvPr/>
        </p:nvSpPr>
        <p:spPr>
          <a:xfrm>
            <a:off x="1011176" y="2709150"/>
            <a:ext cx="602615" cy="337185"/>
          </a:xfrm>
          <a:prstGeom prst="rect">
            <a:avLst/>
          </a:prstGeom>
        </p:spPr>
        <p:txBody>
          <a:bodyPr wrap="none">
            <a:spAutoFit/>
          </a:bodyPr>
          <a:lstStyle/>
          <a:p>
            <a:pPr defTabSz="914400" eaLnBrk="0" fontAlgn="base" hangingPunct="0">
              <a:spcBef>
                <a:spcPct val="0"/>
              </a:spcBef>
              <a:spcAft>
                <a:spcPct val="0"/>
              </a:spcAft>
            </a:pPr>
            <a:r>
              <a:rPr lang="en-US" altLang="zh-CN" sz="1600" dirty="0">
                <a:solidFill>
                  <a:srgbClr val="15F2FA"/>
                </a:solidFill>
                <a:latin typeface="微软雅黑" panose="020B0503020204020204" charset="-122"/>
                <a:ea typeface="微软雅黑" panose="020B0503020204020204" charset="-122"/>
                <a:cs typeface="Arial" panose="020B0604020202020204" pitchFamily="34" charset="0"/>
              </a:rPr>
              <a:t>28%</a:t>
            </a:r>
          </a:p>
        </p:txBody>
      </p:sp>
      <p:sp>
        <p:nvSpPr>
          <p:cNvPr id="48" name="矩形 47"/>
          <p:cNvSpPr/>
          <p:nvPr/>
        </p:nvSpPr>
        <p:spPr>
          <a:xfrm>
            <a:off x="1003556" y="3135870"/>
            <a:ext cx="602615" cy="337185"/>
          </a:xfrm>
          <a:prstGeom prst="rect">
            <a:avLst/>
          </a:prstGeom>
        </p:spPr>
        <p:txBody>
          <a:bodyPr wrap="none">
            <a:spAutoFit/>
          </a:bodyPr>
          <a:lstStyle/>
          <a:p>
            <a:pPr defTabSz="914400" eaLnBrk="0" fontAlgn="base" hangingPunct="0">
              <a:spcBef>
                <a:spcPct val="0"/>
              </a:spcBef>
              <a:spcAft>
                <a:spcPct val="0"/>
              </a:spcAft>
            </a:pPr>
            <a:r>
              <a:rPr lang="en-US" altLang="zh-CN" sz="1600" dirty="0">
                <a:solidFill>
                  <a:srgbClr val="15F2FA"/>
                </a:solidFill>
                <a:latin typeface="微软雅黑" panose="020B0503020204020204" charset="-122"/>
                <a:ea typeface="微软雅黑" panose="020B0503020204020204" charset="-122"/>
                <a:cs typeface="Arial" panose="020B0604020202020204" pitchFamily="34" charset="0"/>
              </a:rPr>
              <a:t>60%</a:t>
            </a:r>
          </a:p>
        </p:txBody>
      </p:sp>
      <p:grpSp>
        <p:nvGrpSpPr>
          <p:cNvPr id="49" name="组合 48"/>
          <p:cNvGrpSpPr/>
          <p:nvPr/>
        </p:nvGrpSpPr>
        <p:grpSpPr>
          <a:xfrm>
            <a:off x="3639298" y="3925752"/>
            <a:ext cx="2224293" cy="753733"/>
            <a:chOff x="1121522" y="3624266"/>
            <a:chExt cx="2224293" cy="753733"/>
          </a:xfrm>
        </p:grpSpPr>
        <p:sp>
          <p:nvSpPr>
            <p:cNvPr id="50" name="文本框 69"/>
            <p:cNvSpPr txBox="1">
              <a:spLocks noChangeArrowheads="1"/>
            </p:cNvSpPr>
            <p:nvPr/>
          </p:nvSpPr>
          <p:spPr bwMode="auto">
            <a:xfrm>
              <a:off x="1124698" y="3624266"/>
              <a:ext cx="1709461" cy="29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defTabSz="914400" fontAlgn="base">
                <a:lnSpc>
                  <a:spcPts val="1600"/>
                </a:lnSpc>
                <a:spcBef>
                  <a:spcPct val="0"/>
                </a:spcBef>
                <a:spcAft>
                  <a:spcPct val="0"/>
                </a:spcAft>
              </a:pPr>
              <a:r>
                <a:rPr lang="en-US" altLang="zh-CN" sz="1050" b="1" dirty="0">
                  <a:solidFill>
                    <a:srgbClr val="15F2FA"/>
                  </a:solidFill>
                  <a:latin typeface="微软雅黑" panose="020B0503020204020204" charset="-122"/>
                  <a:ea typeface="微软雅黑" panose="020B0503020204020204" charset="-122"/>
                  <a:cs typeface="Arial" panose="020B0604020202020204" pitchFamily="34" charset="0"/>
                </a:rPr>
                <a:t>单击此处添加名称</a:t>
              </a:r>
            </a:p>
          </p:txBody>
        </p:sp>
        <p:sp>
          <p:nvSpPr>
            <p:cNvPr id="51" name="矩形 50"/>
            <p:cNvSpPr/>
            <p:nvPr/>
          </p:nvSpPr>
          <p:spPr>
            <a:xfrm>
              <a:off x="1121522" y="3824914"/>
              <a:ext cx="2224293"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ts val="1200"/>
                </a:lnSpc>
                <a:spcBef>
                  <a:spcPct val="0"/>
                </a:spcBef>
                <a:spcAft>
                  <a:spcPct val="0"/>
                </a:spcAft>
              </a:pPr>
              <a:r>
                <a:rPr lang="en-US" altLang="zh-CN" sz="600" dirty="0">
                  <a:solidFill>
                    <a:srgbClr val="15F2FA"/>
                  </a:solidFill>
                  <a:latin typeface="微软雅黑" panose="020B0503020204020204" charset="-122"/>
                  <a:ea typeface="微软雅黑" panose="020B0503020204020204" charset="-122"/>
                  <a:cs typeface="Arial" panose="020B0604020202020204" pitchFamily="34" charset="0"/>
                </a:rPr>
                <a:t>this is a sample text. insert your desired text here. Again. this is a dummy text. enter your own text here. this is a sample text.</a:t>
              </a:r>
            </a:p>
          </p:txBody>
        </p:sp>
      </p:grpSp>
      <p:grpSp>
        <p:nvGrpSpPr>
          <p:cNvPr id="52" name="组合 51"/>
          <p:cNvGrpSpPr/>
          <p:nvPr/>
        </p:nvGrpSpPr>
        <p:grpSpPr>
          <a:xfrm>
            <a:off x="6310108" y="3925752"/>
            <a:ext cx="2224293" cy="753733"/>
            <a:chOff x="1121522" y="3624266"/>
            <a:chExt cx="2224293" cy="753733"/>
          </a:xfrm>
        </p:grpSpPr>
        <p:sp>
          <p:nvSpPr>
            <p:cNvPr id="53" name="文本框 69"/>
            <p:cNvSpPr txBox="1">
              <a:spLocks noChangeArrowheads="1"/>
            </p:cNvSpPr>
            <p:nvPr/>
          </p:nvSpPr>
          <p:spPr bwMode="auto">
            <a:xfrm>
              <a:off x="1124698" y="3624266"/>
              <a:ext cx="1709461" cy="29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defTabSz="914400" fontAlgn="base">
                <a:lnSpc>
                  <a:spcPts val="1600"/>
                </a:lnSpc>
                <a:spcBef>
                  <a:spcPct val="0"/>
                </a:spcBef>
                <a:spcAft>
                  <a:spcPct val="0"/>
                </a:spcAft>
              </a:pPr>
              <a:r>
                <a:rPr lang="en-US" altLang="zh-CN" sz="1050" b="1" dirty="0">
                  <a:solidFill>
                    <a:srgbClr val="15F2FA"/>
                  </a:solidFill>
                  <a:latin typeface="微软雅黑" panose="020B0503020204020204" charset="-122"/>
                  <a:ea typeface="微软雅黑" panose="020B0503020204020204" charset="-122"/>
                  <a:cs typeface="Arial" panose="020B0604020202020204" pitchFamily="34" charset="0"/>
                </a:rPr>
                <a:t>单击此处添加名称</a:t>
              </a:r>
            </a:p>
          </p:txBody>
        </p:sp>
        <p:sp>
          <p:nvSpPr>
            <p:cNvPr id="54" name="矩形 53"/>
            <p:cNvSpPr/>
            <p:nvPr/>
          </p:nvSpPr>
          <p:spPr>
            <a:xfrm>
              <a:off x="1121522" y="3824914"/>
              <a:ext cx="2224293"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4400" fontAlgn="base">
                <a:lnSpc>
                  <a:spcPts val="1200"/>
                </a:lnSpc>
                <a:spcBef>
                  <a:spcPct val="0"/>
                </a:spcBef>
                <a:spcAft>
                  <a:spcPct val="0"/>
                </a:spcAft>
              </a:pPr>
              <a:r>
                <a:rPr lang="en-US" altLang="zh-CN" sz="600" dirty="0">
                  <a:solidFill>
                    <a:srgbClr val="15F2FA"/>
                  </a:solidFill>
                  <a:latin typeface="微软雅黑" panose="020B0503020204020204" charset="-122"/>
                  <a:ea typeface="微软雅黑" panose="020B0503020204020204" charset="-122"/>
                  <a:cs typeface="Arial" panose="020B0604020202020204" pitchFamily="34" charset="0"/>
                </a:rPr>
                <a:t>this is a sample text. insert your desired text here. Again. this is a dummy text. enter your own text here. this is a sample text.</a:t>
              </a:r>
            </a:p>
          </p:txBody>
        </p:sp>
      </p:grpSp>
      <p:sp>
        <p:nvSpPr>
          <p:cNvPr id="55" name="矩形 54"/>
          <p:cNvSpPr/>
          <p:nvPr/>
        </p:nvSpPr>
        <p:spPr>
          <a:xfrm>
            <a:off x="1044755" y="3841934"/>
            <a:ext cx="600880" cy="45719"/>
          </a:xfrm>
          <a:prstGeom prst="rect">
            <a:avLst/>
          </a:prstGeom>
          <a:solidFill>
            <a:srgbClr val="15F2FA"/>
          </a:solidFill>
          <a:ln w="25400"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350" b="0" i="0" u="none" strike="noStrike" kern="0" cap="none" spc="0" normalizeH="0" baseline="0" noProof="0">
              <a:ln>
                <a:noFill/>
              </a:ln>
              <a:solidFill>
                <a:srgbClr val="15F2FA"/>
              </a:solidFill>
              <a:effectLst/>
              <a:uLnTx/>
              <a:uFillTx/>
              <a:latin typeface="微软雅黑" panose="020B0503020204020204" charset="-122"/>
              <a:ea typeface="微软雅黑" panose="020B0503020204020204" charset="-122"/>
            </a:endParaRPr>
          </a:p>
        </p:txBody>
      </p:sp>
      <p:sp>
        <p:nvSpPr>
          <p:cNvPr id="56" name="矩形 55"/>
          <p:cNvSpPr/>
          <p:nvPr/>
        </p:nvSpPr>
        <p:spPr>
          <a:xfrm>
            <a:off x="3757475" y="3841934"/>
            <a:ext cx="600880" cy="45719"/>
          </a:xfrm>
          <a:prstGeom prst="rect">
            <a:avLst/>
          </a:prstGeom>
          <a:solidFill>
            <a:srgbClr val="15F2FA"/>
          </a:solidFill>
          <a:ln w="25400"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350" b="0" i="0" u="none" strike="noStrike" kern="0" cap="none" spc="0" normalizeH="0" baseline="0" noProof="0">
              <a:ln>
                <a:noFill/>
              </a:ln>
              <a:solidFill>
                <a:srgbClr val="15F2FA"/>
              </a:solidFill>
              <a:effectLst/>
              <a:uLnTx/>
              <a:uFillTx/>
              <a:latin typeface="微软雅黑" panose="020B0503020204020204" charset="-122"/>
              <a:ea typeface="微软雅黑" panose="020B0503020204020204" charset="-122"/>
            </a:endParaRPr>
          </a:p>
        </p:txBody>
      </p:sp>
      <p:sp>
        <p:nvSpPr>
          <p:cNvPr id="57" name="矩形 56"/>
          <p:cNvSpPr/>
          <p:nvPr/>
        </p:nvSpPr>
        <p:spPr>
          <a:xfrm>
            <a:off x="6397805" y="3841934"/>
            <a:ext cx="600880" cy="45719"/>
          </a:xfrm>
          <a:prstGeom prst="rect">
            <a:avLst/>
          </a:prstGeom>
          <a:solidFill>
            <a:srgbClr val="15F2FA"/>
          </a:solidFill>
          <a:ln w="25400"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350" b="0" i="0" u="none" strike="noStrike" kern="0" cap="none" spc="0" normalizeH="0" baseline="0" noProof="0">
              <a:ln>
                <a:noFill/>
              </a:ln>
              <a:solidFill>
                <a:srgbClr val="15F2FA"/>
              </a:solidFill>
              <a:effectLst/>
              <a:uLnTx/>
              <a:uFillTx/>
              <a:latin typeface="微软雅黑" panose="020B0503020204020204" charset="-122"/>
              <a:ea typeface="微软雅黑" panose="020B0503020204020204" charset="-122"/>
            </a:endParaRPr>
          </a:p>
        </p:txBody>
      </p:sp>
      <p:grpSp>
        <p:nvGrpSpPr>
          <p:cNvPr id="58" name="组合 57"/>
          <p:cNvGrpSpPr/>
          <p:nvPr/>
        </p:nvGrpSpPr>
        <p:grpSpPr>
          <a:xfrm>
            <a:off x="1676608" y="1942098"/>
            <a:ext cx="6063745" cy="296545"/>
            <a:chOff x="1676607" y="2002560"/>
            <a:chExt cx="6063745" cy="296545"/>
          </a:xfrm>
        </p:grpSpPr>
        <p:sp>
          <p:nvSpPr>
            <p:cNvPr id="59" name="文本框 69"/>
            <p:cNvSpPr txBox="1">
              <a:spLocks noChangeArrowheads="1"/>
            </p:cNvSpPr>
            <p:nvPr/>
          </p:nvSpPr>
          <p:spPr bwMode="auto">
            <a:xfrm>
              <a:off x="1676607" y="2002560"/>
              <a:ext cx="1103471" cy="29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base" latinLnBrk="0" hangingPunct="1">
                <a:lnSpc>
                  <a:spcPts val="1600"/>
                </a:lnSpc>
                <a:spcBef>
                  <a:spcPct val="0"/>
                </a:spcBef>
                <a:spcAft>
                  <a:spcPct val="0"/>
                </a:spcAft>
                <a:buClrTx/>
                <a:buSzTx/>
                <a:buFontTx/>
                <a:buNone/>
                <a:defRPr/>
              </a:pPr>
              <a:r>
                <a:rPr kumimoji="0" lang="en-US" altLang="zh-CN" sz="700" b="0" i="0" u="none" strike="noStrike" kern="0" cap="none" spc="0" normalizeH="0" baseline="0" noProof="0" dirty="0">
                  <a:ln>
                    <a:noFill/>
                  </a:ln>
                  <a:solidFill>
                    <a:srgbClr val="15F2FA"/>
                  </a:solidFill>
                  <a:effectLst/>
                  <a:uLnTx/>
                  <a:uFillTx/>
                  <a:latin typeface="微软雅黑" panose="020B0503020204020204" charset="-122"/>
                  <a:ea typeface="微软雅黑" panose="020B0503020204020204" charset="-122"/>
                  <a:cs typeface="Arial" panose="020B0604020202020204" pitchFamily="34" charset="0"/>
                </a:rPr>
                <a:t>单击此处添加名称</a:t>
              </a:r>
            </a:p>
          </p:txBody>
        </p:sp>
        <p:sp>
          <p:nvSpPr>
            <p:cNvPr id="60" name="矩形 59"/>
            <p:cNvSpPr/>
            <p:nvPr/>
          </p:nvSpPr>
          <p:spPr>
            <a:xfrm>
              <a:off x="1712262" y="2019300"/>
              <a:ext cx="6028090" cy="212601"/>
            </a:xfrm>
            <a:prstGeom prst="rect">
              <a:avLst/>
            </a:prstGeom>
            <a:noFill/>
            <a:ln w="25400" cap="flat" cmpd="sng" algn="ctr">
              <a:solidFill>
                <a:srgbClr val="15F2FA"/>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350" b="0" i="0" u="none" strike="noStrike" kern="0" cap="none" spc="0" normalizeH="0" baseline="0" noProof="0">
                <a:ln>
                  <a:noFill/>
                </a:ln>
                <a:solidFill>
                  <a:srgbClr val="15F2FA"/>
                </a:solidFill>
                <a:effectLst/>
                <a:uLnTx/>
                <a:uFillTx/>
                <a:latin typeface="微软雅黑" panose="020B0503020204020204" charset="-122"/>
                <a:ea typeface="微软雅黑" panose="020B0503020204020204" charset="-122"/>
              </a:endParaRPr>
            </a:p>
          </p:txBody>
        </p:sp>
      </p:grpSp>
      <p:grpSp>
        <p:nvGrpSpPr>
          <p:cNvPr id="61" name="组合 60"/>
          <p:cNvGrpSpPr/>
          <p:nvPr/>
        </p:nvGrpSpPr>
        <p:grpSpPr>
          <a:xfrm>
            <a:off x="1676608" y="2315478"/>
            <a:ext cx="3255433" cy="296545"/>
            <a:chOff x="1676607" y="1583460"/>
            <a:chExt cx="3255433" cy="296545"/>
          </a:xfrm>
        </p:grpSpPr>
        <p:sp>
          <p:nvSpPr>
            <p:cNvPr id="62" name="文本框 69"/>
            <p:cNvSpPr txBox="1">
              <a:spLocks noChangeArrowheads="1"/>
            </p:cNvSpPr>
            <p:nvPr/>
          </p:nvSpPr>
          <p:spPr bwMode="auto">
            <a:xfrm>
              <a:off x="1676607" y="1583460"/>
              <a:ext cx="1400175" cy="29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base" latinLnBrk="0" hangingPunct="1">
                <a:lnSpc>
                  <a:spcPts val="1600"/>
                </a:lnSpc>
                <a:spcBef>
                  <a:spcPct val="0"/>
                </a:spcBef>
                <a:spcAft>
                  <a:spcPct val="0"/>
                </a:spcAft>
                <a:buClrTx/>
                <a:buSzTx/>
                <a:buFontTx/>
                <a:buNone/>
                <a:defRPr/>
              </a:pPr>
              <a:r>
                <a:rPr kumimoji="0" lang="en-US" altLang="zh-CN" sz="700" b="0" i="0" u="none" strike="noStrike" kern="0" cap="none" spc="0" normalizeH="0" baseline="0" noProof="0" dirty="0">
                  <a:ln>
                    <a:noFill/>
                  </a:ln>
                  <a:solidFill>
                    <a:srgbClr val="15F2FA"/>
                  </a:solidFill>
                  <a:effectLst/>
                  <a:uLnTx/>
                  <a:uFillTx/>
                  <a:latin typeface="微软雅黑" panose="020B0503020204020204" charset="-122"/>
                  <a:ea typeface="微软雅黑" panose="020B0503020204020204" charset="-122"/>
                  <a:cs typeface="Arial" panose="020B0604020202020204" pitchFamily="34" charset="0"/>
                </a:rPr>
                <a:t>单击此处添加名称</a:t>
              </a:r>
            </a:p>
          </p:txBody>
        </p:sp>
        <p:sp>
          <p:nvSpPr>
            <p:cNvPr id="63" name="矩形 62"/>
            <p:cNvSpPr/>
            <p:nvPr/>
          </p:nvSpPr>
          <p:spPr>
            <a:xfrm>
              <a:off x="1712262" y="1600200"/>
              <a:ext cx="3219778" cy="212601"/>
            </a:xfrm>
            <a:prstGeom prst="rect">
              <a:avLst/>
            </a:prstGeom>
            <a:noFill/>
            <a:ln w="25400" cap="flat" cmpd="sng" algn="ctr">
              <a:solidFill>
                <a:srgbClr val="15F2FA"/>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350" b="0" i="0" u="none" strike="noStrike" kern="0" cap="none" spc="0" normalizeH="0" baseline="0" noProof="0">
                <a:ln>
                  <a:noFill/>
                </a:ln>
                <a:solidFill>
                  <a:srgbClr val="15F2FA"/>
                </a:solidFill>
                <a:effectLst/>
                <a:uLnTx/>
                <a:uFillTx/>
                <a:latin typeface="微软雅黑" panose="020B0503020204020204" charset="-122"/>
                <a:ea typeface="微软雅黑" panose="020B0503020204020204" charset="-122"/>
              </a:endParaRPr>
            </a:p>
          </p:txBody>
        </p:sp>
      </p:grpSp>
      <p:grpSp>
        <p:nvGrpSpPr>
          <p:cNvPr id="64" name="组合 63"/>
          <p:cNvGrpSpPr/>
          <p:nvPr/>
        </p:nvGrpSpPr>
        <p:grpSpPr>
          <a:xfrm>
            <a:off x="1676608" y="2734578"/>
            <a:ext cx="1887281" cy="296545"/>
            <a:chOff x="1676607" y="2002560"/>
            <a:chExt cx="1887281" cy="296545"/>
          </a:xfrm>
        </p:grpSpPr>
        <p:sp>
          <p:nvSpPr>
            <p:cNvPr id="65" name="文本框 69"/>
            <p:cNvSpPr txBox="1">
              <a:spLocks noChangeArrowheads="1"/>
            </p:cNvSpPr>
            <p:nvPr/>
          </p:nvSpPr>
          <p:spPr bwMode="auto">
            <a:xfrm>
              <a:off x="1676607" y="2002560"/>
              <a:ext cx="1481614" cy="29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base" latinLnBrk="0" hangingPunct="1">
                <a:lnSpc>
                  <a:spcPts val="1600"/>
                </a:lnSpc>
                <a:spcBef>
                  <a:spcPct val="0"/>
                </a:spcBef>
                <a:spcAft>
                  <a:spcPct val="0"/>
                </a:spcAft>
                <a:buClrTx/>
                <a:buSzTx/>
                <a:buFontTx/>
                <a:buNone/>
                <a:defRPr/>
              </a:pPr>
              <a:r>
                <a:rPr kumimoji="0" lang="en-US" altLang="zh-CN" sz="700" b="0" i="0" u="none" strike="noStrike" kern="0" cap="none" spc="0" normalizeH="0" baseline="0" noProof="0" dirty="0">
                  <a:ln>
                    <a:noFill/>
                  </a:ln>
                  <a:solidFill>
                    <a:srgbClr val="15F2FA"/>
                  </a:solidFill>
                  <a:effectLst/>
                  <a:uLnTx/>
                  <a:uFillTx/>
                  <a:latin typeface="微软雅黑" panose="020B0503020204020204" charset="-122"/>
                  <a:ea typeface="微软雅黑" panose="020B0503020204020204" charset="-122"/>
                  <a:cs typeface="Arial" panose="020B0604020202020204" pitchFamily="34" charset="0"/>
                </a:rPr>
                <a:t>单击此处添加名称</a:t>
              </a:r>
            </a:p>
          </p:txBody>
        </p:sp>
        <p:sp>
          <p:nvSpPr>
            <p:cNvPr id="66" name="矩形 65"/>
            <p:cNvSpPr/>
            <p:nvPr/>
          </p:nvSpPr>
          <p:spPr>
            <a:xfrm>
              <a:off x="1712262" y="2019300"/>
              <a:ext cx="1851626" cy="212601"/>
            </a:xfrm>
            <a:prstGeom prst="rect">
              <a:avLst/>
            </a:prstGeom>
            <a:noFill/>
            <a:ln w="25400" cap="flat" cmpd="sng" algn="ctr">
              <a:solidFill>
                <a:srgbClr val="15F2FA"/>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350" b="0" i="0" u="none" strike="noStrike" kern="0" cap="none" spc="0" normalizeH="0" baseline="0" noProof="0">
                <a:ln>
                  <a:noFill/>
                </a:ln>
                <a:solidFill>
                  <a:srgbClr val="15F2FA"/>
                </a:solidFill>
                <a:effectLst/>
                <a:uLnTx/>
                <a:uFillTx/>
                <a:latin typeface="微软雅黑" panose="020B0503020204020204" charset="-122"/>
                <a:ea typeface="微软雅黑" panose="020B0503020204020204" charset="-122"/>
              </a:endParaRPr>
            </a:p>
          </p:txBody>
        </p:sp>
      </p:grpSp>
      <p:grpSp>
        <p:nvGrpSpPr>
          <p:cNvPr id="67" name="组合 66"/>
          <p:cNvGrpSpPr/>
          <p:nvPr/>
        </p:nvGrpSpPr>
        <p:grpSpPr>
          <a:xfrm>
            <a:off x="1676608" y="3161298"/>
            <a:ext cx="5055633" cy="296545"/>
            <a:chOff x="1676607" y="2002560"/>
            <a:chExt cx="5055633" cy="296545"/>
          </a:xfrm>
        </p:grpSpPr>
        <p:sp>
          <p:nvSpPr>
            <p:cNvPr id="68" name="文本框 69"/>
            <p:cNvSpPr txBox="1">
              <a:spLocks noChangeArrowheads="1"/>
            </p:cNvSpPr>
            <p:nvPr/>
          </p:nvSpPr>
          <p:spPr bwMode="auto">
            <a:xfrm>
              <a:off x="1676607" y="2002560"/>
              <a:ext cx="1814036" cy="29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defTabSz="914400" eaLnBrk="1" fontAlgn="base" latinLnBrk="0" hangingPunct="1">
                <a:lnSpc>
                  <a:spcPts val="1600"/>
                </a:lnSpc>
                <a:spcBef>
                  <a:spcPct val="0"/>
                </a:spcBef>
                <a:spcAft>
                  <a:spcPct val="0"/>
                </a:spcAft>
                <a:buClrTx/>
                <a:buSzTx/>
                <a:buFontTx/>
                <a:buNone/>
                <a:defRPr/>
              </a:pPr>
              <a:r>
                <a:rPr kumimoji="0" lang="en-US" altLang="zh-CN" sz="700" b="0" i="0" u="none" strike="noStrike" kern="0" cap="none" spc="0" normalizeH="0" baseline="0" noProof="0" dirty="0">
                  <a:ln>
                    <a:noFill/>
                  </a:ln>
                  <a:solidFill>
                    <a:srgbClr val="15F2FA"/>
                  </a:solidFill>
                  <a:effectLst/>
                  <a:uLnTx/>
                  <a:uFillTx/>
                  <a:latin typeface="微软雅黑" panose="020B0503020204020204" charset="-122"/>
                  <a:ea typeface="微软雅黑" panose="020B0503020204020204" charset="-122"/>
                  <a:cs typeface="Arial" panose="020B0604020202020204" pitchFamily="34" charset="0"/>
                </a:rPr>
                <a:t>单击此处添加名称</a:t>
              </a:r>
            </a:p>
          </p:txBody>
        </p:sp>
        <p:sp>
          <p:nvSpPr>
            <p:cNvPr id="69" name="矩形 68"/>
            <p:cNvSpPr/>
            <p:nvPr/>
          </p:nvSpPr>
          <p:spPr>
            <a:xfrm>
              <a:off x="1712262" y="2019300"/>
              <a:ext cx="5019978" cy="212601"/>
            </a:xfrm>
            <a:prstGeom prst="rect">
              <a:avLst/>
            </a:prstGeom>
            <a:noFill/>
            <a:ln w="25400" cap="flat" cmpd="sng" algn="ctr">
              <a:solidFill>
                <a:srgbClr val="15F2FA"/>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350" b="0" i="0" u="none" strike="noStrike" kern="0" cap="none" spc="0" normalizeH="0" baseline="0" noProof="0">
                <a:ln>
                  <a:noFill/>
                </a:ln>
                <a:solidFill>
                  <a:srgbClr val="15F2FA"/>
                </a:solidFill>
                <a:effectLst/>
                <a:uLnTx/>
                <a:uFillTx/>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p14:dur="9" advTm="2020">
        <p:zoom/>
      </p:transition>
    </mc:Choice>
    <mc:Fallback>
      <p:transition advTm="2020">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par>
                                <p:cTn id="12" presetID="2" presetClass="entr" presetSubtype="8" fill="hold" nodeType="withEffect">
                                  <p:stCondLst>
                                    <p:cond delay="0"/>
                                  </p:stCondLst>
                                  <p:childTnLst>
                                    <p:set>
                                      <p:cBhvr>
                                        <p:cTn id="13" dur="1" fill="hold">
                                          <p:stCondLst>
                                            <p:cond delay="0"/>
                                          </p:stCondLst>
                                        </p:cTn>
                                        <p:tgtEl>
                                          <p:spTgt spid="38"/>
                                        </p:tgtEl>
                                        <p:attrNameLst>
                                          <p:attrName>style.visibility</p:attrName>
                                        </p:attrNameLst>
                                      </p:cBhvr>
                                      <p:to>
                                        <p:strVal val="visible"/>
                                      </p:to>
                                    </p:set>
                                    <p:anim calcmode="lin" valueType="num">
                                      <p:cBhvr additive="base">
                                        <p:cTn id="14" dur="1000" fill="hold"/>
                                        <p:tgtEl>
                                          <p:spTgt spid="38"/>
                                        </p:tgtEl>
                                        <p:attrNameLst>
                                          <p:attrName>ppt_x</p:attrName>
                                        </p:attrNameLst>
                                      </p:cBhvr>
                                      <p:tavLst>
                                        <p:tav tm="0">
                                          <p:val>
                                            <p:strVal val="0-#ppt_w/2"/>
                                          </p:val>
                                        </p:tav>
                                        <p:tav tm="100000">
                                          <p:val>
                                            <p:strVal val="#ppt_x"/>
                                          </p:val>
                                        </p:tav>
                                      </p:tavLst>
                                    </p:anim>
                                    <p:anim calcmode="lin" valueType="num">
                                      <p:cBhvr additive="base">
                                        <p:cTn id="15" dur="1000" fill="hold"/>
                                        <p:tgtEl>
                                          <p:spTgt spid="38"/>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0-#ppt_w/2"/>
                                          </p:val>
                                        </p:tav>
                                        <p:tav tm="100000">
                                          <p:val>
                                            <p:strVal val="#ppt_x"/>
                                          </p:val>
                                        </p:tav>
                                      </p:tavLst>
                                    </p:anim>
                                    <p:anim calcmode="lin" valueType="num">
                                      <p:cBhvr additive="base">
                                        <p:cTn id="19" dur="1000" fill="hold"/>
                                        <p:tgtEl>
                                          <p:spTgt spid="3"/>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additive="base">
                                        <p:cTn id="22" dur="1000" fill="hold"/>
                                        <p:tgtEl>
                                          <p:spTgt spid="44"/>
                                        </p:tgtEl>
                                        <p:attrNameLst>
                                          <p:attrName>ppt_x</p:attrName>
                                        </p:attrNameLst>
                                      </p:cBhvr>
                                      <p:tavLst>
                                        <p:tav tm="0">
                                          <p:val>
                                            <p:strVal val="0-#ppt_w/2"/>
                                          </p:val>
                                        </p:tav>
                                        <p:tav tm="100000">
                                          <p:val>
                                            <p:strVal val="#ppt_x"/>
                                          </p:val>
                                        </p:tav>
                                      </p:tavLst>
                                    </p:anim>
                                    <p:anim calcmode="lin" valueType="num">
                                      <p:cBhvr additive="base">
                                        <p:cTn id="23" dur="1000" fill="hold"/>
                                        <p:tgtEl>
                                          <p:spTgt spid="44"/>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1000" fill="hold"/>
                                        <p:tgtEl>
                                          <p:spTgt spid="45"/>
                                        </p:tgtEl>
                                        <p:attrNameLst>
                                          <p:attrName>ppt_x</p:attrName>
                                        </p:attrNameLst>
                                      </p:cBhvr>
                                      <p:tavLst>
                                        <p:tav tm="0">
                                          <p:val>
                                            <p:strVal val="0-#ppt_w/2"/>
                                          </p:val>
                                        </p:tav>
                                        <p:tav tm="100000">
                                          <p:val>
                                            <p:strVal val="#ppt_x"/>
                                          </p:val>
                                        </p:tav>
                                      </p:tavLst>
                                    </p:anim>
                                    <p:anim calcmode="lin" valueType="num">
                                      <p:cBhvr additive="base">
                                        <p:cTn id="27" dur="1000" fill="hold"/>
                                        <p:tgtEl>
                                          <p:spTgt spid="45"/>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 calcmode="lin" valueType="num">
                                      <p:cBhvr additive="base">
                                        <p:cTn id="30" dur="1000" fill="hold"/>
                                        <p:tgtEl>
                                          <p:spTgt spid="46"/>
                                        </p:tgtEl>
                                        <p:attrNameLst>
                                          <p:attrName>ppt_x</p:attrName>
                                        </p:attrNameLst>
                                      </p:cBhvr>
                                      <p:tavLst>
                                        <p:tav tm="0">
                                          <p:val>
                                            <p:strVal val="0-#ppt_w/2"/>
                                          </p:val>
                                        </p:tav>
                                        <p:tav tm="100000">
                                          <p:val>
                                            <p:strVal val="#ppt_x"/>
                                          </p:val>
                                        </p:tav>
                                      </p:tavLst>
                                    </p:anim>
                                    <p:anim calcmode="lin" valueType="num">
                                      <p:cBhvr additive="base">
                                        <p:cTn id="31" dur="1000" fill="hold"/>
                                        <p:tgtEl>
                                          <p:spTgt spid="46"/>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 calcmode="lin" valueType="num">
                                      <p:cBhvr additive="base">
                                        <p:cTn id="34" dur="1000" fill="hold"/>
                                        <p:tgtEl>
                                          <p:spTgt spid="47"/>
                                        </p:tgtEl>
                                        <p:attrNameLst>
                                          <p:attrName>ppt_x</p:attrName>
                                        </p:attrNameLst>
                                      </p:cBhvr>
                                      <p:tavLst>
                                        <p:tav tm="0">
                                          <p:val>
                                            <p:strVal val="0-#ppt_w/2"/>
                                          </p:val>
                                        </p:tav>
                                        <p:tav tm="100000">
                                          <p:val>
                                            <p:strVal val="#ppt_x"/>
                                          </p:val>
                                        </p:tav>
                                      </p:tavLst>
                                    </p:anim>
                                    <p:anim calcmode="lin" valueType="num">
                                      <p:cBhvr additive="base">
                                        <p:cTn id="35" dur="1000" fill="hold"/>
                                        <p:tgtEl>
                                          <p:spTgt spid="47"/>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additive="base">
                                        <p:cTn id="38" dur="1000" fill="hold"/>
                                        <p:tgtEl>
                                          <p:spTgt spid="48"/>
                                        </p:tgtEl>
                                        <p:attrNameLst>
                                          <p:attrName>ppt_x</p:attrName>
                                        </p:attrNameLst>
                                      </p:cBhvr>
                                      <p:tavLst>
                                        <p:tav tm="0">
                                          <p:val>
                                            <p:strVal val="0-#ppt_w/2"/>
                                          </p:val>
                                        </p:tav>
                                        <p:tav tm="100000">
                                          <p:val>
                                            <p:strVal val="#ppt_x"/>
                                          </p:val>
                                        </p:tav>
                                      </p:tavLst>
                                    </p:anim>
                                    <p:anim calcmode="lin" valueType="num">
                                      <p:cBhvr additive="base">
                                        <p:cTn id="39" dur="1000" fill="hold"/>
                                        <p:tgtEl>
                                          <p:spTgt spid="48"/>
                                        </p:tgtEl>
                                        <p:attrNameLst>
                                          <p:attrName>ppt_y</p:attrName>
                                        </p:attrNameLst>
                                      </p:cBhvr>
                                      <p:tavLst>
                                        <p:tav tm="0">
                                          <p:val>
                                            <p:strVal val="#ppt_y"/>
                                          </p:val>
                                        </p:tav>
                                        <p:tav tm="100000">
                                          <p:val>
                                            <p:strVal val="#ppt_y"/>
                                          </p:val>
                                        </p:tav>
                                      </p:tavLst>
                                    </p:anim>
                                  </p:childTnLst>
                                </p:cTn>
                              </p:par>
                              <p:par>
                                <p:cTn id="40" presetID="2" presetClass="entr" presetSubtype="8"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 calcmode="lin" valueType="num">
                                      <p:cBhvr additive="base">
                                        <p:cTn id="42" dur="1000" fill="hold"/>
                                        <p:tgtEl>
                                          <p:spTgt spid="49"/>
                                        </p:tgtEl>
                                        <p:attrNameLst>
                                          <p:attrName>ppt_x</p:attrName>
                                        </p:attrNameLst>
                                      </p:cBhvr>
                                      <p:tavLst>
                                        <p:tav tm="0">
                                          <p:val>
                                            <p:strVal val="0-#ppt_w/2"/>
                                          </p:val>
                                        </p:tav>
                                        <p:tav tm="100000">
                                          <p:val>
                                            <p:strVal val="#ppt_x"/>
                                          </p:val>
                                        </p:tav>
                                      </p:tavLst>
                                    </p:anim>
                                    <p:anim calcmode="lin" valueType="num">
                                      <p:cBhvr additive="base">
                                        <p:cTn id="43" dur="1000" fill="hold"/>
                                        <p:tgtEl>
                                          <p:spTgt spid="49"/>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 calcmode="lin" valueType="num">
                                      <p:cBhvr additive="base">
                                        <p:cTn id="46" dur="1000" fill="hold"/>
                                        <p:tgtEl>
                                          <p:spTgt spid="52"/>
                                        </p:tgtEl>
                                        <p:attrNameLst>
                                          <p:attrName>ppt_x</p:attrName>
                                        </p:attrNameLst>
                                      </p:cBhvr>
                                      <p:tavLst>
                                        <p:tav tm="0">
                                          <p:val>
                                            <p:strVal val="0-#ppt_w/2"/>
                                          </p:val>
                                        </p:tav>
                                        <p:tav tm="100000">
                                          <p:val>
                                            <p:strVal val="#ppt_x"/>
                                          </p:val>
                                        </p:tav>
                                      </p:tavLst>
                                    </p:anim>
                                    <p:anim calcmode="lin" valueType="num">
                                      <p:cBhvr additive="base">
                                        <p:cTn id="47" dur="1000" fill="hold"/>
                                        <p:tgtEl>
                                          <p:spTgt spid="52"/>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 calcmode="lin" valueType="num">
                                      <p:cBhvr additive="base">
                                        <p:cTn id="50" dur="1000" fill="hold"/>
                                        <p:tgtEl>
                                          <p:spTgt spid="55"/>
                                        </p:tgtEl>
                                        <p:attrNameLst>
                                          <p:attrName>ppt_x</p:attrName>
                                        </p:attrNameLst>
                                      </p:cBhvr>
                                      <p:tavLst>
                                        <p:tav tm="0">
                                          <p:val>
                                            <p:strVal val="0-#ppt_w/2"/>
                                          </p:val>
                                        </p:tav>
                                        <p:tav tm="100000">
                                          <p:val>
                                            <p:strVal val="#ppt_x"/>
                                          </p:val>
                                        </p:tav>
                                      </p:tavLst>
                                    </p:anim>
                                    <p:anim calcmode="lin" valueType="num">
                                      <p:cBhvr additive="base">
                                        <p:cTn id="51" dur="1000" fill="hold"/>
                                        <p:tgtEl>
                                          <p:spTgt spid="55"/>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56"/>
                                        </p:tgtEl>
                                        <p:attrNameLst>
                                          <p:attrName>style.visibility</p:attrName>
                                        </p:attrNameLst>
                                      </p:cBhvr>
                                      <p:to>
                                        <p:strVal val="visible"/>
                                      </p:to>
                                    </p:set>
                                    <p:anim calcmode="lin" valueType="num">
                                      <p:cBhvr additive="base">
                                        <p:cTn id="54" dur="1000" fill="hold"/>
                                        <p:tgtEl>
                                          <p:spTgt spid="56"/>
                                        </p:tgtEl>
                                        <p:attrNameLst>
                                          <p:attrName>ppt_x</p:attrName>
                                        </p:attrNameLst>
                                      </p:cBhvr>
                                      <p:tavLst>
                                        <p:tav tm="0">
                                          <p:val>
                                            <p:strVal val="0-#ppt_w/2"/>
                                          </p:val>
                                        </p:tav>
                                        <p:tav tm="100000">
                                          <p:val>
                                            <p:strVal val="#ppt_x"/>
                                          </p:val>
                                        </p:tav>
                                      </p:tavLst>
                                    </p:anim>
                                    <p:anim calcmode="lin" valueType="num">
                                      <p:cBhvr additive="base">
                                        <p:cTn id="55" dur="1000" fill="hold"/>
                                        <p:tgtEl>
                                          <p:spTgt spid="56"/>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57"/>
                                        </p:tgtEl>
                                        <p:attrNameLst>
                                          <p:attrName>style.visibility</p:attrName>
                                        </p:attrNameLst>
                                      </p:cBhvr>
                                      <p:to>
                                        <p:strVal val="visible"/>
                                      </p:to>
                                    </p:set>
                                    <p:anim calcmode="lin" valueType="num">
                                      <p:cBhvr additive="base">
                                        <p:cTn id="58" dur="1000" fill="hold"/>
                                        <p:tgtEl>
                                          <p:spTgt spid="57"/>
                                        </p:tgtEl>
                                        <p:attrNameLst>
                                          <p:attrName>ppt_x</p:attrName>
                                        </p:attrNameLst>
                                      </p:cBhvr>
                                      <p:tavLst>
                                        <p:tav tm="0">
                                          <p:val>
                                            <p:strVal val="0-#ppt_w/2"/>
                                          </p:val>
                                        </p:tav>
                                        <p:tav tm="100000">
                                          <p:val>
                                            <p:strVal val="#ppt_x"/>
                                          </p:val>
                                        </p:tav>
                                      </p:tavLst>
                                    </p:anim>
                                    <p:anim calcmode="lin" valueType="num">
                                      <p:cBhvr additive="base">
                                        <p:cTn id="59" dur="1000" fill="hold"/>
                                        <p:tgtEl>
                                          <p:spTgt spid="57"/>
                                        </p:tgtEl>
                                        <p:attrNameLst>
                                          <p:attrName>ppt_y</p:attrName>
                                        </p:attrNameLst>
                                      </p:cBhvr>
                                      <p:tavLst>
                                        <p:tav tm="0">
                                          <p:val>
                                            <p:strVal val="#ppt_y"/>
                                          </p:val>
                                        </p:tav>
                                        <p:tav tm="100000">
                                          <p:val>
                                            <p:strVal val="#ppt_y"/>
                                          </p:val>
                                        </p:tav>
                                      </p:tavLst>
                                    </p:anim>
                                  </p:childTnLst>
                                </p:cTn>
                              </p:par>
                              <p:par>
                                <p:cTn id="60" presetID="2" presetClass="entr" presetSubtype="8" fill="hold" nodeType="withEffect">
                                  <p:stCondLst>
                                    <p:cond delay="0"/>
                                  </p:stCondLst>
                                  <p:childTnLst>
                                    <p:set>
                                      <p:cBhvr>
                                        <p:cTn id="61" dur="1" fill="hold">
                                          <p:stCondLst>
                                            <p:cond delay="0"/>
                                          </p:stCondLst>
                                        </p:cTn>
                                        <p:tgtEl>
                                          <p:spTgt spid="58"/>
                                        </p:tgtEl>
                                        <p:attrNameLst>
                                          <p:attrName>style.visibility</p:attrName>
                                        </p:attrNameLst>
                                      </p:cBhvr>
                                      <p:to>
                                        <p:strVal val="visible"/>
                                      </p:to>
                                    </p:set>
                                    <p:anim calcmode="lin" valueType="num">
                                      <p:cBhvr additive="base">
                                        <p:cTn id="62" dur="1000" fill="hold"/>
                                        <p:tgtEl>
                                          <p:spTgt spid="58"/>
                                        </p:tgtEl>
                                        <p:attrNameLst>
                                          <p:attrName>ppt_x</p:attrName>
                                        </p:attrNameLst>
                                      </p:cBhvr>
                                      <p:tavLst>
                                        <p:tav tm="0">
                                          <p:val>
                                            <p:strVal val="0-#ppt_w/2"/>
                                          </p:val>
                                        </p:tav>
                                        <p:tav tm="100000">
                                          <p:val>
                                            <p:strVal val="#ppt_x"/>
                                          </p:val>
                                        </p:tav>
                                      </p:tavLst>
                                    </p:anim>
                                    <p:anim calcmode="lin" valueType="num">
                                      <p:cBhvr additive="base">
                                        <p:cTn id="63" dur="1000" fill="hold"/>
                                        <p:tgtEl>
                                          <p:spTgt spid="58"/>
                                        </p:tgtEl>
                                        <p:attrNameLst>
                                          <p:attrName>ppt_y</p:attrName>
                                        </p:attrNameLst>
                                      </p:cBhvr>
                                      <p:tavLst>
                                        <p:tav tm="0">
                                          <p:val>
                                            <p:strVal val="#ppt_y"/>
                                          </p:val>
                                        </p:tav>
                                        <p:tav tm="100000">
                                          <p:val>
                                            <p:strVal val="#ppt_y"/>
                                          </p:val>
                                        </p:tav>
                                      </p:tavLst>
                                    </p:anim>
                                  </p:childTnLst>
                                </p:cTn>
                              </p:par>
                              <p:par>
                                <p:cTn id="64" presetID="2" presetClass="entr" presetSubtype="8" fill="hold" nodeType="withEffect">
                                  <p:stCondLst>
                                    <p:cond delay="0"/>
                                  </p:stCondLst>
                                  <p:childTnLst>
                                    <p:set>
                                      <p:cBhvr>
                                        <p:cTn id="65" dur="1" fill="hold">
                                          <p:stCondLst>
                                            <p:cond delay="0"/>
                                          </p:stCondLst>
                                        </p:cTn>
                                        <p:tgtEl>
                                          <p:spTgt spid="61"/>
                                        </p:tgtEl>
                                        <p:attrNameLst>
                                          <p:attrName>style.visibility</p:attrName>
                                        </p:attrNameLst>
                                      </p:cBhvr>
                                      <p:to>
                                        <p:strVal val="visible"/>
                                      </p:to>
                                    </p:set>
                                    <p:anim calcmode="lin" valueType="num">
                                      <p:cBhvr additive="base">
                                        <p:cTn id="66" dur="1000" fill="hold"/>
                                        <p:tgtEl>
                                          <p:spTgt spid="61"/>
                                        </p:tgtEl>
                                        <p:attrNameLst>
                                          <p:attrName>ppt_x</p:attrName>
                                        </p:attrNameLst>
                                      </p:cBhvr>
                                      <p:tavLst>
                                        <p:tav tm="0">
                                          <p:val>
                                            <p:strVal val="0-#ppt_w/2"/>
                                          </p:val>
                                        </p:tav>
                                        <p:tav tm="100000">
                                          <p:val>
                                            <p:strVal val="#ppt_x"/>
                                          </p:val>
                                        </p:tav>
                                      </p:tavLst>
                                    </p:anim>
                                    <p:anim calcmode="lin" valueType="num">
                                      <p:cBhvr additive="base">
                                        <p:cTn id="67" dur="1000" fill="hold"/>
                                        <p:tgtEl>
                                          <p:spTgt spid="61"/>
                                        </p:tgtEl>
                                        <p:attrNameLst>
                                          <p:attrName>ppt_y</p:attrName>
                                        </p:attrNameLst>
                                      </p:cBhvr>
                                      <p:tavLst>
                                        <p:tav tm="0">
                                          <p:val>
                                            <p:strVal val="#ppt_y"/>
                                          </p:val>
                                        </p:tav>
                                        <p:tav tm="100000">
                                          <p:val>
                                            <p:strVal val="#ppt_y"/>
                                          </p:val>
                                        </p:tav>
                                      </p:tavLst>
                                    </p:anim>
                                  </p:childTnLst>
                                </p:cTn>
                              </p:par>
                              <p:par>
                                <p:cTn id="68" presetID="2" presetClass="entr" presetSubtype="8" fill="hold" nodeType="withEffect">
                                  <p:stCondLst>
                                    <p:cond delay="0"/>
                                  </p:stCondLst>
                                  <p:childTnLst>
                                    <p:set>
                                      <p:cBhvr>
                                        <p:cTn id="69" dur="1" fill="hold">
                                          <p:stCondLst>
                                            <p:cond delay="0"/>
                                          </p:stCondLst>
                                        </p:cTn>
                                        <p:tgtEl>
                                          <p:spTgt spid="64"/>
                                        </p:tgtEl>
                                        <p:attrNameLst>
                                          <p:attrName>style.visibility</p:attrName>
                                        </p:attrNameLst>
                                      </p:cBhvr>
                                      <p:to>
                                        <p:strVal val="visible"/>
                                      </p:to>
                                    </p:set>
                                    <p:anim calcmode="lin" valueType="num">
                                      <p:cBhvr additive="base">
                                        <p:cTn id="70" dur="1000" fill="hold"/>
                                        <p:tgtEl>
                                          <p:spTgt spid="64"/>
                                        </p:tgtEl>
                                        <p:attrNameLst>
                                          <p:attrName>ppt_x</p:attrName>
                                        </p:attrNameLst>
                                      </p:cBhvr>
                                      <p:tavLst>
                                        <p:tav tm="0">
                                          <p:val>
                                            <p:strVal val="0-#ppt_w/2"/>
                                          </p:val>
                                        </p:tav>
                                        <p:tav tm="100000">
                                          <p:val>
                                            <p:strVal val="#ppt_x"/>
                                          </p:val>
                                        </p:tav>
                                      </p:tavLst>
                                    </p:anim>
                                    <p:anim calcmode="lin" valueType="num">
                                      <p:cBhvr additive="base">
                                        <p:cTn id="71" dur="1000" fill="hold"/>
                                        <p:tgtEl>
                                          <p:spTgt spid="64"/>
                                        </p:tgtEl>
                                        <p:attrNameLst>
                                          <p:attrName>ppt_y</p:attrName>
                                        </p:attrNameLst>
                                      </p:cBhvr>
                                      <p:tavLst>
                                        <p:tav tm="0">
                                          <p:val>
                                            <p:strVal val="#ppt_y"/>
                                          </p:val>
                                        </p:tav>
                                        <p:tav tm="100000">
                                          <p:val>
                                            <p:strVal val="#ppt_y"/>
                                          </p:val>
                                        </p:tav>
                                      </p:tavLst>
                                    </p:anim>
                                  </p:childTnLst>
                                </p:cTn>
                              </p:par>
                              <p:par>
                                <p:cTn id="72" presetID="2" presetClass="entr" presetSubtype="8" fill="hold" nodeType="withEffect">
                                  <p:stCondLst>
                                    <p:cond delay="0"/>
                                  </p:stCondLst>
                                  <p:childTnLst>
                                    <p:set>
                                      <p:cBhvr>
                                        <p:cTn id="73" dur="1" fill="hold">
                                          <p:stCondLst>
                                            <p:cond delay="0"/>
                                          </p:stCondLst>
                                        </p:cTn>
                                        <p:tgtEl>
                                          <p:spTgt spid="67"/>
                                        </p:tgtEl>
                                        <p:attrNameLst>
                                          <p:attrName>style.visibility</p:attrName>
                                        </p:attrNameLst>
                                      </p:cBhvr>
                                      <p:to>
                                        <p:strVal val="visible"/>
                                      </p:to>
                                    </p:set>
                                    <p:anim calcmode="lin" valueType="num">
                                      <p:cBhvr additive="base">
                                        <p:cTn id="74" dur="1000" fill="hold"/>
                                        <p:tgtEl>
                                          <p:spTgt spid="67"/>
                                        </p:tgtEl>
                                        <p:attrNameLst>
                                          <p:attrName>ppt_x</p:attrName>
                                        </p:attrNameLst>
                                      </p:cBhvr>
                                      <p:tavLst>
                                        <p:tav tm="0">
                                          <p:val>
                                            <p:strVal val="0-#ppt_w/2"/>
                                          </p:val>
                                        </p:tav>
                                        <p:tav tm="100000">
                                          <p:val>
                                            <p:strVal val="#ppt_x"/>
                                          </p:val>
                                        </p:tav>
                                      </p:tavLst>
                                    </p:anim>
                                    <p:anim calcmode="lin" valueType="num">
                                      <p:cBhvr additive="base">
                                        <p:cTn id="75" dur="10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4" grpId="0"/>
      <p:bldP spid="45" grpId="0"/>
      <p:bldP spid="46" grpId="0"/>
      <p:bldP spid="47" grpId="0"/>
      <p:bldP spid="48" grpId="0"/>
      <p:bldP spid="55" grpId="0" bldLvl="0" animBg="1"/>
      <p:bldP spid="56" grpId="0" bldLvl="0" animBg="1"/>
      <p:bldP spid="57"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D72F1"/>
            </a:gs>
            <a:gs pos="69000">
              <a:srgbClr val="00092A"/>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6" name="组合 5"/>
          <p:cNvGrpSpPr/>
          <p:nvPr/>
        </p:nvGrpSpPr>
        <p:grpSpPr>
          <a:xfrm>
            <a:off x="3804677" y="1473193"/>
            <a:ext cx="732515" cy="731712"/>
            <a:chOff x="2847396" y="1498776"/>
            <a:chExt cx="2160402" cy="2158035"/>
          </a:xfrm>
        </p:grpSpPr>
        <p:sp>
          <p:nvSpPr>
            <p:cNvPr id="2" name="Freeform 17"/>
            <p:cNvSpPr>
              <a:spLocks noEditPoints="1"/>
            </p:cNvSpPr>
            <p:nvPr/>
          </p:nvSpPr>
          <p:spPr bwMode="auto">
            <a:xfrm>
              <a:off x="2847396" y="1498776"/>
              <a:ext cx="2160402" cy="2158035"/>
            </a:xfrm>
            <a:custGeom>
              <a:avLst/>
              <a:gdLst>
                <a:gd name="T0" fmla="*/ 643 w 769"/>
                <a:gd name="T1" fmla="*/ 96 h 768"/>
                <a:gd name="T2" fmla="*/ 486 w 769"/>
                <a:gd name="T3" fmla="*/ 14 h 768"/>
                <a:gd name="T4" fmla="*/ 378 w 769"/>
                <a:gd name="T5" fmla="*/ 6 h 768"/>
                <a:gd name="T6" fmla="*/ 252 w 769"/>
                <a:gd name="T7" fmla="*/ 23 h 768"/>
                <a:gd name="T8" fmla="*/ 39 w 769"/>
                <a:gd name="T9" fmla="*/ 222 h 768"/>
                <a:gd name="T10" fmla="*/ 33 w 769"/>
                <a:gd name="T11" fmla="*/ 539 h 768"/>
                <a:gd name="T12" fmla="*/ 246 w 769"/>
                <a:gd name="T13" fmla="*/ 748 h 768"/>
                <a:gd name="T14" fmla="*/ 335 w 769"/>
                <a:gd name="T15" fmla="*/ 759 h 768"/>
                <a:gd name="T16" fmla="*/ 486 w 769"/>
                <a:gd name="T17" fmla="*/ 753 h 768"/>
                <a:gd name="T18" fmla="*/ 643 w 769"/>
                <a:gd name="T19" fmla="*/ 672 h 768"/>
                <a:gd name="T20" fmla="*/ 769 w 769"/>
                <a:gd name="T21" fmla="*/ 384 h 768"/>
                <a:gd name="T22" fmla="*/ 676 w 769"/>
                <a:gd name="T23" fmla="*/ 220 h 768"/>
                <a:gd name="T24" fmla="*/ 447 w 769"/>
                <a:gd name="T25" fmla="*/ 757 h 768"/>
                <a:gd name="T26" fmla="*/ 496 w 769"/>
                <a:gd name="T27" fmla="*/ 748 h 768"/>
                <a:gd name="T28" fmla="*/ 541 w 769"/>
                <a:gd name="T29" fmla="*/ 566 h 768"/>
                <a:gd name="T30" fmla="*/ 271 w 769"/>
                <a:gd name="T31" fmla="*/ 680 h 768"/>
                <a:gd name="T32" fmla="*/ 384 w 769"/>
                <a:gd name="T33" fmla="*/ 683 h 768"/>
                <a:gd name="T34" fmla="*/ 227 w 769"/>
                <a:gd name="T35" fmla="*/ 567 h 768"/>
                <a:gd name="T36" fmla="*/ 184 w 769"/>
                <a:gd name="T37" fmla="*/ 88 h 768"/>
                <a:gd name="T38" fmla="*/ 106 w 769"/>
                <a:gd name="T39" fmla="*/ 210 h 768"/>
                <a:gd name="T40" fmla="*/ 228 w 769"/>
                <a:gd name="T41" fmla="*/ 201 h 768"/>
                <a:gd name="T42" fmla="*/ 499 w 769"/>
                <a:gd name="T43" fmla="*/ 87 h 768"/>
                <a:gd name="T44" fmla="*/ 394 w 769"/>
                <a:gd name="T45" fmla="*/ 76 h 768"/>
                <a:gd name="T46" fmla="*/ 501 w 769"/>
                <a:gd name="T47" fmla="*/ 86 h 768"/>
                <a:gd name="T48" fmla="*/ 561 w 769"/>
                <a:gd name="T49" fmla="*/ 372 h 768"/>
                <a:gd name="T50" fmla="*/ 546 w 769"/>
                <a:gd name="T51" fmla="*/ 542 h 768"/>
                <a:gd name="T52" fmla="*/ 560 w 769"/>
                <a:gd name="T53" fmla="*/ 396 h 768"/>
                <a:gd name="T54" fmla="*/ 209 w 769"/>
                <a:gd name="T55" fmla="*/ 396 h 768"/>
                <a:gd name="T56" fmla="*/ 333 w 769"/>
                <a:gd name="T57" fmla="*/ 210 h 768"/>
                <a:gd name="T58" fmla="*/ 397 w 769"/>
                <a:gd name="T59" fmla="*/ 208 h 768"/>
                <a:gd name="T60" fmla="*/ 385 w 769"/>
                <a:gd name="T61" fmla="*/ 367 h 768"/>
                <a:gd name="T62" fmla="*/ 208 w 769"/>
                <a:gd name="T63" fmla="*/ 371 h 768"/>
                <a:gd name="T64" fmla="*/ 207 w 769"/>
                <a:gd name="T65" fmla="*/ 396 h 768"/>
                <a:gd name="T66" fmla="*/ 83 w 769"/>
                <a:gd name="T67" fmla="*/ 384 h 768"/>
                <a:gd name="T68" fmla="*/ 559 w 769"/>
                <a:gd name="T69" fmla="*/ 555 h 768"/>
                <a:gd name="T70" fmla="*/ 575 w 769"/>
                <a:gd name="T71" fmla="*/ 553 h 768"/>
                <a:gd name="T72" fmla="*/ 669 w 769"/>
                <a:gd name="T73" fmla="*/ 541 h 768"/>
                <a:gd name="T74" fmla="*/ 633 w 769"/>
                <a:gd name="T75" fmla="*/ 155 h 768"/>
                <a:gd name="T76" fmla="*/ 517 w 769"/>
                <a:gd name="T77" fmla="*/ 25 h 768"/>
                <a:gd name="T78" fmla="*/ 496 w 769"/>
                <a:gd name="T79" fmla="*/ 18 h 768"/>
                <a:gd name="T80" fmla="*/ 576 w 769"/>
                <a:gd name="T81" fmla="*/ 86 h 768"/>
                <a:gd name="T82" fmla="*/ 440 w 769"/>
                <a:gd name="T83" fmla="*/ 15 h 768"/>
                <a:gd name="T84" fmla="*/ 434 w 769"/>
                <a:gd name="T85" fmla="*/ 9 h 768"/>
                <a:gd name="T86" fmla="*/ 378 w 769"/>
                <a:gd name="T87" fmla="*/ 7 h 768"/>
                <a:gd name="T88" fmla="*/ 182 w 769"/>
                <a:gd name="T89" fmla="*/ 84 h 768"/>
                <a:gd name="T90" fmla="*/ 252 w 769"/>
                <a:gd name="T91" fmla="*/ 24 h 768"/>
                <a:gd name="T92" fmla="*/ 242 w 769"/>
                <a:gd name="T93" fmla="*/ 29 h 768"/>
                <a:gd name="T94" fmla="*/ 102 w 769"/>
                <a:gd name="T95" fmla="*/ 209 h 768"/>
                <a:gd name="T96" fmla="*/ 45 w 769"/>
                <a:gd name="T97" fmla="*/ 227 h 768"/>
                <a:gd name="T98" fmla="*/ 39 w 769"/>
                <a:gd name="T99" fmla="*/ 234 h 768"/>
                <a:gd name="T100" fmla="*/ 90 w 769"/>
                <a:gd name="T101" fmla="*/ 547 h 768"/>
                <a:gd name="T102" fmla="*/ 93 w 769"/>
                <a:gd name="T103" fmla="*/ 548 h 768"/>
                <a:gd name="T104" fmla="*/ 126 w 769"/>
                <a:gd name="T105" fmla="*/ 660 h 768"/>
                <a:gd name="T106" fmla="*/ 148 w 769"/>
                <a:gd name="T107" fmla="*/ 672 h 768"/>
                <a:gd name="T108" fmla="*/ 284 w 769"/>
                <a:gd name="T109" fmla="*/ 752 h 768"/>
                <a:gd name="T110" fmla="*/ 271 w 769"/>
                <a:gd name="T111" fmla="*/ 697 h 768"/>
                <a:gd name="T112" fmla="*/ 277 w 769"/>
                <a:gd name="T113" fmla="*/ 695 h 768"/>
                <a:gd name="T114" fmla="*/ 385 w 769"/>
                <a:gd name="T115" fmla="*/ 700 h 768"/>
                <a:gd name="T116" fmla="*/ 527 w 769"/>
                <a:gd name="T117" fmla="*/ 739 h 768"/>
                <a:gd name="T118" fmla="*/ 602 w 769"/>
                <a:gd name="T119" fmla="*/ 677 h 768"/>
                <a:gd name="T120" fmla="*/ 602 w 769"/>
                <a:gd name="T121" fmla="*/ 676 h 768"/>
                <a:gd name="T122" fmla="*/ 645 w 769"/>
                <a:gd name="T123" fmla="*/ 661 h 768"/>
                <a:gd name="T124" fmla="*/ 695 w 769"/>
                <a:gd name="T125" fmla="*/ 393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9" h="768">
                  <a:moveTo>
                    <a:pt x="763" y="378"/>
                  </a:moveTo>
                  <a:cubicBezTo>
                    <a:pt x="762" y="378"/>
                    <a:pt x="762" y="378"/>
                    <a:pt x="762" y="378"/>
                  </a:cubicBezTo>
                  <a:cubicBezTo>
                    <a:pt x="732" y="234"/>
                    <a:pt x="732" y="234"/>
                    <a:pt x="732" y="234"/>
                  </a:cubicBezTo>
                  <a:cubicBezTo>
                    <a:pt x="734" y="234"/>
                    <a:pt x="736" y="231"/>
                    <a:pt x="736" y="228"/>
                  </a:cubicBezTo>
                  <a:cubicBezTo>
                    <a:pt x="736" y="225"/>
                    <a:pt x="734" y="222"/>
                    <a:pt x="730" y="222"/>
                  </a:cubicBezTo>
                  <a:cubicBezTo>
                    <a:pt x="729" y="222"/>
                    <a:pt x="728" y="223"/>
                    <a:pt x="727" y="223"/>
                  </a:cubicBezTo>
                  <a:cubicBezTo>
                    <a:pt x="646" y="106"/>
                    <a:pt x="646" y="106"/>
                    <a:pt x="646" y="106"/>
                  </a:cubicBezTo>
                  <a:cubicBezTo>
                    <a:pt x="648" y="105"/>
                    <a:pt x="649" y="103"/>
                    <a:pt x="649" y="101"/>
                  </a:cubicBezTo>
                  <a:cubicBezTo>
                    <a:pt x="649" y="98"/>
                    <a:pt x="646" y="96"/>
                    <a:pt x="643" y="96"/>
                  </a:cubicBezTo>
                  <a:cubicBezTo>
                    <a:pt x="641" y="96"/>
                    <a:pt x="639" y="97"/>
                    <a:pt x="638" y="98"/>
                  </a:cubicBezTo>
                  <a:cubicBezTo>
                    <a:pt x="528" y="28"/>
                    <a:pt x="528" y="28"/>
                    <a:pt x="528" y="28"/>
                  </a:cubicBezTo>
                  <a:cubicBezTo>
                    <a:pt x="528" y="27"/>
                    <a:pt x="529" y="26"/>
                    <a:pt x="529" y="25"/>
                  </a:cubicBezTo>
                  <a:cubicBezTo>
                    <a:pt x="529" y="22"/>
                    <a:pt x="526" y="19"/>
                    <a:pt x="523" y="19"/>
                  </a:cubicBezTo>
                  <a:cubicBezTo>
                    <a:pt x="520" y="19"/>
                    <a:pt x="518" y="21"/>
                    <a:pt x="517" y="23"/>
                  </a:cubicBezTo>
                  <a:cubicBezTo>
                    <a:pt x="497" y="17"/>
                    <a:pt x="497" y="17"/>
                    <a:pt x="497" y="17"/>
                  </a:cubicBezTo>
                  <a:cubicBezTo>
                    <a:pt x="497" y="16"/>
                    <a:pt x="497" y="15"/>
                    <a:pt x="497" y="15"/>
                  </a:cubicBezTo>
                  <a:cubicBezTo>
                    <a:pt x="497" y="12"/>
                    <a:pt x="495" y="9"/>
                    <a:pt x="492" y="9"/>
                  </a:cubicBezTo>
                  <a:cubicBezTo>
                    <a:pt x="489" y="9"/>
                    <a:pt x="486" y="11"/>
                    <a:pt x="486" y="14"/>
                  </a:cubicBezTo>
                  <a:cubicBezTo>
                    <a:pt x="446" y="10"/>
                    <a:pt x="446" y="10"/>
                    <a:pt x="446" y="10"/>
                  </a:cubicBezTo>
                  <a:cubicBezTo>
                    <a:pt x="446" y="9"/>
                    <a:pt x="446" y="9"/>
                    <a:pt x="446" y="9"/>
                  </a:cubicBezTo>
                  <a:cubicBezTo>
                    <a:pt x="446" y="6"/>
                    <a:pt x="443" y="3"/>
                    <a:pt x="440" y="3"/>
                  </a:cubicBezTo>
                  <a:cubicBezTo>
                    <a:pt x="437" y="3"/>
                    <a:pt x="434" y="5"/>
                    <a:pt x="434" y="9"/>
                  </a:cubicBezTo>
                  <a:cubicBezTo>
                    <a:pt x="390" y="6"/>
                    <a:pt x="390" y="6"/>
                    <a:pt x="390" y="6"/>
                  </a:cubicBezTo>
                  <a:cubicBezTo>
                    <a:pt x="390" y="6"/>
                    <a:pt x="390" y="6"/>
                    <a:pt x="390" y="6"/>
                  </a:cubicBezTo>
                  <a:cubicBezTo>
                    <a:pt x="390" y="2"/>
                    <a:pt x="387" y="0"/>
                    <a:pt x="384" y="0"/>
                  </a:cubicBezTo>
                  <a:cubicBezTo>
                    <a:pt x="381" y="0"/>
                    <a:pt x="378" y="2"/>
                    <a:pt x="378" y="6"/>
                  </a:cubicBezTo>
                  <a:cubicBezTo>
                    <a:pt x="378" y="6"/>
                    <a:pt x="378" y="6"/>
                    <a:pt x="378" y="6"/>
                  </a:cubicBezTo>
                  <a:cubicBezTo>
                    <a:pt x="335" y="9"/>
                    <a:pt x="335" y="9"/>
                    <a:pt x="335" y="9"/>
                  </a:cubicBezTo>
                  <a:cubicBezTo>
                    <a:pt x="334" y="6"/>
                    <a:pt x="332" y="3"/>
                    <a:pt x="329" y="3"/>
                  </a:cubicBezTo>
                  <a:cubicBezTo>
                    <a:pt x="325" y="3"/>
                    <a:pt x="323" y="6"/>
                    <a:pt x="323" y="9"/>
                  </a:cubicBezTo>
                  <a:cubicBezTo>
                    <a:pt x="323" y="9"/>
                    <a:pt x="323" y="9"/>
                    <a:pt x="323" y="10"/>
                  </a:cubicBezTo>
                  <a:cubicBezTo>
                    <a:pt x="283" y="14"/>
                    <a:pt x="283" y="14"/>
                    <a:pt x="283" y="14"/>
                  </a:cubicBezTo>
                  <a:cubicBezTo>
                    <a:pt x="283" y="11"/>
                    <a:pt x="281" y="9"/>
                    <a:pt x="278" y="9"/>
                  </a:cubicBezTo>
                  <a:cubicBezTo>
                    <a:pt x="274" y="9"/>
                    <a:pt x="272" y="12"/>
                    <a:pt x="272" y="15"/>
                  </a:cubicBezTo>
                  <a:cubicBezTo>
                    <a:pt x="272" y="15"/>
                    <a:pt x="272" y="16"/>
                    <a:pt x="272" y="17"/>
                  </a:cubicBezTo>
                  <a:cubicBezTo>
                    <a:pt x="252" y="23"/>
                    <a:pt x="252" y="23"/>
                    <a:pt x="252" y="23"/>
                  </a:cubicBezTo>
                  <a:cubicBezTo>
                    <a:pt x="251" y="21"/>
                    <a:pt x="249" y="19"/>
                    <a:pt x="246" y="19"/>
                  </a:cubicBezTo>
                  <a:cubicBezTo>
                    <a:pt x="243" y="19"/>
                    <a:pt x="241" y="22"/>
                    <a:pt x="241" y="25"/>
                  </a:cubicBezTo>
                  <a:cubicBezTo>
                    <a:pt x="241" y="26"/>
                    <a:pt x="241" y="27"/>
                    <a:pt x="241" y="28"/>
                  </a:cubicBezTo>
                  <a:cubicBezTo>
                    <a:pt x="131" y="98"/>
                    <a:pt x="131" y="98"/>
                    <a:pt x="131" y="98"/>
                  </a:cubicBezTo>
                  <a:cubicBezTo>
                    <a:pt x="130" y="97"/>
                    <a:pt x="128" y="96"/>
                    <a:pt x="126" y="96"/>
                  </a:cubicBezTo>
                  <a:cubicBezTo>
                    <a:pt x="123" y="96"/>
                    <a:pt x="120" y="98"/>
                    <a:pt x="120" y="101"/>
                  </a:cubicBezTo>
                  <a:cubicBezTo>
                    <a:pt x="120" y="103"/>
                    <a:pt x="121" y="105"/>
                    <a:pt x="123" y="106"/>
                  </a:cubicBezTo>
                  <a:cubicBezTo>
                    <a:pt x="42" y="223"/>
                    <a:pt x="42" y="223"/>
                    <a:pt x="42" y="223"/>
                  </a:cubicBezTo>
                  <a:cubicBezTo>
                    <a:pt x="41" y="222"/>
                    <a:pt x="40" y="222"/>
                    <a:pt x="39" y="222"/>
                  </a:cubicBezTo>
                  <a:cubicBezTo>
                    <a:pt x="36" y="222"/>
                    <a:pt x="33" y="224"/>
                    <a:pt x="33" y="228"/>
                  </a:cubicBezTo>
                  <a:cubicBezTo>
                    <a:pt x="33" y="231"/>
                    <a:pt x="35" y="233"/>
                    <a:pt x="38" y="233"/>
                  </a:cubicBezTo>
                  <a:cubicBezTo>
                    <a:pt x="7" y="378"/>
                    <a:pt x="7" y="378"/>
                    <a:pt x="7" y="378"/>
                  </a:cubicBezTo>
                  <a:cubicBezTo>
                    <a:pt x="7" y="378"/>
                    <a:pt x="7" y="378"/>
                    <a:pt x="6" y="378"/>
                  </a:cubicBezTo>
                  <a:cubicBezTo>
                    <a:pt x="3" y="378"/>
                    <a:pt x="0" y="381"/>
                    <a:pt x="0" y="384"/>
                  </a:cubicBezTo>
                  <a:cubicBezTo>
                    <a:pt x="0" y="387"/>
                    <a:pt x="3" y="390"/>
                    <a:pt x="6" y="390"/>
                  </a:cubicBezTo>
                  <a:cubicBezTo>
                    <a:pt x="7" y="390"/>
                    <a:pt x="7" y="390"/>
                    <a:pt x="8" y="390"/>
                  </a:cubicBezTo>
                  <a:cubicBezTo>
                    <a:pt x="38" y="534"/>
                    <a:pt x="38" y="534"/>
                    <a:pt x="38" y="534"/>
                  </a:cubicBezTo>
                  <a:cubicBezTo>
                    <a:pt x="35" y="534"/>
                    <a:pt x="33" y="537"/>
                    <a:pt x="33" y="539"/>
                  </a:cubicBezTo>
                  <a:cubicBezTo>
                    <a:pt x="33" y="543"/>
                    <a:pt x="36" y="545"/>
                    <a:pt x="39" y="545"/>
                  </a:cubicBezTo>
                  <a:cubicBezTo>
                    <a:pt x="40" y="545"/>
                    <a:pt x="41" y="545"/>
                    <a:pt x="42" y="544"/>
                  </a:cubicBezTo>
                  <a:cubicBezTo>
                    <a:pt x="123" y="661"/>
                    <a:pt x="123" y="661"/>
                    <a:pt x="123" y="661"/>
                  </a:cubicBezTo>
                  <a:cubicBezTo>
                    <a:pt x="122" y="662"/>
                    <a:pt x="121" y="664"/>
                    <a:pt x="121" y="666"/>
                  </a:cubicBezTo>
                  <a:cubicBezTo>
                    <a:pt x="121" y="669"/>
                    <a:pt x="123" y="672"/>
                    <a:pt x="126" y="672"/>
                  </a:cubicBezTo>
                  <a:cubicBezTo>
                    <a:pt x="129" y="672"/>
                    <a:pt x="130" y="671"/>
                    <a:pt x="131" y="669"/>
                  </a:cubicBezTo>
                  <a:cubicBezTo>
                    <a:pt x="241" y="739"/>
                    <a:pt x="241" y="739"/>
                    <a:pt x="241" y="739"/>
                  </a:cubicBezTo>
                  <a:cubicBezTo>
                    <a:pt x="241" y="740"/>
                    <a:pt x="240" y="741"/>
                    <a:pt x="240" y="742"/>
                  </a:cubicBezTo>
                  <a:cubicBezTo>
                    <a:pt x="240" y="746"/>
                    <a:pt x="243" y="748"/>
                    <a:pt x="246" y="748"/>
                  </a:cubicBezTo>
                  <a:cubicBezTo>
                    <a:pt x="249" y="748"/>
                    <a:pt x="251" y="746"/>
                    <a:pt x="252" y="744"/>
                  </a:cubicBezTo>
                  <a:cubicBezTo>
                    <a:pt x="272" y="751"/>
                    <a:pt x="272" y="751"/>
                    <a:pt x="272" y="751"/>
                  </a:cubicBezTo>
                  <a:cubicBezTo>
                    <a:pt x="272" y="751"/>
                    <a:pt x="272" y="751"/>
                    <a:pt x="272" y="752"/>
                  </a:cubicBezTo>
                  <a:cubicBezTo>
                    <a:pt x="272" y="755"/>
                    <a:pt x="275" y="757"/>
                    <a:pt x="278" y="757"/>
                  </a:cubicBezTo>
                  <a:cubicBezTo>
                    <a:pt x="281" y="757"/>
                    <a:pt x="283" y="756"/>
                    <a:pt x="283" y="753"/>
                  </a:cubicBezTo>
                  <a:cubicBezTo>
                    <a:pt x="323" y="758"/>
                    <a:pt x="323" y="758"/>
                    <a:pt x="323" y="758"/>
                  </a:cubicBezTo>
                  <a:cubicBezTo>
                    <a:pt x="323" y="758"/>
                    <a:pt x="323" y="758"/>
                    <a:pt x="323" y="758"/>
                  </a:cubicBezTo>
                  <a:cubicBezTo>
                    <a:pt x="323" y="762"/>
                    <a:pt x="326" y="764"/>
                    <a:pt x="329" y="764"/>
                  </a:cubicBezTo>
                  <a:cubicBezTo>
                    <a:pt x="332" y="764"/>
                    <a:pt x="335" y="762"/>
                    <a:pt x="335" y="759"/>
                  </a:cubicBezTo>
                  <a:cubicBezTo>
                    <a:pt x="379" y="761"/>
                    <a:pt x="379" y="761"/>
                    <a:pt x="379" y="761"/>
                  </a:cubicBezTo>
                  <a:cubicBezTo>
                    <a:pt x="379" y="761"/>
                    <a:pt x="379" y="762"/>
                    <a:pt x="379" y="762"/>
                  </a:cubicBezTo>
                  <a:cubicBezTo>
                    <a:pt x="379" y="765"/>
                    <a:pt x="381" y="768"/>
                    <a:pt x="385" y="768"/>
                  </a:cubicBezTo>
                  <a:cubicBezTo>
                    <a:pt x="388" y="768"/>
                    <a:pt x="390" y="765"/>
                    <a:pt x="390" y="762"/>
                  </a:cubicBezTo>
                  <a:cubicBezTo>
                    <a:pt x="390" y="762"/>
                    <a:pt x="390" y="761"/>
                    <a:pt x="390" y="761"/>
                  </a:cubicBezTo>
                  <a:cubicBezTo>
                    <a:pt x="435" y="759"/>
                    <a:pt x="435" y="759"/>
                    <a:pt x="435" y="759"/>
                  </a:cubicBezTo>
                  <a:cubicBezTo>
                    <a:pt x="436" y="761"/>
                    <a:pt x="438" y="763"/>
                    <a:pt x="441" y="763"/>
                  </a:cubicBezTo>
                  <a:cubicBezTo>
                    <a:pt x="444" y="763"/>
                    <a:pt x="447" y="761"/>
                    <a:pt x="447" y="758"/>
                  </a:cubicBezTo>
                  <a:cubicBezTo>
                    <a:pt x="486" y="753"/>
                    <a:pt x="486" y="753"/>
                    <a:pt x="486" y="753"/>
                  </a:cubicBezTo>
                  <a:cubicBezTo>
                    <a:pt x="486" y="756"/>
                    <a:pt x="489" y="758"/>
                    <a:pt x="492" y="758"/>
                  </a:cubicBezTo>
                  <a:cubicBezTo>
                    <a:pt x="495" y="758"/>
                    <a:pt x="497" y="756"/>
                    <a:pt x="497" y="752"/>
                  </a:cubicBezTo>
                  <a:cubicBezTo>
                    <a:pt x="497" y="752"/>
                    <a:pt x="497" y="751"/>
                    <a:pt x="497" y="751"/>
                  </a:cubicBezTo>
                  <a:cubicBezTo>
                    <a:pt x="517" y="744"/>
                    <a:pt x="517" y="744"/>
                    <a:pt x="517" y="744"/>
                  </a:cubicBezTo>
                  <a:cubicBezTo>
                    <a:pt x="518" y="747"/>
                    <a:pt x="520" y="748"/>
                    <a:pt x="523" y="748"/>
                  </a:cubicBezTo>
                  <a:cubicBezTo>
                    <a:pt x="526" y="748"/>
                    <a:pt x="529" y="746"/>
                    <a:pt x="529" y="742"/>
                  </a:cubicBezTo>
                  <a:cubicBezTo>
                    <a:pt x="529" y="741"/>
                    <a:pt x="528" y="740"/>
                    <a:pt x="528" y="739"/>
                  </a:cubicBezTo>
                  <a:cubicBezTo>
                    <a:pt x="638" y="669"/>
                    <a:pt x="638" y="669"/>
                    <a:pt x="638" y="669"/>
                  </a:cubicBezTo>
                  <a:cubicBezTo>
                    <a:pt x="639" y="671"/>
                    <a:pt x="641" y="672"/>
                    <a:pt x="643" y="672"/>
                  </a:cubicBezTo>
                  <a:cubicBezTo>
                    <a:pt x="646" y="672"/>
                    <a:pt x="649" y="669"/>
                    <a:pt x="649" y="666"/>
                  </a:cubicBezTo>
                  <a:cubicBezTo>
                    <a:pt x="649" y="664"/>
                    <a:pt x="648" y="662"/>
                    <a:pt x="646" y="661"/>
                  </a:cubicBezTo>
                  <a:cubicBezTo>
                    <a:pt x="726" y="545"/>
                    <a:pt x="726" y="545"/>
                    <a:pt x="726" y="545"/>
                  </a:cubicBezTo>
                  <a:cubicBezTo>
                    <a:pt x="727" y="546"/>
                    <a:pt x="728" y="546"/>
                    <a:pt x="729" y="546"/>
                  </a:cubicBezTo>
                  <a:cubicBezTo>
                    <a:pt x="732" y="546"/>
                    <a:pt x="735" y="543"/>
                    <a:pt x="735" y="540"/>
                  </a:cubicBezTo>
                  <a:cubicBezTo>
                    <a:pt x="735" y="537"/>
                    <a:pt x="733" y="535"/>
                    <a:pt x="731" y="535"/>
                  </a:cubicBezTo>
                  <a:cubicBezTo>
                    <a:pt x="762" y="390"/>
                    <a:pt x="762" y="390"/>
                    <a:pt x="762" y="390"/>
                  </a:cubicBezTo>
                  <a:cubicBezTo>
                    <a:pt x="762" y="390"/>
                    <a:pt x="762" y="390"/>
                    <a:pt x="763" y="390"/>
                  </a:cubicBezTo>
                  <a:cubicBezTo>
                    <a:pt x="766" y="390"/>
                    <a:pt x="769" y="387"/>
                    <a:pt x="769" y="384"/>
                  </a:cubicBezTo>
                  <a:cubicBezTo>
                    <a:pt x="769" y="381"/>
                    <a:pt x="766" y="378"/>
                    <a:pt x="763" y="378"/>
                  </a:cubicBezTo>
                  <a:close/>
                  <a:moveTo>
                    <a:pt x="761" y="378"/>
                  </a:moveTo>
                  <a:cubicBezTo>
                    <a:pt x="759" y="379"/>
                    <a:pt x="757" y="381"/>
                    <a:pt x="757" y="383"/>
                  </a:cubicBezTo>
                  <a:cubicBezTo>
                    <a:pt x="703" y="383"/>
                    <a:pt x="703" y="383"/>
                    <a:pt x="703" y="383"/>
                  </a:cubicBezTo>
                  <a:cubicBezTo>
                    <a:pt x="703" y="379"/>
                    <a:pt x="699" y="375"/>
                    <a:pt x="695" y="375"/>
                  </a:cubicBezTo>
                  <a:cubicBezTo>
                    <a:pt x="695" y="375"/>
                    <a:pt x="694" y="376"/>
                    <a:pt x="694" y="376"/>
                  </a:cubicBezTo>
                  <a:cubicBezTo>
                    <a:pt x="690" y="349"/>
                    <a:pt x="690" y="349"/>
                    <a:pt x="690" y="349"/>
                  </a:cubicBezTo>
                  <a:cubicBezTo>
                    <a:pt x="670" y="226"/>
                    <a:pt x="670" y="226"/>
                    <a:pt x="670" y="226"/>
                  </a:cubicBezTo>
                  <a:cubicBezTo>
                    <a:pt x="673" y="226"/>
                    <a:pt x="676" y="223"/>
                    <a:pt x="676" y="220"/>
                  </a:cubicBezTo>
                  <a:cubicBezTo>
                    <a:pt x="680" y="220"/>
                    <a:pt x="680" y="220"/>
                    <a:pt x="680" y="220"/>
                  </a:cubicBezTo>
                  <a:cubicBezTo>
                    <a:pt x="725" y="227"/>
                    <a:pt x="725" y="227"/>
                    <a:pt x="725" y="227"/>
                  </a:cubicBezTo>
                  <a:cubicBezTo>
                    <a:pt x="724" y="228"/>
                    <a:pt x="724" y="228"/>
                    <a:pt x="724" y="228"/>
                  </a:cubicBezTo>
                  <a:cubicBezTo>
                    <a:pt x="724" y="232"/>
                    <a:pt x="727" y="234"/>
                    <a:pt x="730" y="234"/>
                  </a:cubicBezTo>
                  <a:cubicBezTo>
                    <a:pt x="730" y="234"/>
                    <a:pt x="731" y="234"/>
                    <a:pt x="731" y="234"/>
                  </a:cubicBezTo>
                  <a:lnTo>
                    <a:pt x="761" y="378"/>
                  </a:lnTo>
                  <a:close/>
                  <a:moveTo>
                    <a:pt x="492" y="747"/>
                  </a:moveTo>
                  <a:cubicBezTo>
                    <a:pt x="488" y="747"/>
                    <a:pt x="486" y="749"/>
                    <a:pt x="486" y="752"/>
                  </a:cubicBezTo>
                  <a:cubicBezTo>
                    <a:pt x="447" y="757"/>
                    <a:pt x="447" y="757"/>
                    <a:pt x="447" y="757"/>
                  </a:cubicBezTo>
                  <a:cubicBezTo>
                    <a:pt x="446" y="755"/>
                    <a:pt x="446" y="754"/>
                    <a:pt x="445" y="753"/>
                  </a:cubicBezTo>
                  <a:cubicBezTo>
                    <a:pt x="494" y="695"/>
                    <a:pt x="494" y="695"/>
                    <a:pt x="494" y="695"/>
                  </a:cubicBezTo>
                  <a:cubicBezTo>
                    <a:pt x="495" y="696"/>
                    <a:pt x="497" y="696"/>
                    <a:pt x="499" y="696"/>
                  </a:cubicBezTo>
                  <a:cubicBezTo>
                    <a:pt x="504" y="696"/>
                    <a:pt x="507" y="693"/>
                    <a:pt x="507" y="688"/>
                  </a:cubicBezTo>
                  <a:cubicBezTo>
                    <a:pt x="507" y="688"/>
                    <a:pt x="507" y="688"/>
                    <a:pt x="507" y="688"/>
                  </a:cubicBezTo>
                  <a:cubicBezTo>
                    <a:pt x="584" y="680"/>
                    <a:pt x="584" y="680"/>
                    <a:pt x="584" y="680"/>
                  </a:cubicBezTo>
                  <a:cubicBezTo>
                    <a:pt x="586" y="680"/>
                    <a:pt x="586" y="680"/>
                    <a:pt x="586" y="680"/>
                  </a:cubicBezTo>
                  <a:cubicBezTo>
                    <a:pt x="586" y="681"/>
                    <a:pt x="586" y="682"/>
                    <a:pt x="587" y="683"/>
                  </a:cubicBezTo>
                  <a:cubicBezTo>
                    <a:pt x="496" y="748"/>
                    <a:pt x="496" y="748"/>
                    <a:pt x="496" y="748"/>
                  </a:cubicBezTo>
                  <a:cubicBezTo>
                    <a:pt x="495" y="747"/>
                    <a:pt x="493" y="747"/>
                    <a:pt x="492" y="747"/>
                  </a:cubicBezTo>
                  <a:close/>
                  <a:moveTo>
                    <a:pt x="393" y="691"/>
                  </a:moveTo>
                  <a:cubicBezTo>
                    <a:pt x="393" y="687"/>
                    <a:pt x="389" y="683"/>
                    <a:pt x="385" y="683"/>
                  </a:cubicBezTo>
                  <a:cubicBezTo>
                    <a:pt x="385" y="572"/>
                    <a:pt x="385" y="572"/>
                    <a:pt x="385" y="572"/>
                  </a:cubicBezTo>
                  <a:cubicBezTo>
                    <a:pt x="392" y="572"/>
                    <a:pt x="397" y="567"/>
                    <a:pt x="397" y="560"/>
                  </a:cubicBezTo>
                  <a:cubicBezTo>
                    <a:pt x="397" y="560"/>
                    <a:pt x="397" y="560"/>
                    <a:pt x="397" y="560"/>
                  </a:cubicBezTo>
                  <a:cubicBezTo>
                    <a:pt x="493" y="557"/>
                    <a:pt x="493" y="557"/>
                    <a:pt x="493" y="557"/>
                  </a:cubicBezTo>
                  <a:cubicBezTo>
                    <a:pt x="534" y="556"/>
                    <a:pt x="534" y="556"/>
                    <a:pt x="534" y="556"/>
                  </a:cubicBezTo>
                  <a:cubicBezTo>
                    <a:pt x="534" y="561"/>
                    <a:pt x="537" y="565"/>
                    <a:pt x="541" y="566"/>
                  </a:cubicBezTo>
                  <a:cubicBezTo>
                    <a:pt x="501" y="680"/>
                    <a:pt x="501" y="680"/>
                    <a:pt x="501" y="680"/>
                  </a:cubicBezTo>
                  <a:cubicBezTo>
                    <a:pt x="500" y="679"/>
                    <a:pt x="500" y="679"/>
                    <a:pt x="499" y="679"/>
                  </a:cubicBezTo>
                  <a:cubicBezTo>
                    <a:pt x="494" y="679"/>
                    <a:pt x="490" y="683"/>
                    <a:pt x="490" y="688"/>
                  </a:cubicBezTo>
                  <a:cubicBezTo>
                    <a:pt x="490" y="688"/>
                    <a:pt x="490" y="688"/>
                    <a:pt x="490" y="688"/>
                  </a:cubicBezTo>
                  <a:cubicBezTo>
                    <a:pt x="486" y="688"/>
                    <a:pt x="486" y="688"/>
                    <a:pt x="486" y="688"/>
                  </a:cubicBezTo>
                  <a:lnTo>
                    <a:pt x="393" y="691"/>
                  </a:lnTo>
                  <a:close/>
                  <a:moveTo>
                    <a:pt x="376" y="691"/>
                  </a:moveTo>
                  <a:cubicBezTo>
                    <a:pt x="279" y="688"/>
                    <a:pt x="279" y="688"/>
                    <a:pt x="279" y="688"/>
                  </a:cubicBezTo>
                  <a:cubicBezTo>
                    <a:pt x="279" y="684"/>
                    <a:pt x="275" y="680"/>
                    <a:pt x="271" y="680"/>
                  </a:cubicBezTo>
                  <a:cubicBezTo>
                    <a:pt x="270" y="680"/>
                    <a:pt x="269" y="680"/>
                    <a:pt x="269" y="681"/>
                  </a:cubicBezTo>
                  <a:cubicBezTo>
                    <a:pt x="255" y="642"/>
                    <a:pt x="255" y="642"/>
                    <a:pt x="255" y="642"/>
                  </a:cubicBezTo>
                  <a:cubicBezTo>
                    <a:pt x="228" y="567"/>
                    <a:pt x="228" y="567"/>
                    <a:pt x="228" y="567"/>
                  </a:cubicBezTo>
                  <a:cubicBezTo>
                    <a:pt x="232" y="565"/>
                    <a:pt x="236" y="561"/>
                    <a:pt x="236" y="556"/>
                  </a:cubicBezTo>
                  <a:cubicBezTo>
                    <a:pt x="296" y="558"/>
                    <a:pt x="296" y="558"/>
                    <a:pt x="296" y="558"/>
                  </a:cubicBezTo>
                  <a:cubicBezTo>
                    <a:pt x="372" y="560"/>
                    <a:pt x="372" y="560"/>
                    <a:pt x="372" y="560"/>
                  </a:cubicBezTo>
                  <a:cubicBezTo>
                    <a:pt x="372" y="560"/>
                    <a:pt x="372" y="560"/>
                    <a:pt x="372" y="560"/>
                  </a:cubicBezTo>
                  <a:cubicBezTo>
                    <a:pt x="372" y="567"/>
                    <a:pt x="377" y="572"/>
                    <a:pt x="384" y="572"/>
                  </a:cubicBezTo>
                  <a:cubicBezTo>
                    <a:pt x="384" y="683"/>
                    <a:pt x="384" y="683"/>
                    <a:pt x="384" y="683"/>
                  </a:cubicBezTo>
                  <a:cubicBezTo>
                    <a:pt x="380" y="683"/>
                    <a:pt x="376" y="686"/>
                    <a:pt x="376" y="691"/>
                  </a:cubicBezTo>
                  <a:close/>
                  <a:moveTo>
                    <a:pt x="175" y="671"/>
                  </a:moveTo>
                  <a:cubicBezTo>
                    <a:pt x="174" y="671"/>
                    <a:pt x="173" y="671"/>
                    <a:pt x="172" y="672"/>
                  </a:cubicBezTo>
                  <a:cubicBezTo>
                    <a:pt x="106" y="556"/>
                    <a:pt x="106" y="556"/>
                    <a:pt x="106" y="556"/>
                  </a:cubicBezTo>
                  <a:cubicBezTo>
                    <a:pt x="108" y="555"/>
                    <a:pt x="110" y="553"/>
                    <a:pt x="110" y="550"/>
                  </a:cubicBezTo>
                  <a:cubicBezTo>
                    <a:pt x="160" y="553"/>
                    <a:pt x="160" y="553"/>
                    <a:pt x="160" y="553"/>
                  </a:cubicBezTo>
                  <a:cubicBezTo>
                    <a:pt x="211" y="555"/>
                    <a:pt x="211" y="555"/>
                    <a:pt x="211" y="555"/>
                  </a:cubicBezTo>
                  <a:cubicBezTo>
                    <a:pt x="211" y="562"/>
                    <a:pt x="217" y="567"/>
                    <a:pt x="224" y="567"/>
                  </a:cubicBezTo>
                  <a:cubicBezTo>
                    <a:pt x="225" y="567"/>
                    <a:pt x="226" y="567"/>
                    <a:pt x="227" y="567"/>
                  </a:cubicBezTo>
                  <a:cubicBezTo>
                    <a:pt x="268" y="681"/>
                    <a:pt x="268" y="681"/>
                    <a:pt x="268" y="681"/>
                  </a:cubicBezTo>
                  <a:cubicBezTo>
                    <a:pt x="265" y="682"/>
                    <a:pt x="263" y="684"/>
                    <a:pt x="262" y="687"/>
                  </a:cubicBezTo>
                  <a:cubicBezTo>
                    <a:pt x="193" y="680"/>
                    <a:pt x="193" y="680"/>
                    <a:pt x="193" y="680"/>
                  </a:cubicBezTo>
                  <a:cubicBezTo>
                    <a:pt x="184" y="679"/>
                    <a:pt x="184" y="679"/>
                    <a:pt x="184" y="679"/>
                  </a:cubicBezTo>
                  <a:cubicBezTo>
                    <a:pt x="184" y="679"/>
                    <a:pt x="184" y="679"/>
                    <a:pt x="184" y="679"/>
                  </a:cubicBezTo>
                  <a:cubicBezTo>
                    <a:pt x="184" y="675"/>
                    <a:pt x="180" y="671"/>
                    <a:pt x="175" y="671"/>
                  </a:cubicBezTo>
                  <a:close/>
                  <a:moveTo>
                    <a:pt x="176" y="97"/>
                  </a:moveTo>
                  <a:cubicBezTo>
                    <a:pt x="180" y="97"/>
                    <a:pt x="184" y="93"/>
                    <a:pt x="184" y="89"/>
                  </a:cubicBezTo>
                  <a:cubicBezTo>
                    <a:pt x="184" y="88"/>
                    <a:pt x="184" y="88"/>
                    <a:pt x="184" y="88"/>
                  </a:cubicBezTo>
                  <a:cubicBezTo>
                    <a:pt x="262" y="80"/>
                    <a:pt x="262" y="80"/>
                    <a:pt x="262" y="80"/>
                  </a:cubicBezTo>
                  <a:cubicBezTo>
                    <a:pt x="262" y="83"/>
                    <a:pt x="264" y="86"/>
                    <a:pt x="267" y="87"/>
                  </a:cubicBezTo>
                  <a:cubicBezTo>
                    <a:pt x="229" y="194"/>
                    <a:pt x="229" y="194"/>
                    <a:pt x="229" y="194"/>
                  </a:cubicBezTo>
                  <a:cubicBezTo>
                    <a:pt x="227" y="201"/>
                    <a:pt x="227" y="201"/>
                    <a:pt x="227" y="201"/>
                  </a:cubicBezTo>
                  <a:cubicBezTo>
                    <a:pt x="226" y="200"/>
                    <a:pt x="224" y="200"/>
                    <a:pt x="223" y="200"/>
                  </a:cubicBezTo>
                  <a:cubicBezTo>
                    <a:pt x="216" y="200"/>
                    <a:pt x="210" y="205"/>
                    <a:pt x="210" y="212"/>
                  </a:cubicBezTo>
                  <a:cubicBezTo>
                    <a:pt x="160" y="215"/>
                    <a:pt x="160" y="215"/>
                    <a:pt x="160" y="215"/>
                  </a:cubicBezTo>
                  <a:cubicBezTo>
                    <a:pt x="110" y="217"/>
                    <a:pt x="110" y="217"/>
                    <a:pt x="110" y="217"/>
                  </a:cubicBezTo>
                  <a:cubicBezTo>
                    <a:pt x="110" y="214"/>
                    <a:pt x="109" y="211"/>
                    <a:pt x="106" y="210"/>
                  </a:cubicBezTo>
                  <a:cubicBezTo>
                    <a:pt x="171" y="96"/>
                    <a:pt x="171" y="96"/>
                    <a:pt x="171" y="96"/>
                  </a:cubicBezTo>
                  <a:cubicBezTo>
                    <a:pt x="173" y="97"/>
                    <a:pt x="174" y="97"/>
                    <a:pt x="176" y="97"/>
                  </a:cubicBezTo>
                  <a:close/>
                  <a:moveTo>
                    <a:pt x="376" y="76"/>
                  </a:moveTo>
                  <a:cubicBezTo>
                    <a:pt x="377" y="80"/>
                    <a:pt x="380" y="84"/>
                    <a:pt x="384" y="84"/>
                  </a:cubicBezTo>
                  <a:cubicBezTo>
                    <a:pt x="384" y="196"/>
                    <a:pt x="384" y="196"/>
                    <a:pt x="384" y="196"/>
                  </a:cubicBezTo>
                  <a:cubicBezTo>
                    <a:pt x="377" y="196"/>
                    <a:pt x="372" y="201"/>
                    <a:pt x="372" y="208"/>
                  </a:cubicBezTo>
                  <a:cubicBezTo>
                    <a:pt x="276" y="210"/>
                    <a:pt x="276" y="210"/>
                    <a:pt x="276" y="210"/>
                  </a:cubicBezTo>
                  <a:cubicBezTo>
                    <a:pt x="235" y="211"/>
                    <a:pt x="235" y="211"/>
                    <a:pt x="235" y="211"/>
                  </a:cubicBezTo>
                  <a:cubicBezTo>
                    <a:pt x="235" y="207"/>
                    <a:pt x="232" y="203"/>
                    <a:pt x="228" y="201"/>
                  </a:cubicBezTo>
                  <a:cubicBezTo>
                    <a:pt x="268" y="88"/>
                    <a:pt x="268" y="88"/>
                    <a:pt x="268" y="88"/>
                  </a:cubicBezTo>
                  <a:cubicBezTo>
                    <a:pt x="269" y="88"/>
                    <a:pt x="270" y="88"/>
                    <a:pt x="270" y="88"/>
                  </a:cubicBezTo>
                  <a:cubicBezTo>
                    <a:pt x="275" y="88"/>
                    <a:pt x="279" y="84"/>
                    <a:pt x="279" y="79"/>
                  </a:cubicBezTo>
                  <a:cubicBezTo>
                    <a:pt x="279" y="79"/>
                    <a:pt x="279" y="79"/>
                    <a:pt x="279" y="79"/>
                  </a:cubicBezTo>
                  <a:cubicBezTo>
                    <a:pt x="283" y="79"/>
                    <a:pt x="283" y="79"/>
                    <a:pt x="283" y="79"/>
                  </a:cubicBezTo>
                  <a:lnTo>
                    <a:pt x="376" y="76"/>
                  </a:lnTo>
                  <a:close/>
                  <a:moveTo>
                    <a:pt x="394" y="76"/>
                  </a:moveTo>
                  <a:cubicBezTo>
                    <a:pt x="490" y="79"/>
                    <a:pt x="490" y="79"/>
                    <a:pt x="490" y="79"/>
                  </a:cubicBezTo>
                  <a:cubicBezTo>
                    <a:pt x="490" y="83"/>
                    <a:pt x="494" y="87"/>
                    <a:pt x="499" y="87"/>
                  </a:cubicBezTo>
                  <a:cubicBezTo>
                    <a:pt x="499" y="87"/>
                    <a:pt x="500" y="87"/>
                    <a:pt x="501" y="87"/>
                  </a:cubicBezTo>
                  <a:cubicBezTo>
                    <a:pt x="514" y="125"/>
                    <a:pt x="514" y="125"/>
                    <a:pt x="514" y="125"/>
                  </a:cubicBezTo>
                  <a:cubicBezTo>
                    <a:pt x="541" y="201"/>
                    <a:pt x="541" y="201"/>
                    <a:pt x="541" y="201"/>
                  </a:cubicBezTo>
                  <a:cubicBezTo>
                    <a:pt x="537" y="202"/>
                    <a:pt x="533" y="206"/>
                    <a:pt x="533" y="211"/>
                  </a:cubicBezTo>
                  <a:cubicBezTo>
                    <a:pt x="473" y="210"/>
                    <a:pt x="473" y="210"/>
                    <a:pt x="473" y="210"/>
                  </a:cubicBezTo>
                  <a:cubicBezTo>
                    <a:pt x="397" y="208"/>
                    <a:pt x="397" y="208"/>
                    <a:pt x="397" y="208"/>
                  </a:cubicBezTo>
                  <a:cubicBezTo>
                    <a:pt x="396" y="201"/>
                    <a:pt x="391" y="196"/>
                    <a:pt x="385" y="196"/>
                  </a:cubicBezTo>
                  <a:cubicBezTo>
                    <a:pt x="385" y="84"/>
                    <a:pt x="385" y="84"/>
                    <a:pt x="385" y="84"/>
                  </a:cubicBezTo>
                  <a:cubicBezTo>
                    <a:pt x="390" y="84"/>
                    <a:pt x="393" y="81"/>
                    <a:pt x="394" y="76"/>
                  </a:cubicBezTo>
                  <a:close/>
                  <a:moveTo>
                    <a:pt x="594" y="97"/>
                  </a:moveTo>
                  <a:cubicBezTo>
                    <a:pt x="595" y="97"/>
                    <a:pt x="597" y="97"/>
                    <a:pt x="598" y="96"/>
                  </a:cubicBezTo>
                  <a:cubicBezTo>
                    <a:pt x="664" y="211"/>
                    <a:pt x="664" y="211"/>
                    <a:pt x="664" y="211"/>
                  </a:cubicBezTo>
                  <a:cubicBezTo>
                    <a:pt x="661" y="212"/>
                    <a:pt x="660" y="214"/>
                    <a:pt x="659" y="217"/>
                  </a:cubicBezTo>
                  <a:cubicBezTo>
                    <a:pt x="609" y="215"/>
                    <a:pt x="609" y="215"/>
                    <a:pt x="609" y="215"/>
                  </a:cubicBezTo>
                  <a:cubicBezTo>
                    <a:pt x="558" y="212"/>
                    <a:pt x="558" y="212"/>
                    <a:pt x="558" y="212"/>
                  </a:cubicBezTo>
                  <a:cubicBezTo>
                    <a:pt x="558" y="205"/>
                    <a:pt x="552" y="200"/>
                    <a:pt x="545" y="200"/>
                  </a:cubicBezTo>
                  <a:cubicBezTo>
                    <a:pt x="544" y="200"/>
                    <a:pt x="543" y="200"/>
                    <a:pt x="542" y="200"/>
                  </a:cubicBezTo>
                  <a:cubicBezTo>
                    <a:pt x="501" y="86"/>
                    <a:pt x="501" y="86"/>
                    <a:pt x="501" y="86"/>
                  </a:cubicBezTo>
                  <a:cubicBezTo>
                    <a:pt x="504" y="85"/>
                    <a:pt x="506" y="83"/>
                    <a:pt x="507" y="80"/>
                  </a:cubicBezTo>
                  <a:cubicBezTo>
                    <a:pt x="575" y="87"/>
                    <a:pt x="575" y="87"/>
                    <a:pt x="575" y="87"/>
                  </a:cubicBezTo>
                  <a:cubicBezTo>
                    <a:pt x="585" y="88"/>
                    <a:pt x="585" y="88"/>
                    <a:pt x="585" y="88"/>
                  </a:cubicBezTo>
                  <a:cubicBezTo>
                    <a:pt x="585" y="88"/>
                    <a:pt x="585" y="88"/>
                    <a:pt x="585" y="89"/>
                  </a:cubicBezTo>
                  <a:cubicBezTo>
                    <a:pt x="585" y="93"/>
                    <a:pt x="589" y="97"/>
                    <a:pt x="594" y="97"/>
                  </a:cubicBezTo>
                  <a:close/>
                  <a:moveTo>
                    <a:pt x="686" y="383"/>
                  </a:moveTo>
                  <a:cubicBezTo>
                    <a:pt x="575" y="383"/>
                    <a:pt x="575" y="383"/>
                    <a:pt x="575" y="383"/>
                  </a:cubicBezTo>
                  <a:cubicBezTo>
                    <a:pt x="574" y="377"/>
                    <a:pt x="569" y="371"/>
                    <a:pt x="562" y="371"/>
                  </a:cubicBezTo>
                  <a:cubicBezTo>
                    <a:pt x="562" y="371"/>
                    <a:pt x="562" y="372"/>
                    <a:pt x="561" y="372"/>
                  </a:cubicBezTo>
                  <a:cubicBezTo>
                    <a:pt x="547" y="225"/>
                    <a:pt x="547" y="225"/>
                    <a:pt x="547" y="225"/>
                  </a:cubicBezTo>
                  <a:cubicBezTo>
                    <a:pt x="553" y="224"/>
                    <a:pt x="558" y="219"/>
                    <a:pt x="558" y="213"/>
                  </a:cubicBezTo>
                  <a:cubicBezTo>
                    <a:pt x="659" y="218"/>
                    <a:pt x="659" y="218"/>
                    <a:pt x="659" y="218"/>
                  </a:cubicBezTo>
                  <a:cubicBezTo>
                    <a:pt x="659" y="218"/>
                    <a:pt x="659" y="218"/>
                    <a:pt x="659" y="218"/>
                  </a:cubicBezTo>
                  <a:cubicBezTo>
                    <a:pt x="659" y="223"/>
                    <a:pt x="663" y="227"/>
                    <a:pt x="668" y="227"/>
                  </a:cubicBezTo>
                  <a:cubicBezTo>
                    <a:pt x="668" y="227"/>
                    <a:pt x="669" y="227"/>
                    <a:pt x="669" y="227"/>
                  </a:cubicBezTo>
                  <a:cubicBezTo>
                    <a:pt x="693" y="376"/>
                    <a:pt x="693" y="376"/>
                    <a:pt x="693" y="376"/>
                  </a:cubicBezTo>
                  <a:cubicBezTo>
                    <a:pt x="690" y="376"/>
                    <a:pt x="687" y="379"/>
                    <a:pt x="686" y="383"/>
                  </a:cubicBezTo>
                  <a:close/>
                  <a:moveTo>
                    <a:pt x="546" y="542"/>
                  </a:moveTo>
                  <a:cubicBezTo>
                    <a:pt x="539" y="542"/>
                    <a:pt x="534" y="548"/>
                    <a:pt x="534" y="555"/>
                  </a:cubicBezTo>
                  <a:cubicBezTo>
                    <a:pt x="534" y="555"/>
                    <a:pt x="534" y="555"/>
                    <a:pt x="534" y="555"/>
                  </a:cubicBezTo>
                  <a:cubicBezTo>
                    <a:pt x="436" y="558"/>
                    <a:pt x="436" y="558"/>
                    <a:pt x="436" y="558"/>
                  </a:cubicBezTo>
                  <a:cubicBezTo>
                    <a:pt x="397" y="559"/>
                    <a:pt x="397" y="559"/>
                    <a:pt x="397" y="559"/>
                  </a:cubicBezTo>
                  <a:cubicBezTo>
                    <a:pt x="396" y="553"/>
                    <a:pt x="391" y="548"/>
                    <a:pt x="385" y="547"/>
                  </a:cubicBezTo>
                  <a:cubicBezTo>
                    <a:pt x="385" y="401"/>
                    <a:pt x="385" y="401"/>
                    <a:pt x="385" y="401"/>
                  </a:cubicBezTo>
                  <a:cubicBezTo>
                    <a:pt x="395" y="401"/>
                    <a:pt x="402" y="394"/>
                    <a:pt x="402" y="384"/>
                  </a:cubicBezTo>
                  <a:cubicBezTo>
                    <a:pt x="550" y="384"/>
                    <a:pt x="550" y="384"/>
                    <a:pt x="550" y="384"/>
                  </a:cubicBezTo>
                  <a:cubicBezTo>
                    <a:pt x="550" y="390"/>
                    <a:pt x="554" y="395"/>
                    <a:pt x="560" y="396"/>
                  </a:cubicBezTo>
                  <a:cubicBezTo>
                    <a:pt x="547" y="542"/>
                    <a:pt x="547" y="542"/>
                    <a:pt x="547" y="542"/>
                  </a:cubicBezTo>
                  <a:cubicBezTo>
                    <a:pt x="546" y="542"/>
                    <a:pt x="546" y="542"/>
                    <a:pt x="546" y="542"/>
                  </a:cubicBezTo>
                  <a:close/>
                  <a:moveTo>
                    <a:pt x="372" y="559"/>
                  </a:moveTo>
                  <a:cubicBezTo>
                    <a:pt x="240" y="555"/>
                    <a:pt x="240" y="555"/>
                    <a:pt x="240" y="555"/>
                  </a:cubicBezTo>
                  <a:cubicBezTo>
                    <a:pt x="236" y="555"/>
                    <a:pt x="236" y="555"/>
                    <a:pt x="236" y="555"/>
                  </a:cubicBezTo>
                  <a:cubicBezTo>
                    <a:pt x="236" y="555"/>
                    <a:pt x="236" y="555"/>
                    <a:pt x="236" y="555"/>
                  </a:cubicBezTo>
                  <a:cubicBezTo>
                    <a:pt x="236" y="548"/>
                    <a:pt x="231" y="542"/>
                    <a:pt x="224" y="542"/>
                  </a:cubicBezTo>
                  <a:cubicBezTo>
                    <a:pt x="223" y="542"/>
                    <a:pt x="223" y="542"/>
                    <a:pt x="223" y="542"/>
                  </a:cubicBezTo>
                  <a:cubicBezTo>
                    <a:pt x="209" y="396"/>
                    <a:pt x="209" y="396"/>
                    <a:pt x="209" y="396"/>
                  </a:cubicBezTo>
                  <a:cubicBezTo>
                    <a:pt x="215" y="395"/>
                    <a:pt x="219" y="390"/>
                    <a:pt x="219" y="384"/>
                  </a:cubicBezTo>
                  <a:cubicBezTo>
                    <a:pt x="368" y="384"/>
                    <a:pt x="368" y="384"/>
                    <a:pt x="368" y="384"/>
                  </a:cubicBezTo>
                  <a:cubicBezTo>
                    <a:pt x="368" y="393"/>
                    <a:pt x="375" y="401"/>
                    <a:pt x="384" y="401"/>
                  </a:cubicBezTo>
                  <a:cubicBezTo>
                    <a:pt x="384" y="547"/>
                    <a:pt x="384" y="547"/>
                    <a:pt x="384" y="547"/>
                  </a:cubicBezTo>
                  <a:cubicBezTo>
                    <a:pt x="378" y="547"/>
                    <a:pt x="372" y="552"/>
                    <a:pt x="372" y="559"/>
                  </a:cubicBezTo>
                  <a:close/>
                  <a:moveTo>
                    <a:pt x="223" y="225"/>
                  </a:moveTo>
                  <a:cubicBezTo>
                    <a:pt x="230" y="225"/>
                    <a:pt x="235" y="219"/>
                    <a:pt x="235" y="212"/>
                  </a:cubicBezTo>
                  <a:cubicBezTo>
                    <a:pt x="235" y="212"/>
                    <a:pt x="235" y="212"/>
                    <a:pt x="235" y="212"/>
                  </a:cubicBezTo>
                  <a:cubicBezTo>
                    <a:pt x="333" y="210"/>
                    <a:pt x="333" y="210"/>
                    <a:pt x="333" y="210"/>
                  </a:cubicBezTo>
                  <a:cubicBezTo>
                    <a:pt x="372" y="209"/>
                    <a:pt x="372" y="209"/>
                    <a:pt x="372" y="209"/>
                  </a:cubicBezTo>
                  <a:cubicBezTo>
                    <a:pt x="372" y="215"/>
                    <a:pt x="377" y="221"/>
                    <a:pt x="384" y="221"/>
                  </a:cubicBezTo>
                  <a:cubicBezTo>
                    <a:pt x="384" y="367"/>
                    <a:pt x="384" y="367"/>
                    <a:pt x="384" y="367"/>
                  </a:cubicBezTo>
                  <a:cubicBezTo>
                    <a:pt x="375" y="367"/>
                    <a:pt x="368" y="374"/>
                    <a:pt x="368" y="383"/>
                  </a:cubicBezTo>
                  <a:cubicBezTo>
                    <a:pt x="219" y="383"/>
                    <a:pt x="219" y="383"/>
                    <a:pt x="219" y="383"/>
                  </a:cubicBezTo>
                  <a:cubicBezTo>
                    <a:pt x="219" y="377"/>
                    <a:pt x="215" y="372"/>
                    <a:pt x="209" y="371"/>
                  </a:cubicBezTo>
                  <a:cubicBezTo>
                    <a:pt x="223" y="225"/>
                    <a:pt x="223" y="225"/>
                    <a:pt x="223" y="225"/>
                  </a:cubicBezTo>
                  <a:cubicBezTo>
                    <a:pt x="223" y="225"/>
                    <a:pt x="223" y="225"/>
                    <a:pt x="223" y="225"/>
                  </a:cubicBezTo>
                  <a:close/>
                  <a:moveTo>
                    <a:pt x="397" y="208"/>
                  </a:moveTo>
                  <a:cubicBezTo>
                    <a:pt x="529" y="212"/>
                    <a:pt x="529" y="212"/>
                    <a:pt x="529" y="212"/>
                  </a:cubicBezTo>
                  <a:cubicBezTo>
                    <a:pt x="533" y="212"/>
                    <a:pt x="533" y="212"/>
                    <a:pt x="533" y="212"/>
                  </a:cubicBezTo>
                  <a:cubicBezTo>
                    <a:pt x="533" y="212"/>
                    <a:pt x="533" y="212"/>
                    <a:pt x="533" y="212"/>
                  </a:cubicBezTo>
                  <a:cubicBezTo>
                    <a:pt x="533" y="219"/>
                    <a:pt x="538" y="225"/>
                    <a:pt x="545" y="225"/>
                  </a:cubicBezTo>
                  <a:cubicBezTo>
                    <a:pt x="546" y="225"/>
                    <a:pt x="546" y="225"/>
                    <a:pt x="547" y="225"/>
                  </a:cubicBezTo>
                  <a:cubicBezTo>
                    <a:pt x="560" y="372"/>
                    <a:pt x="560" y="372"/>
                    <a:pt x="560" y="372"/>
                  </a:cubicBezTo>
                  <a:cubicBezTo>
                    <a:pt x="555" y="373"/>
                    <a:pt x="550" y="377"/>
                    <a:pt x="550" y="383"/>
                  </a:cubicBezTo>
                  <a:cubicBezTo>
                    <a:pt x="402" y="383"/>
                    <a:pt x="402" y="383"/>
                    <a:pt x="402" y="383"/>
                  </a:cubicBezTo>
                  <a:cubicBezTo>
                    <a:pt x="402" y="374"/>
                    <a:pt x="394" y="367"/>
                    <a:pt x="385" y="367"/>
                  </a:cubicBezTo>
                  <a:cubicBezTo>
                    <a:pt x="385" y="221"/>
                    <a:pt x="385" y="221"/>
                    <a:pt x="385" y="221"/>
                  </a:cubicBezTo>
                  <a:cubicBezTo>
                    <a:pt x="391" y="220"/>
                    <a:pt x="397" y="215"/>
                    <a:pt x="397" y="208"/>
                  </a:cubicBezTo>
                  <a:close/>
                  <a:moveTo>
                    <a:pt x="102" y="226"/>
                  </a:moveTo>
                  <a:cubicBezTo>
                    <a:pt x="106" y="226"/>
                    <a:pt x="110" y="222"/>
                    <a:pt x="110" y="218"/>
                  </a:cubicBezTo>
                  <a:cubicBezTo>
                    <a:pt x="194" y="214"/>
                    <a:pt x="194" y="214"/>
                    <a:pt x="194" y="214"/>
                  </a:cubicBezTo>
                  <a:cubicBezTo>
                    <a:pt x="210" y="213"/>
                    <a:pt x="210" y="213"/>
                    <a:pt x="210" y="213"/>
                  </a:cubicBezTo>
                  <a:cubicBezTo>
                    <a:pt x="211" y="219"/>
                    <a:pt x="216" y="224"/>
                    <a:pt x="222" y="225"/>
                  </a:cubicBezTo>
                  <a:cubicBezTo>
                    <a:pt x="218" y="267"/>
                    <a:pt x="218" y="267"/>
                    <a:pt x="218" y="267"/>
                  </a:cubicBezTo>
                  <a:cubicBezTo>
                    <a:pt x="208" y="371"/>
                    <a:pt x="208" y="371"/>
                    <a:pt x="208" y="371"/>
                  </a:cubicBezTo>
                  <a:cubicBezTo>
                    <a:pt x="208" y="371"/>
                    <a:pt x="207" y="371"/>
                    <a:pt x="207" y="371"/>
                  </a:cubicBezTo>
                  <a:cubicBezTo>
                    <a:pt x="200" y="371"/>
                    <a:pt x="194" y="376"/>
                    <a:pt x="194" y="383"/>
                  </a:cubicBezTo>
                  <a:cubicBezTo>
                    <a:pt x="83" y="383"/>
                    <a:pt x="83" y="383"/>
                    <a:pt x="83" y="383"/>
                  </a:cubicBezTo>
                  <a:cubicBezTo>
                    <a:pt x="83" y="379"/>
                    <a:pt x="80" y="375"/>
                    <a:pt x="76" y="375"/>
                  </a:cubicBezTo>
                  <a:cubicBezTo>
                    <a:pt x="100" y="226"/>
                    <a:pt x="100" y="226"/>
                    <a:pt x="100" y="226"/>
                  </a:cubicBezTo>
                  <a:cubicBezTo>
                    <a:pt x="101" y="226"/>
                    <a:pt x="101" y="226"/>
                    <a:pt x="102" y="226"/>
                  </a:cubicBezTo>
                  <a:close/>
                  <a:moveTo>
                    <a:pt x="83" y="384"/>
                  </a:moveTo>
                  <a:cubicBezTo>
                    <a:pt x="194" y="384"/>
                    <a:pt x="194" y="384"/>
                    <a:pt x="194" y="384"/>
                  </a:cubicBezTo>
                  <a:cubicBezTo>
                    <a:pt x="195" y="391"/>
                    <a:pt x="200" y="396"/>
                    <a:pt x="207" y="396"/>
                  </a:cubicBezTo>
                  <a:cubicBezTo>
                    <a:pt x="207" y="396"/>
                    <a:pt x="208" y="396"/>
                    <a:pt x="208" y="396"/>
                  </a:cubicBezTo>
                  <a:cubicBezTo>
                    <a:pt x="222" y="542"/>
                    <a:pt x="222" y="542"/>
                    <a:pt x="222" y="542"/>
                  </a:cubicBezTo>
                  <a:cubicBezTo>
                    <a:pt x="216" y="543"/>
                    <a:pt x="212" y="548"/>
                    <a:pt x="211" y="554"/>
                  </a:cubicBezTo>
                  <a:cubicBezTo>
                    <a:pt x="110" y="549"/>
                    <a:pt x="110" y="549"/>
                    <a:pt x="110" y="549"/>
                  </a:cubicBezTo>
                  <a:cubicBezTo>
                    <a:pt x="110" y="549"/>
                    <a:pt x="110" y="549"/>
                    <a:pt x="110" y="549"/>
                  </a:cubicBezTo>
                  <a:cubicBezTo>
                    <a:pt x="110" y="544"/>
                    <a:pt x="106" y="540"/>
                    <a:pt x="102" y="540"/>
                  </a:cubicBezTo>
                  <a:cubicBezTo>
                    <a:pt x="101" y="540"/>
                    <a:pt x="101" y="540"/>
                    <a:pt x="100" y="541"/>
                  </a:cubicBezTo>
                  <a:cubicBezTo>
                    <a:pt x="76" y="392"/>
                    <a:pt x="76" y="392"/>
                    <a:pt x="76" y="392"/>
                  </a:cubicBezTo>
                  <a:cubicBezTo>
                    <a:pt x="80" y="391"/>
                    <a:pt x="83" y="388"/>
                    <a:pt x="83" y="384"/>
                  </a:cubicBezTo>
                  <a:close/>
                  <a:moveTo>
                    <a:pt x="594" y="671"/>
                  </a:moveTo>
                  <a:cubicBezTo>
                    <a:pt x="589" y="671"/>
                    <a:pt x="586" y="675"/>
                    <a:pt x="586" y="679"/>
                  </a:cubicBezTo>
                  <a:cubicBezTo>
                    <a:pt x="586" y="679"/>
                    <a:pt x="586" y="679"/>
                    <a:pt x="586" y="679"/>
                  </a:cubicBezTo>
                  <a:cubicBezTo>
                    <a:pt x="507" y="687"/>
                    <a:pt x="507" y="687"/>
                    <a:pt x="507" y="687"/>
                  </a:cubicBezTo>
                  <a:cubicBezTo>
                    <a:pt x="507" y="684"/>
                    <a:pt x="505" y="681"/>
                    <a:pt x="502" y="680"/>
                  </a:cubicBezTo>
                  <a:cubicBezTo>
                    <a:pt x="540" y="574"/>
                    <a:pt x="540" y="574"/>
                    <a:pt x="540" y="574"/>
                  </a:cubicBezTo>
                  <a:cubicBezTo>
                    <a:pt x="542" y="567"/>
                    <a:pt x="542" y="567"/>
                    <a:pt x="542" y="567"/>
                  </a:cubicBezTo>
                  <a:cubicBezTo>
                    <a:pt x="543" y="567"/>
                    <a:pt x="545" y="567"/>
                    <a:pt x="546" y="567"/>
                  </a:cubicBezTo>
                  <a:cubicBezTo>
                    <a:pt x="553" y="567"/>
                    <a:pt x="559" y="562"/>
                    <a:pt x="559" y="555"/>
                  </a:cubicBezTo>
                  <a:cubicBezTo>
                    <a:pt x="609" y="553"/>
                    <a:pt x="609" y="553"/>
                    <a:pt x="609" y="553"/>
                  </a:cubicBezTo>
                  <a:cubicBezTo>
                    <a:pt x="659" y="550"/>
                    <a:pt x="659" y="550"/>
                    <a:pt x="659" y="550"/>
                  </a:cubicBezTo>
                  <a:cubicBezTo>
                    <a:pt x="660" y="553"/>
                    <a:pt x="661" y="555"/>
                    <a:pt x="664" y="556"/>
                  </a:cubicBezTo>
                  <a:cubicBezTo>
                    <a:pt x="598" y="671"/>
                    <a:pt x="598" y="671"/>
                    <a:pt x="598" y="671"/>
                  </a:cubicBezTo>
                  <a:cubicBezTo>
                    <a:pt x="597" y="671"/>
                    <a:pt x="595" y="671"/>
                    <a:pt x="594" y="671"/>
                  </a:cubicBezTo>
                  <a:close/>
                  <a:moveTo>
                    <a:pt x="668" y="540"/>
                  </a:moveTo>
                  <a:cubicBezTo>
                    <a:pt x="663" y="540"/>
                    <a:pt x="659" y="544"/>
                    <a:pt x="659" y="549"/>
                  </a:cubicBezTo>
                  <a:cubicBezTo>
                    <a:pt x="659" y="549"/>
                    <a:pt x="659" y="549"/>
                    <a:pt x="659" y="549"/>
                  </a:cubicBezTo>
                  <a:cubicBezTo>
                    <a:pt x="575" y="553"/>
                    <a:pt x="575" y="553"/>
                    <a:pt x="575" y="553"/>
                  </a:cubicBezTo>
                  <a:cubicBezTo>
                    <a:pt x="559" y="554"/>
                    <a:pt x="559" y="554"/>
                    <a:pt x="559" y="554"/>
                  </a:cubicBezTo>
                  <a:cubicBezTo>
                    <a:pt x="558" y="548"/>
                    <a:pt x="554" y="543"/>
                    <a:pt x="547" y="542"/>
                  </a:cubicBezTo>
                  <a:cubicBezTo>
                    <a:pt x="551" y="500"/>
                    <a:pt x="551" y="500"/>
                    <a:pt x="551" y="500"/>
                  </a:cubicBezTo>
                  <a:cubicBezTo>
                    <a:pt x="561" y="396"/>
                    <a:pt x="561" y="396"/>
                    <a:pt x="561" y="396"/>
                  </a:cubicBezTo>
                  <a:cubicBezTo>
                    <a:pt x="562" y="396"/>
                    <a:pt x="562" y="397"/>
                    <a:pt x="562" y="397"/>
                  </a:cubicBezTo>
                  <a:cubicBezTo>
                    <a:pt x="569" y="397"/>
                    <a:pt x="575" y="391"/>
                    <a:pt x="575" y="384"/>
                  </a:cubicBezTo>
                  <a:cubicBezTo>
                    <a:pt x="686" y="384"/>
                    <a:pt x="686" y="384"/>
                    <a:pt x="686" y="384"/>
                  </a:cubicBezTo>
                  <a:cubicBezTo>
                    <a:pt x="686" y="388"/>
                    <a:pt x="689" y="392"/>
                    <a:pt x="693" y="392"/>
                  </a:cubicBezTo>
                  <a:cubicBezTo>
                    <a:pt x="669" y="541"/>
                    <a:pt x="669" y="541"/>
                    <a:pt x="669" y="541"/>
                  </a:cubicBezTo>
                  <a:cubicBezTo>
                    <a:pt x="669" y="540"/>
                    <a:pt x="668" y="540"/>
                    <a:pt x="668" y="540"/>
                  </a:cubicBezTo>
                  <a:close/>
                  <a:moveTo>
                    <a:pt x="727" y="224"/>
                  </a:moveTo>
                  <a:cubicBezTo>
                    <a:pt x="726" y="225"/>
                    <a:pt x="725" y="226"/>
                    <a:pt x="725" y="227"/>
                  </a:cubicBezTo>
                  <a:cubicBezTo>
                    <a:pt x="690" y="221"/>
                    <a:pt x="690" y="221"/>
                    <a:pt x="690" y="221"/>
                  </a:cubicBezTo>
                  <a:cubicBezTo>
                    <a:pt x="676" y="219"/>
                    <a:pt x="676" y="219"/>
                    <a:pt x="676" y="219"/>
                  </a:cubicBezTo>
                  <a:cubicBezTo>
                    <a:pt x="676" y="219"/>
                    <a:pt x="676" y="218"/>
                    <a:pt x="676" y="218"/>
                  </a:cubicBezTo>
                  <a:cubicBezTo>
                    <a:pt x="676" y="213"/>
                    <a:pt x="672" y="210"/>
                    <a:pt x="668" y="210"/>
                  </a:cubicBezTo>
                  <a:cubicBezTo>
                    <a:pt x="666" y="210"/>
                    <a:pt x="665" y="210"/>
                    <a:pt x="664" y="210"/>
                  </a:cubicBezTo>
                  <a:cubicBezTo>
                    <a:pt x="633" y="155"/>
                    <a:pt x="633" y="155"/>
                    <a:pt x="633" y="155"/>
                  </a:cubicBezTo>
                  <a:cubicBezTo>
                    <a:pt x="599" y="96"/>
                    <a:pt x="599" y="96"/>
                    <a:pt x="599" y="96"/>
                  </a:cubicBezTo>
                  <a:cubicBezTo>
                    <a:pt x="600" y="95"/>
                    <a:pt x="601" y="93"/>
                    <a:pt x="602" y="91"/>
                  </a:cubicBezTo>
                  <a:cubicBezTo>
                    <a:pt x="637" y="101"/>
                    <a:pt x="637" y="101"/>
                    <a:pt x="637" y="101"/>
                  </a:cubicBezTo>
                  <a:cubicBezTo>
                    <a:pt x="637" y="101"/>
                    <a:pt x="637" y="101"/>
                    <a:pt x="637" y="101"/>
                  </a:cubicBezTo>
                  <a:cubicBezTo>
                    <a:pt x="637" y="105"/>
                    <a:pt x="640" y="107"/>
                    <a:pt x="643" y="107"/>
                  </a:cubicBezTo>
                  <a:cubicBezTo>
                    <a:pt x="644" y="107"/>
                    <a:pt x="645" y="107"/>
                    <a:pt x="645" y="107"/>
                  </a:cubicBezTo>
                  <a:lnTo>
                    <a:pt x="727" y="224"/>
                  </a:lnTo>
                  <a:close/>
                  <a:moveTo>
                    <a:pt x="517" y="24"/>
                  </a:moveTo>
                  <a:cubicBezTo>
                    <a:pt x="517" y="24"/>
                    <a:pt x="517" y="25"/>
                    <a:pt x="517" y="25"/>
                  </a:cubicBezTo>
                  <a:cubicBezTo>
                    <a:pt x="517" y="28"/>
                    <a:pt x="520" y="31"/>
                    <a:pt x="523" y="31"/>
                  </a:cubicBezTo>
                  <a:cubicBezTo>
                    <a:pt x="525" y="31"/>
                    <a:pt x="526" y="30"/>
                    <a:pt x="527" y="29"/>
                  </a:cubicBezTo>
                  <a:cubicBezTo>
                    <a:pt x="638" y="99"/>
                    <a:pt x="638" y="99"/>
                    <a:pt x="638" y="99"/>
                  </a:cubicBezTo>
                  <a:cubicBezTo>
                    <a:pt x="637" y="99"/>
                    <a:pt x="637" y="100"/>
                    <a:pt x="637" y="100"/>
                  </a:cubicBezTo>
                  <a:cubicBezTo>
                    <a:pt x="602" y="90"/>
                    <a:pt x="602" y="90"/>
                    <a:pt x="602" y="90"/>
                  </a:cubicBezTo>
                  <a:cubicBezTo>
                    <a:pt x="602" y="90"/>
                    <a:pt x="602" y="89"/>
                    <a:pt x="602" y="89"/>
                  </a:cubicBezTo>
                  <a:cubicBezTo>
                    <a:pt x="602" y="84"/>
                    <a:pt x="598" y="80"/>
                    <a:pt x="594" y="80"/>
                  </a:cubicBezTo>
                  <a:cubicBezTo>
                    <a:pt x="591" y="80"/>
                    <a:pt x="589" y="81"/>
                    <a:pt x="587" y="83"/>
                  </a:cubicBezTo>
                  <a:cubicBezTo>
                    <a:pt x="496" y="18"/>
                    <a:pt x="496" y="18"/>
                    <a:pt x="496" y="18"/>
                  </a:cubicBezTo>
                  <a:cubicBezTo>
                    <a:pt x="497" y="18"/>
                    <a:pt x="497" y="18"/>
                    <a:pt x="497" y="17"/>
                  </a:cubicBezTo>
                  <a:lnTo>
                    <a:pt x="517" y="24"/>
                  </a:lnTo>
                  <a:close/>
                  <a:moveTo>
                    <a:pt x="486" y="15"/>
                  </a:moveTo>
                  <a:cubicBezTo>
                    <a:pt x="486" y="18"/>
                    <a:pt x="488" y="21"/>
                    <a:pt x="492" y="21"/>
                  </a:cubicBezTo>
                  <a:cubicBezTo>
                    <a:pt x="493" y="21"/>
                    <a:pt x="495" y="20"/>
                    <a:pt x="496" y="19"/>
                  </a:cubicBezTo>
                  <a:cubicBezTo>
                    <a:pt x="536" y="47"/>
                    <a:pt x="536" y="47"/>
                    <a:pt x="536" y="47"/>
                  </a:cubicBezTo>
                  <a:cubicBezTo>
                    <a:pt x="587" y="84"/>
                    <a:pt x="587" y="84"/>
                    <a:pt x="587" y="84"/>
                  </a:cubicBezTo>
                  <a:cubicBezTo>
                    <a:pt x="586" y="85"/>
                    <a:pt x="586" y="86"/>
                    <a:pt x="585" y="87"/>
                  </a:cubicBezTo>
                  <a:cubicBezTo>
                    <a:pt x="576" y="86"/>
                    <a:pt x="576" y="86"/>
                    <a:pt x="576" y="86"/>
                  </a:cubicBezTo>
                  <a:cubicBezTo>
                    <a:pt x="507" y="79"/>
                    <a:pt x="507" y="79"/>
                    <a:pt x="507" y="79"/>
                  </a:cubicBezTo>
                  <a:cubicBezTo>
                    <a:pt x="507" y="79"/>
                    <a:pt x="507" y="79"/>
                    <a:pt x="507" y="78"/>
                  </a:cubicBezTo>
                  <a:cubicBezTo>
                    <a:pt x="507" y="74"/>
                    <a:pt x="503" y="70"/>
                    <a:pt x="499" y="70"/>
                  </a:cubicBezTo>
                  <a:cubicBezTo>
                    <a:pt x="496" y="70"/>
                    <a:pt x="495" y="71"/>
                    <a:pt x="493" y="72"/>
                  </a:cubicBezTo>
                  <a:cubicBezTo>
                    <a:pt x="444" y="13"/>
                    <a:pt x="444" y="13"/>
                    <a:pt x="444" y="13"/>
                  </a:cubicBezTo>
                  <a:cubicBezTo>
                    <a:pt x="445" y="13"/>
                    <a:pt x="445" y="12"/>
                    <a:pt x="446" y="10"/>
                  </a:cubicBezTo>
                  <a:lnTo>
                    <a:pt x="486" y="15"/>
                  </a:lnTo>
                  <a:close/>
                  <a:moveTo>
                    <a:pt x="434" y="9"/>
                  </a:moveTo>
                  <a:cubicBezTo>
                    <a:pt x="434" y="12"/>
                    <a:pt x="437" y="15"/>
                    <a:pt x="440" y="15"/>
                  </a:cubicBezTo>
                  <a:cubicBezTo>
                    <a:pt x="441" y="15"/>
                    <a:pt x="442" y="14"/>
                    <a:pt x="443" y="14"/>
                  </a:cubicBezTo>
                  <a:cubicBezTo>
                    <a:pt x="472" y="48"/>
                    <a:pt x="472" y="48"/>
                    <a:pt x="472" y="48"/>
                  </a:cubicBezTo>
                  <a:cubicBezTo>
                    <a:pt x="492" y="73"/>
                    <a:pt x="492" y="73"/>
                    <a:pt x="492" y="73"/>
                  </a:cubicBezTo>
                  <a:cubicBezTo>
                    <a:pt x="491" y="74"/>
                    <a:pt x="490" y="76"/>
                    <a:pt x="490" y="78"/>
                  </a:cubicBezTo>
                  <a:cubicBezTo>
                    <a:pt x="393" y="75"/>
                    <a:pt x="393" y="75"/>
                    <a:pt x="393" y="75"/>
                  </a:cubicBezTo>
                  <a:cubicBezTo>
                    <a:pt x="393" y="71"/>
                    <a:pt x="390" y="67"/>
                    <a:pt x="385" y="67"/>
                  </a:cubicBezTo>
                  <a:cubicBezTo>
                    <a:pt x="385" y="11"/>
                    <a:pt x="385" y="11"/>
                    <a:pt x="385" y="11"/>
                  </a:cubicBezTo>
                  <a:cubicBezTo>
                    <a:pt x="387" y="11"/>
                    <a:pt x="389" y="9"/>
                    <a:pt x="390" y="7"/>
                  </a:cubicBezTo>
                  <a:lnTo>
                    <a:pt x="434" y="9"/>
                  </a:lnTo>
                  <a:close/>
                  <a:moveTo>
                    <a:pt x="384" y="11"/>
                  </a:moveTo>
                  <a:cubicBezTo>
                    <a:pt x="384" y="67"/>
                    <a:pt x="384" y="67"/>
                    <a:pt x="384" y="67"/>
                  </a:cubicBezTo>
                  <a:cubicBezTo>
                    <a:pt x="380" y="68"/>
                    <a:pt x="377" y="71"/>
                    <a:pt x="377" y="75"/>
                  </a:cubicBezTo>
                  <a:cubicBezTo>
                    <a:pt x="279" y="78"/>
                    <a:pt x="279" y="78"/>
                    <a:pt x="279" y="78"/>
                  </a:cubicBezTo>
                  <a:cubicBezTo>
                    <a:pt x="278" y="76"/>
                    <a:pt x="278" y="74"/>
                    <a:pt x="276" y="73"/>
                  </a:cubicBezTo>
                  <a:cubicBezTo>
                    <a:pt x="326" y="14"/>
                    <a:pt x="326" y="14"/>
                    <a:pt x="326" y="14"/>
                  </a:cubicBezTo>
                  <a:cubicBezTo>
                    <a:pt x="327" y="15"/>
                    <a:pt x="328" y="15"/>
                    <a:pt x="329" y="15"/>
                  </a:cubicBezTo>
                  <a:cubicBezTo>
                    <a:pt x="332" y="15"/>
                    <a:pt x="334" y="12"/>
                    <a:pt x="335" y="9"/>
                  </a:cubicBezTo>
                  <a:cubicBezTo>
                    <a:pt x="378" y="7"/>
                    <a:pt x="378" y="7"/>
                    <a:pt x="378" y="7"/>
                  </a:cubicBezTo>
                  <a:cubicBezTo>
                    <a:pt x="379" y="9"/>
                    <a:pt x="381" y="11"/>
                    <a:pt x="384" y="11"/>
                  </a:cubicBezTo>
                  <a:close/>
                  <a:moveTo>
                    <a:pt x="325" y="14"/>
                  </a:moveTo>
                  <a:cubicBezTo>
                    <a:pt x="276" y="73"/>
                    <a:pt x="276" y="73"/>
                    <a:pt x="276" y="73"/>
                  </a:cubicBezTo>
                  <a:cubicBezTo>
                    <a:pt x="274" y="71"/>
                    <a:pt x="272" y="71"/>
                    <a:pt x="270" y="71"/>
                  </a:cubicBezTo>
                  <a:cubicBezTo>
                    <a:pt x="266" y="71"/>
                    <a:pt x="262" y="75"/>
                    <a:pt x="262" y="79"/>
                  </a:cubicBezTo>
                  <a:cubicBezTo>
                    <a:pt x="262" y="79"/>
                    <a:pt x="262" y="79"/>
                    <a:pt x="262" y="79"/>
                  </a:cubicBezTo>
                  <a:cubicBezTo>
                    <a:pt x="186" y="87"/>
                    <a:pt x="186" y="87"/>
                    <a:pt x="186" y="87"/>
                  </a:cubicBezTo>
                  <a:cubicBezTo>
                    <a:pt x="184" y="87"/>
                    <a:pt x="184" y="87"/>
                    <a:pt x="184" y="87"/>
                  </a:cubicBezTo>
                  <a:cubicBezTo>
                    <a:pt x="184" y="86"/>
                    <a:pt x="183" y="85"/>
                    <a:pt x="182" y="84"/>
                  </a:cubicBezTo>
                  <a:cubicBezTo>
                    <a:pt x="273" y="19"/>
                    <a:pt x="273" y="19"/>
                    <a:pt x="273" y="19"/>
                  </a:cubicBezTo>
                  <a:cubicBezTo>
                    <a:pt x="274" y="20"/>
                    <a:pt x="276" y="21"/>
                    <a:pt x="278" y="21"/>
                  </a:cubicBezTo>
                  <a:cubicBezTo>
                    <a:pt x="281" y="21"/>
                    <a:pt x="283" y="18"/>
                    <a:pt x="283" y="15"/>
                  </a:cubicBezTo>
                  <a:cubicBezTo>
                    <a:pt x="323" y="10"/>
                    <a:pt x="323" y="10"/>
                    <a:pt x="323" y="10"/>
                  </a:cubicBezTo>
                  <a:cubicBezTo>
                    <a:pt x="323" y="12"/>
                    <a:pt x="324" y="13"/>
                    <a:pt x="325" y="14"/>
                  </a:cubicBezTo>
                  <a:close/>
                  <a:moveTo>
                    <a:pt x="242" y="29"/>
                  </a:moveTo>
                  <a:cubicBezTo>
                    <a:pt x="243" y="30"/>
                    <a:pt x="245" y="31"/>
                    <a:pt x="246" y="31"/>
                  </a:cubicBezTo>
                  <a:cubicBezTo>
                    <a:pt x="250" y="31"/>
                    <a:pt x="252" y="28"/>
                    <a:pt x="252" y="25"/>
                  </a:cubicBezTo>
                  <a:cubicBezTo>
                    <a:pt x="252" y="24"/>
                    <a:pt x="252" y="24"/>
                    <a:pt x="252" y="24"/>
                  </a:cubicBezTo>
                  <a:cubicBezTo>
                    <a:pt x="272" y="17"/>
                    <a:pt x="272" y="17"/>
                    <a:pt x="272" y="17"/>
                  </a:cubicBezTo>
                  <a:cubicBezTo>
                    <a:pt x="272" y="18"/>
                    <a:pt x="273" y="18"/>
                    <a:pt x="273" y="18"/>
                  </a:cubicBezTo>
                  <a:cubicBezTo>
                    <a:pt x="182" y="83"/>
                    <a:pt x="182" y="83"/>
                    <a:pt x="182" y="83"/>
                  </a:cubicBezTo>
                  <a:cubicBezTo>
                    <a:pt x="180" y="81"/>
                    <a:pt x="178" y="80"/>
                    <a:pt x="176" y="80"/>
                  </a:cubicBezTo>
                  <a:cubicBezTo>
                    <a:pt x="171" y="80"/>
                    <a:pt x="167" y="84"/>
                    <a:pt x="167" y="89"/>
                  </a:cubicBezTo>
                  <a:cubicBezTo>
                    <a:pt x="167" y="89"/>
                    <a:pt x="167" y="90"/>
                    <a:pt x="167" y="90"/>
                  </a:cubicBezTo>
                  <a:cubicBezTo>
                    <a:pt x="132" y="100"/>
                    <a:pt x="132" y="100"/>
                    <a:pt x="132" y="100"/>
                  </a:cubicBezTo>
                  <a:cubicBezTo>
                    <a:pt x="132" y="100"/>
                    <a:pt x="132" y="99"/>
                    <a:pt x="132" y="99"/>
                  </a:cubicBezTo>
                  <a:lnTo>
                    <a:pt x="242" y="29"/>
                  </a:lnTo>
                  <a:close/>
                  <a:moveTo>
                    <a:pt x="124" y="107"/>
                  </a:moveTo>
                  <a:cubicBezTo>
                    <a:pt x="124" y="107"/>
                    <a:pt x="125" y="107"/>
                    <a:pt x="126" y="107"/>
                  </a:cubicBezTo>
                  <a:cubicBezTo>
                    <a:pt x="130" y="107"/>
                    <a:pt x="132" y="105"/>
                    <a:pt x="132" y="101"/>
                  </a:cubicBezTo>
                  <a:cubicBezTo>
                    <a:pt x="132" y="101"/>
                    <a:pt x="132" y="101"/>
                    <a:pt x="132" y="101"/>
                  </a:cubicBezTo>
                  <a:cubicBezTo>
                    <a:pt x="167" y="91"/>
                    <a:pt x="167" y="91"/>
                    <a:pt x="167" y="91"/>
                  </a:cubicBezTo>
                  <a:cubicBezTo>
                    <a:pt x="168" y="93"/>
                    <a:pt x="169" y="95"/>
                    <a:pt x="171" y="96"/>
                  </a:cubicBezTo>
                  <a:cubicBezTo>
                    <a:pt x="154" y="125"/>
                    <a:pt x="154" y="125"/>
                    <a:pt x="154" y="125"/>
                  </a:cubicBezTo>
                  <a:cubicBezTo>
                    <a:pt x="105" y="210"/>
                    <a:pt x="105" y="210"/>
                    <a:pt x="105" y="210"/>
                  </a:cubicBezTo>
                  <a:cubicBezTo>
                    <a:pt x="104" y="209"/>
                    <a:pt x="103" y="209"/>
                    <a:pt x="102" y="209"/>
                  </a:cubicBezTo>
                  <a:cubicBezTo>
                    <a:pt x="97" y="209"/>
                    <a:pt x="93" y="213"/>
                    <a:pt x="93" y="217"/>
                  </a:cubicBezTo>
                  <a:cubicBezTo>
                    <a:pt x="93" y="218"/>
                    <a:pt x="93" y="218"/>
                    <a:pt x="93" y="219"/>
                  </a:cubicBezTo>
                  <a:cubicBezTo>
                    <a:pt x="45" y="227"/>
                    <a:pt x="45" y="227"/>
                    <a:pt x="45" y="227"/>
                  </a:cubicBezTo>
                  <a:cubicBezTo>
                    <a:pt x="45" y="225"/>
                    <a:pt x="44" y="224"/>
                    <a:pt x="43" y="223"/>
                  </a:cubicBezTo>
                  <a:lnTo>
                    <a:pt x="124" y="107"/>
                  </a:lnTo>
                  <a:close/>
                  <a:moveTo>
                    <a:pt x="39" y="234"/>
                  </a:moveTo>
                  <a:cubicBezTo>
                    <a:pt x="39" y="234"/>
                    <a:pt x="39" y="234"/>
                    <a:pt x="39" y="234"/>
                  </a:cubicBezTo>
                  <a:cubicBezTo>
                    <a:pt x="42" y="234"/>
                    <a:pt x="45" y="231"/>
                    <a:pt x="45" y="228"/>
                  </a:cubicBezTo>
                  <a:cubicBezTo>
                    <a:pt x="45" y="228"/>
                    <a:pt x="45" y="227"/>
                    <a:pt x="45" y="227"/>
                  </a:cubicBezTo>
                  <a:cubicBezTo>
                    <a:pt x="94" y="219"/>
                    <a:pt x="94" y="219"/>
                    <a:pt x="94" y="219"/>
                  </a:cubicBezTo>
                  <a:cubicBezTo>
                    <a:pt x="94" y="222"/>
                    <a:pt x="97" y="225"/>
                    <a:pt x="99" y="226"/>
                  </a:cubicBezTo>
                  <a:cubicBezTo>
                    <a:pt x="88" y="295"/>
                    <a:pt x="88" y="295"/>
                    <a:pt x="88" y="295"/>
                  </a:cubicBezTo>
                  <a:cubicBezTo>
                    <a:pt x="75" y="375"/>
                    <a:pt x="75" y="375"/>
                    <a:pt x="75" y="375"/>
                  </a:cubicBezTo>
                  <a:cubicBezTo>
                    <a:pt x="75" y="375"/>
                    <a:pt x="75" y="375"/>
                    <a:pt x="74" y="375"/>
                  </a:cubicBezTo>
                  <a:cubicBezTo>
                    <a:pt x="70" y="375"/>
                    <a:pt x="66" y="378"/>
                    <a:pt x="66" y="383"/>
                  </a:cubicBezTo>
                  <a:cubicBezTo>
                    <a:pt x="12" y="383"/>
                    <a:pt x="12" y="383"/>
                    <a:pt x="12" y="383"/>
                  </a:cubicBezTo>
                  <a:cubicBezTo>
                    <a:pt x="12" y="381"/>
                    <a:pt x="10" y="379"/>
                    <a:pt x="8" y="378"/>
                  </a:cubicBezTo>
                  <a:lnTo>
                    <a:pt x="39" y="234"/>
                  </a:lnTo>
                  <a:close/>
                  <a:moveTo>
                    <a:pt x="8" y="390"/>
                  </a:moveTo>
                  <a:cubicBezTo>
                    <a:pt x="11" y="389"/>
                    <a:pt x="12" y="387"/>
                    <a:pt x="12" y="384"/>
                  </a:cubicBezTo>
                  <a:cubicBezTo>
                    <a:pt x="66" y="384"/>
                    <a:pt x="66" y="384"/>
                    <a:pt x="66" y="384"/>
                  </a:cubicBezTo>
                  <a:cubicBezTo>
                    <a:pt x="66" y="388"/>
                    <a:pt x="70" y="392"/>
                    <a:pt x="74" y="392"/>
                  </a:cubicBezTo>
                  <a:cubicBezTo>
                    <a:pt x="75" y="392"/>
                    <a:pt x="75" y="392"/>
                    <a:pt x="75" y="392"/>
                  </a:cubicBezTo>
                  <a:cubicBezTo>
                    <a:pt x="79" y="419"/>
                    <a:pt x="79" y="419"/>
                    <a:pt x="79" y="419"/>
                  </a:cubicBezTo>
                  <a:cubicBezTo>
                    <a:pt x="99" y="541"/>
                    <a:pt x="99" y="541"/>
                    <a:pt x="99" y="541"/>
                  </a:cubicBezTo>
                  <a:cubicBezTo>
                    <a:pt x="96" y="542"/>
                    <a:pt x="94" y="544"/>
                    <a:pt x="93" y="548"/>
                  </a:cubicBezTo>
                  <a:cubicBezTo>
                    <a:pt x="90" y="547"/>
                    <a:pt x="90" y="547"/>
                    <a:pt x="90" y="547"/>
                  </a:cubicBezTo>
                  <a:cubicBezTo>
                    <a:pt x="45" y="540"/>
                    <a:pt x="45" y="540"/>
                    <a:pt x="45" y="540"/>
                  </a:cubicBezTo>
                  <a:cubicBezTo>
                    <a:pt x="45" y="540"/>
                    <a:pt x="45" y="540"/>
                    <a:pt x="45" y="539"/>
                  </a:cubicBezTo>
                  <a:cubicBezTo>
                    <a:pt x="45" y="536"/>
                    <a:pt x="42" y="534"/>
                    <a:pt x="39" y="534"/>
                  </a:cubicBezTo>
                  <a:cubicBezTo>
                    <a:pt x="39" y="534"/>
                    <a:pt x="39" y="534"/>
                    <a:pt x="39" y="534"/>
                  </a:cubicBezTo>
                  <a:lnTo>
                    <a:pt x="8" y="390"/>
                  </a:lnTo>
                  <a:close/>
                  <a:moveTo>
                    <a:pt x="43" y="544"/>
                  </a:moveTo>
                  <a:cubicBezTo>
                    <a:pt x="44" y="543"/>
                    <a:pt x="45" y="542"/>
                    <a:pt x="45" y="541"/>
                  </a:cubicBezTo>
                  <a:cubicBezTo>
                    <a:pt x="79" y="546"/>
                    <a:pt x="79" y="546"/>
                    <a:pt x="79" y="546"/>
                  </a:cubicBezTo>
                  <a:cubicBezTo>
                    <a:pt x="93" y="548"/>
                    <a:pt x="93" y="548"/>
                    <a:pt x="93" y="548"/>
                  </a:cubicBezTo>
                  <a:cubicBezTo>
                    <a:pt x="93" y="549"/>
                    <a:pt x="93" y="549"/>
                    <a:pt x="93" y="549"/>
                  </a:cubicBezTo>
                  <a:cubicBezTo>
                    <a:pt x="93" y="554"/>
                    <a:pt x="97" y="558"/>
                    <a:pt x="102" y="558"/>
                  </a:cubicBezTo>
                  <a:cubicBezTo>
                    <a:pt x="103" y="558"/>
                    <a:pt x="104" y="557"/>
                    <a:pt x="105" y="557"/>
                  </a:cubicBezTo>
                  <a:cubicBezTo>
                    <a:pt x="137" y="612"/>
                    <a:pt x="137" y="612"/>
                    <a:pt x="137" y="612"/>
                  </a:cubicBezTo>
                  <a:cubicBezTo>
                    <a:pt x="171" y="672"/>
                    <a:pt x="171" y="672"/>
                    <a:pt x="171" y="672"/>
                  </a:cubicBezTo>
                  <a:cubicBezTo>
                    <a:pt x="169" y="673"/>
                    <a:pt x="168" y="674"/>
                    <a:pt x="167" y="676"/>
                  </a:cubicBezTo>
                  <a:cubicBezTo>
                    <a:pt x="132" y="667"/>
                    <a:pt x="132" y="667"/>
                    <a:pt x="132" y="667"/>
                  </a:cubicBezTo>
                  <a:cubicBezTo>
                    <a:pt x="132" y="666"/>
                    <a:pt x="132" y="666"/>
                    <a:pt x="132" y="666"/>
                  </a:cubicBezTo>
                  <a:cubicBezTo>
                    <a:pt x="132" y="663"/>
                    <a:pt x="130" y="660"/>
                    <a:pt x="126" y="660"/>
                  </a:cubicBezTo>
                  <a:cubicBezTo>
                    <a:pt x="125" y="660"/>
                    <a:pt x="125" y="660"/>
                    <a:pt x="124" y="661"/>
                  </a:cubicBezTo>
                  <a:lnTo>
                    <a:pt x="43" y="544"/>
                  </a:lnTo>
                  <a:close/>
                  <a:moveTo>
                    <a:pt x="252" y="743"/>
                  </a:moveTo>
                  <a:cubicBezTo>
                    <a:pt x="252" y="743"/>
                    <a:pt x="252" y="743"/>
                    <a:pt x="252" y="742"/>
                  </a:cubicBezTo>
                  <a:cubicBezTo>
                    <a:pt x="252" y="739"/>
                    <a:pt x="250" y="736"/>
                    <a:pt x="246" y="736"/>
                  </a:cubicBezTo>
                  <a:cubicBezTo>
                    <a:pt x="245" y="736"/>
                    <a:pt x="243" y="737"/>
                    <a:pt x="242" y="738"/>
                  </a:cubicBezTo>
                  <a:cubicBezTo>
                    <a:pt x="132" y="668"/>
                    <a:pt x="132" y="668"/>
                    <a:pt x="132" y="668"/>
                  </a:cubicBezTo>
                  <a:cubicBezTo>
                    <a:pt x="132" y="668"/>
                    <a:pt x="132" y="668"/>
                    <a:pt x="132" y="667"/>
                  </a:cubicBezTo>
                  <a:cubicBezTo>
                    <a:pt x="148" y="672"/>
                    <a:pt x="148" y="672"/>
                    <a:pt x="148" y="672"/>
                  </a:cubicBezTo>
                  <a:cubicBezTo>
                    <a:pt x="167" y="677"/>
                    <a:pt x="167" y="677"/>
                    <a:pt x="167" y="677"/>
                  </a:cubicBezTo>
                  <a:cubicBezTo>
                    <a:pt x="167" y="678"/>
                    <a:pt x="167" y="678"/>
                    <a:pt x="167" y="679"/>
                  </a:cubicBezTo>
                  <a:cubicBezTo>
                    <a:pt x="167" y="684"/>
                    <a:pt x="170" y="688"/>
                    <a:pt x="175" y="688"/>
                  </a:cubicBezTo>
                  <a:cubicBezTo>
                    <a:pt x="178" y="688"/>
                    <a:pt x="180" y="686"/>
                    <a:pt x="182" y="684"/>
                  </a:cubicBezTo>
                  <a:cubicBezTo>
                    <a:pt x="273" y="749"/>
                    <a:pt x="273" y="749"/>
                    <a:pt x="273" y="749"/>
                  </a:cubicBezTo>
                  <a:cubicBezTo>
                    <a:pt x="272" y="749"/>
                    <a:pt x="272" y="750"/>
                    <a:pt x="272" y="750"/>
                  </a:cubicBezTo>
                  <a:lnTo>
                    <a:pt x="252" y="743"/>
                  </a:lnTo>
                  <a:close/>
                  <a:moveTo>
                    <a:pt x="284" y="752"/>
                  </a:moveTo>
                  <a:cubicBezTo>
                    <a:pt x="284" y="752"/>
                    <a:pt x="284" y="752"/>
                    <a:pt x="284" y="752"/>
                  </a:cubicBezTo>
                  <a:cubicBezTo>
                    <a:pt x="284" y="748"/>
                    <a:pt x="281" y="746"/>
                    <a:pt x="278" y="746"/>
                  </a:cubicBezTo>
                  <a:cubicBezTo>
                    <a:pt x="276" y="746"/>
                    <a:pt x="274" y="747"/>
                    <a:pt x="273" y="748"/>
                  </a:cubicBezTo>
                  <a:cubicBezTo>
                    <a:pt x="233" y="719"/>
                    <a:pt x="233" y="719"/>
                    <a:pt x="233" y="719"/>
                  </a:cubicBezTo>
                  <a:cubicBezTo>
                    <a:pt x="182" y="684"/>
                    <a:pt x="182" y="684"/>
                    <a:pt x="182" y="684"/>
                  </a:cubicBezTo>
                  <a:cubicBezTo>
                    <a:pt x="183" y="683"/>
                    <a:pt x="183" y="681"/>
                    <a:pt x="184" y="680"/>
                  </a:cubicBezTo>
                  <a:cubicBezTo>
                    <a:pt x="192" y="681"/>
                    <a:pt x="192" y="681"/>
                    <a:pt x="192" y="681"/>
                  </a:cubicBezTo>
                  <a:cubicBezTo>
                    <a:pt x="262" y="688"/>
                    <a:pt x="262" y="688"/>
                    <a:pt x="262" y="688"/>
                  </a:cubicBezTo>
                  <a:cubicBezTo>
                    <a:pt x="262" y="688"/>
                    <a:pt x="262" y="688"/>
                    <a:pt x="262" y="689"/>
                  </a:cubicBezTo>
                  <a:cubicBezTo>
                    <a:pt x="262" y="694"/>
                    <a:pt x="266" y="697"/>
                    <a:pt x="271" y="697"/>
                  </a:cubicBezTo>
                  <a:cubicBezTo>
                    <a:pt x="273" y="697"/>
                    <a:pt x="275" y="697"/>
                    <a:pt x="276" y="695"/>
                  </a:cubicBezTo>
                  <a:cubicBezTo>
                    <a:pt x="325" y="754"/>
                    <a:pt x="325" y="754"/>
                    <a:pt x="325" y="754"/>
                  </a:cubicBezTo>
                  <a:cubicBezTo>
                    <a:pt x="325" y="755"/>
                    <a:pt x="324" y="756"/>
                    <a:pt x="324" y="757"/>
                  </a:cubicBezTo>
                  <a:lnTo>
                    <a:pt x="284" y="752"/>
                  </a:lnTo>
                  <a:close/>
                  <a:moveTo>
                    <a:pt x="335" y="758"/>
                  </a:moveTo>
                  <a:cubicBezTo>
                    <a:pt x="335" y="755"/>
                    <a:pt x="332" y="752"/>
                    <a:pt x="329" y="752"/>
                  </a:cubicBezTo>
                  <a:cubicBezTo>
                    <a:pt x="328" y="752"/>
                    <a:pt x="327" y="753"/>
                    <a:pt x="326" y="753"/>
                  </a:cubicBezTo>
                  <a:cubicBezTo>
                    <a:pt x="297" y="719"/>
                    <a:pt x="297" y="719"/>
                    <a:pt x="297" y="719"/>
                  </a:cubicBezTo>
                  <a:cubicBezTo>
                    <a:pt x="277" y="695"/>
                    <a:pt x="277" y="695"/>
                    <a:pt x="277" y="695"/>
                  </a:cubicBezTo>
                  <a:cubicBezTo>
                    <a:pt x="278" y="693"/>
                    <a:pt x="279" y="691"/>
                    <a:pt x="279" y="689"/>
                  </a:cubicBezTo>
                  <a:cubicBezTo>
                    <a:pt x="376" y="692"/>
                    <a:pt x="376" y="692"/>
                    <a:pt x="376" y="692"/>
                  </a:cubicBezTo>
                  <a:cubicBezTo>
                    <a:pt x="376" y="696"/>
                    <a:pt x="380" y="700"/>
                    <a:pt x="384" y="700"/>
                  </a:cubicBezTo>
                  <a:cubicBezTo>
                    <a:pt x="384" y="756"/>
                    <a:pt x="384" y="756"/>
                    <a:pt x="384" y="756"/>
                  </a:cubicBezTo>
                  <a:cubicBezTo>
                    <a:pt x="382" y="756"/>
                    <a:pt x="379" y="758"/>
                    <a:pt x="379" y="760"/>
                  </a:cubicBezTo>
                  <a:lnTo>
                    <a:pt x="335" y="758"/>
                  </a:lnTo>
                  <a:close/>
                  <a:moveTo>
                    <a:pt x="390" y="760"/>
                  </a:moveTo>
                  <a:cubicBezTo>
                    <a:pt x="390" y="758"/>
                    <a:pt x="388" y="756"/>
                    <a:pt x="385" y="756"/>
                  </a:cubicBezTo>
                  <a:cubicBezTo>
                    <a:pt x="385" y="700"/>
                    <a:pt x="385" y="700"/>
                    <a:pt x="385" y="700"/>
                  </a:cubicBezTo>
                  <a:cubicBezTo>
                    <a:pt x="389" y="699"/>
                    <a:pt x="392" y="696"/>
                    <a:pt x="393" y="692"/>
                  </a:cubicBezTo>
                  <a:cubicBezTo>
                    <a:pt x="490" y="689"/>
                    <a:pt x="490" y="689"/>
                    <a:pt x="490" y="689"/>
                  </a:cubicBezTo>
                  <a:cubicBezTo>
                    <a:pt x="491" y="691"/>
                    <a:pt x="492" y="693"/>
                    <a:pt x="493" y="694"/>
                  </a:cubicBezTo>
                  <a:cubicBezTo>
                    <a:pt x="444" y="752"/>
                    <a:pt x="444" y="752"/>
                    <a:pt x="444" y="752"/>
                  </a:cubicBezTo>
                  <a:cubicBezTo>
                    <a:pt x="443" y="752"/>
                    <a:pt x="442" y="751"/>
                    <a:pt x="441" y="751"/>
                  </a:cubicBezTo>
                  <a:cubicBezTo>
                    <a:pt x="437" y="751"/>
                    <a:pt x="435" y="754"/>
                    <a:pt x="435" y="757"/>
                  </a:cubicBezTo>
                  <a:cubicBezTo>
                    <a:pt x="435" y="757"/>
                    <a:pt x="435" y="758"/>
                    <a:pt x="435" y="758"/>
                  </a:cubicBezTo>
                  <a:lnTo>
                    <a:pt x="390" y="760"/>
                  </a:lnTo>
                  <a:close/>
                  <a:moveTo>
                    <a:pt x="527" y="739"/>
                  </a:moveTo>
                  <a:cubicBezTo>
                    <a:pt x="526" y="737"/>
                    <a:pt x="525" y="736"/>
                    <a:pt x="523" y="736"/>
                  </a:cubicBezTo>
                  <a:cubicBezTo>
                    <a:pt x="520" y="736"/>
                    <a:pt x="517" y="739"/>
                    <a:pt x="517" y="742"/>
                  </a:cubicBezTo>
                  <a:cubicBezTo>
                    <a:pt x="517" y="743"/>
                    <a:pt x="517" y="743"/>
                    <a:pt x="517" y="743"/>
                  </a:cubicBezTo>
                  <a:cubicBezTo>
                    <a:pt x="497" y="750"/>
                    <a:pt x="497" y="750"/>
                    <a:pt x="497" y="750"/>
                  </a:cubicBezTo>
                  <a:cubicBezTo>
                    <a:pt x="497" y="750"/>
                    <a:pt x="497" y="749"/>
                    <a:pt x="496" y="749"/>
                  </a:cubicBezTo>
                  <a:cubicBezTo>
                    <a:pt x="587" y="684"/>
                    <a:pt x="587" y="684"/>
                    <a:pt x="587" y="684"/>
                  </a:cubicBezTo>
                  <a:cubicBezTo>
                    <a:pt x="589" y="686"/>
                    <a:pt x="591" y="688"/>
                    <a:pt x="594" y="688"/>
                  </a:cubicBezTo>
                  <a:cubicBezTo>
                    <a:pt x="599" y="688"/>
                    <a:pt x="603" y="684"/>
                    <a:pt x="603" y="679"/>
                  </a:cubicBezTo>
                  <a:cubicBezTo>
                    <a:pt x="603" y="678"/>
                    <a:pt x="603" y="678"/>
                    <a:pt x="602" y="677"/>
                  </a:cubicBezTo>
                  <a:cubicBezTo>
                    <a:pt x="637" y="667"/>
                    <a:pt x="637" y="667"/>
                    <a:pt x="637" y="667"/>
                  </a:cubicBezTo>
                  <a:cubicBezTo>
                    <a:pt x="637" y="668"/>
                    <a:pt x="637" y="668"/>
                    <a:pt x="637" y="668"/>
                  </a:cubicBezTo>
                  <a:lnTo>
                    <a:pt x="527" y="739"/>
                  </a:lnTo>
                  <a:close/>
                  <a:moveTo>
                    <a:pt x="645" y="661"/>
                  </a:moveTo>
                  <a:cubicBezTo>
                    <a:pt x="645" y="660"/>
                    <a:pt x="644" y="660"/>
                    <a:pt x="643" y="660"/>
                  </a:cubicBezTo>
                  <a:cubicBezTo>
                    <a:pt x="639" y="660"/>
                    <a:pt x="637" y="663"/>
                    <a:pt x="637" y="666"/>
                  </a:cubicBezTo>
                  <a:cubicBezTo>
                    <a:pt x="637" y="666"/>
                    <a:pt x="637" y="666"/>
                    <a:pt x="637" y="667"/>
                  </a:cubicBezTo>
                  <a:cubicBezTo>
                    <a:pt x="626" y="670"/>
                    <a:pt x="626" y="670"/>
                    <a:pt x="626" y="670"/>
                  </a:cubicBezTo>
                  <a:cubicBezTo>
                    <a:pt x="602" y="676"/>
                    <a:pt x="602" y="676"/>
                    <a:pt x="602" y="676"/>
                  </a:cubicBezTo>
                  <a:cubicBezTo>
                    <a:pt x="601" y="674"/>
                    <a:pt x="600" y="673"/>
                    <a:pt x="598" y="672"/>
                  </a:cubicBezTo>
                  <a:cubicBezTo>
                    <a:pt x="615" y="642"/>
                    <a:pt x="615" y="642"/>
                    <a:pt x="615" y="642"/>
                  </a:cubicBezTo>
                  <a:cubicBezTo>
                    <a:pt x="664" y="557"/>
                    <a:pt x="664" y="557"/>
                    <a:pt x="664" y="557"/>
                  </a:cubicBezTo>
                  <a:cubicBezTo>
                    <a:pt x="665" y="557"/>
                    <a:pt x="666" y="558"/>
                    <a:pt x="668" y="558"/>
                  </a:cubicBezTo>
                  <a:cubicBezTo>
                    <a:pt x="672" y="558"/>
                    <a:pt x="676" y="554"/>
                    <a:pt x="676" y="549"/>
                  </a:cubicBezTo>
                  <a:cubicBezTo>
                    <a:pt x="676" y="549"/>
                    <a:pt x="676" y="549"/>
                    <a:pt x="676" y="548"/>
                  </a:cubicBezTo>
                  <a:cubicBezTo>
                    <a:pt x="723" y="541"/>
                    <a:pt x="723" y="541"/>
                    <a:pt x="723" y="541"/>
                  </a:cubicBezTo>
                  <a:cubicBezTo>
                    <a:pt x="723" y="542"/>
                    <a:pt x="724" y="544"/>
                    <a:pt x="726" y="545"/>
                  </a:cubicBezTo>
                  <a:lnTo>
                    <a:pt x="645" y="661"/>
                  </a:lnTo>
                  <a:close/>
                  <a:moveTo>
                    <a:pt x="730" y="534"/>
                  </a:moveTo>
                  <a:cubicBezTo>
                    <a:pt x="730" y="534"/>
                    <a:pt x="729" y="534"/>
                    <a:pt x="729" y="534"/>
                  </a:cubicBezTo>
                  <a:cubicBezTo>
                    <a:pt x="726" y="534"/>
                    <a:pt x="723" y="537"/>
                    <a:pt x="723" y="540"/>
                  </a:cubicBezTo>
                  <a:cubicBezTo>
                    <a:pt x="723" y="540"/>
                    <a:pt x="723" y="540"/>
                    <a:pt x="723" y="540"/>
                  </a:cubicBezTo>
                  <a:cubicBezTo>
                    <a:pt x="676" y="548"/>
                    <a:pt x="676" y="548"/>
                    <a:pt x="676" y="548"/>
                  </a:cubicBezTo>
                  <a:cubicBezTo>
                    <a:pt x="676" y="544"/>
                    <a:pt x="673" y="542"/>
                    <a:pt x="670" y="541"/>
                  </a:cubicBezTo>
                  <a:cubicBezTo>
                    <a:pt x="681" y="472"/>
                    <a:pt x="681" y="472"/>
                    <a:pt x="681" y="472"/>
                  </a:cubicBezTo>
                  <a:cubicBezTo>
                    <a:pt x="694" y="393"/>
                    <a:pt x="694" y="393"/>
                    <a:pt x="694" y="393"/>
                  </a:cubicBezTo>
                  <a:cubicBezTo>
                    <a:pt x="694" y="393"/>
                    <a:pt x="694" y="393"/>
                    <a:pt x="695" y="393"/>
                  </a:cubicBezTo>
                  <a:cubicBezTo>
                    <a:pt x="699" y="393"/>
                    <a:pt x="703" y="389"/>
                    <a:pt x="703" y="384"/>
                  </a:cubicBezTo>
                  <a:cubicBezTo>
                    <a:pt x="757" y="384"/>
                    <a:pt x="757" y="384"/>
                    <a:pt x="757" y="384"/>
                  </a:cubicBezTo>
                  <a:cubicBezTo>
                    <a:pt x="757" y="387"/>
                    <a:pt x="759" y="389"/>
                    <a:pt x="761" y="390"/>
                  </a:cubicBezTo>
                  <a:lnTo>
                    <a:pt x="730" y="534"/>
                  </a:lnTo>
                  <a:close/>
                </a:path>
              </a:pathLst>
            </a:custGeom>
            <a:gradFill>
              <a:gsLst>
                <a:gs pos="100000">
                  <a:srgbClr val="153B6A"/>
                </a:gs>
                <a:gs pos="0">
                  <a:srgbClr val="17D5F7"/>
                </a:gs>
              </a:gsLst>
              <a:path path="shape">
                <a:fillToRect l="50000" t="50000" r="50000" b="50000"/>
              </a:path>
            </a:gradFill>
            <a:ln>
              <a:noFill/>
            </a:ln>
          </p:spPr>
          <p:txBody>
            <a:bodyPr vert="horz" wrap="square" lIns="68580" tIns="34290" rIns="68580" bIns="34290" numCol="1" anchor="t" anchorCtr="0" compatLnSpc="1"/>
            <a:lstStyle/>
            <a:p>
              <a:pPr algn="ctr"/>
              <a:endParaRPr lang="zh-CN" altLang="en-US" sz="600">
                <a:solidFill>
                  <a:srgbClr val="15F2FA"/>
                </a:solidFill>
                <a:latin typeface="微软雅黑" panose="020B0503020204020204" charset="-122"/>
                <a:ea typeface="微软雅黑" panose="020B0503020204020204" charset="-122"/>
              </a:endParaRPr>
            </a:p>
          </p:txBody>
        </p:sp>
        <p:sp>
          <p:nvSpPr>
            <p:cNvPr id="3" name="文本框 6"/>
            <p:cNvSpPr txBox="1">
              <a:spLocks noChangeArrowheads="1"/>
            </p:cNvSpPr>
            <p:nvPr/>
          </p:nvSpPr>
          <p:spPr bwMode="auto">
            <a:xfrm>
              <a:off x="2867592" y="1556604"/>
              <a:ext cx="2120013" cy="1902768"/>
            </a:xfrm>
            <a:prstGeom prst="rect">
              <a:avLst/>
            </a:prstGeom>
            <a:noFill/>
          </p:spPr>
          <p:txBody>
            <a:bodyPr wrap="none">
              <a:spAutoFit/>
            </a:bodyPr>
            <a:lstStyle>
              <a:defPPr>
                <a:defRPr lang="zh-CN"/>
              </a:defPPr>
              <a:lvl1pPr>
                <a:defRPr sz="16600">
                  <a:ln w="38100">
                    <a:noFill/>
                  </a:ln>
                  <a:solidFill>
                    <a:schemeClr val="bg1"/>
                  </a:solidFill>
                  <a:latin typeface="Impact" panose="020B0806030902050204" pitchFamily="34" charset="0"/>
                  <a:ea typeface="微软雅黑" panose="020B0503020204020204" charset="-122"/>
                </a:defRPr>
              </a:lvl1pPr>
            </a:lstStyle>
            <a:p>
              <a:pPr algn="ctr"/>
              <a:r>
                <a:rPr lang="en-US" altLang="zh-CN" sz="3600" dirty="0">
                  <a:solidFill>
                    <a:srgbClr val="15F2FA"/>
                  </a:solidFill>
                  <a:latin typeface="微软雅黑" panose="020B0503020204020204" charset="-122"/>
                </a:rPr>
                <a:t>01</a:t>
              </a:r>
            </a:p>
          </p:txBody>
        </p:sp>
      </p:grpSp>
      <p:sp>
        <p:nvSpPr>
          <p:cNvPr id="5" name="文本框 4"/>
          <p:cNvSpPr txBox="1">
            <a:spLocks noChangeArrowheads="1"/>
          </p:cNvSpPr>
          <p:nvPr/>
        </p:nvSpPr>
        <p:spPr bwMode="auto">
          <a:xfrm>
            <a:off x="4726940" y="1600995"/>
            <a:ext cx="3144203" cy="414020"/>
          </a:xfrm>
          <a:prstGeom prst="rect">
            <a:avLst/>
          </a:prstGeom>
          <a:noFill/>
          <a:ln>
            <a:solidFill>
              <a:srgbClr val="15F2FA"/>
            </a:solidFill>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1350" dirty="0">
                <a:solidFill>
                  <a:srgbClr val="15F2FA"/>
                </a:solidFill>
                <a:latin typeface="微软雅黑" panose="020B0503020204020204" charset="-122"/>
                <a:ea typeface="微软雅黑" panose="020B0503020204020204" charset="-122"/>
                <a:cs typeface="Arial" panose="020B0604020202020204" pitchFamily="34" charset="0"/>
              </a:rPr>
              <a:t>Click To 2017</a:t>
            </a:r>
            <a:r>
              <a:rPr lang="en-US" altLang="zh-CN" sz="2100" b="1" dirty="0">
                <a:solidFill>
                  <a:srgbClr val="15F2FA"/>
                </a:solidFill>
                <a:latin typeface="微软雅黑" panose="020B0503020204020204" charset="-122"/>
                <a:ea typeface="微软雅黑" panose="020B0503020204020204" charset="-122"/>
                <a:cs typeface="Arial" panose="020B0604020202020204" pitchFamily="34" charset="0"/>
              </a:rPr>
              <a:t>年度工作概述</a:t>
            </a:r>
          </a:p>
        </p:txBody>
      </p:sp>
      <p:grpSp>
        <p:nvGrpSpPr>
          <p:cNvPr id="19" name="组合 18"/>
          <p:cNvGrpSpPr/>
          <p:nvPr/>
        </p:nvGrpSpPr>
        <p:grpSpPr>
          <a:xfrm>
            <a:off x="3804677" y="2175461"/>
            <a:ext cx="732515" cy="731712"/>
            <a:chOff x="2847396" y="1498776"/>
            <a:chExt cx="2160402" cy="2158035"/>
          </a:xfrm>
        </p:grpSpPr>
        <p:sp>
          <p:nvSpPr>
            <p:cNvPr id="20" name="Freeform 17"/>
            <p:cNvSpPr>
              <a:spLocks noEditPoints="1"/>
            </p:cNvSpPr>
            <p:nvPr/>
          </p:nvSpPr>
          <p:spPr bwMode="auto">
            <a:xfrm>
              <a:off x="2847396" y="1498776"/>
              <a:ext cx="2160402" cy="2158035"/>
            </a:xfrm>
            <a:custGeom>
              <a:avLst/>
              <a:gdLst>
                <a:gd name="T0" fmla="*/ 643 w 769"/>
                <a:gd name="T1" fmla="*/ 96 h 768"/>
                <a:gd name="T2" fmla="*/ 486 w 769"/>
                <a:gd name="T3" fmla="*/ 14 h 768"/>
                <a:gd name="T4" fmla="*/ 378 w 769"/>
                <a:gd name="T5" fmla="*/ 6 h 768"/>
                <a:gd name="T6" fmla="*/ 252 w 769"/>
                <a:gd name="T7" fmla="*/ 23 h 768"/>
                <a:gd name="T8" fmla="*/ 39 w 769"/>
                <a:gd name="T9" fmla="*/ 222 h 768"/>
                <a:gd name="T10" fmla="*/ 33 w 769"/>
                <a:gd name="T11" fmla="*/ 539 h 768"/>
                <a:gd name="T12" fmla="*/ 246 w 769"/>
                <a:gd name="T13" fmla="*/ 748 h 768"/>
                <a:gd name="T14" fmla="*/ 335 w 769"/>
                <a:gd name="T15" fmla="*/ 759 h 768"/>
                <a:gd name="T16" fmla="*/ 486 w 769"/>
                <a:gd name="T17" fmla="*/ 753 h 768"/>
                <a:gd name="T18" fmla="*/ 643 w 769"/>
                <a:gd name="T19" fmla="*/ 672 h 768"/>
                <a:gd name="T20" fmla="*/ 769 w 769"/>
                <a:gd name="T21" fmla="*/ 384 h 768"/>
                <a:gd name="T22" fmla="*/ 676 w 769"/>
                <a:gd name="T23" fmla="*/ 220 h 768"/>
                <a:gd name="T24" fmla="*/ 447 w 769"/>
                <a:gd name="T25" fmla="*/ 757 h 768"/>
                <a:gd name="T26" fmla="*/ 496 w 769"/>
                <a:gd name="T27" fmla="*/ 748 h 768"/>
                <a:gd name="T28" fmla="*/ 541 w 769"/>
                <a:gd name="T29" fmla="*/ 566 h 768"/>
                <a:gd name="T30" fmla="*/ 271 w 769"/>
                <a:gd name="T31" fmla="*/ 680 h 768"/>
                <a:gd name="T32" fmla="*/ 384 w 769"/>
                <a:gd name="T33" fmla="*/ 683 h 768"/>
                <a:gd name="T34" fmla="*/ 227 w 769"/>
                <a:gd name="T35" fmla="*/ 567 h 768"/>
                <a:gd name="T36" fmla="*/ 184 w 769"/>
                <a:gd name="T37" fmla="*/ 88 h 768"/>
                <a:gd name="T38" fmla="*/ 106 w 769"/>
                <a:gd name="T39" fmla="*/ 210 h 768"/>
                <a:gd name="T40" fmla="*/ 228 w 769"/>
                <a:gd name="T41" fmla="*/ 201 h 768"/>
                <a:gd name="T42" fmla="*/ 499 w 769"/>
                <a:gd name="T43" fmla="*/ 87 h 768"/>
                <a:gd name="T44" fmla="*/ 394 w 769"/>
                <a:gd name="T45" fmla="*/ 76 h 768"/>
                <a:gd name="T46" fmla="*/ 501 w 769"/>
                <a:gd name="T47" fmla="*/ 86 h 768"/>
                <a:gd name="T48" fmla="*/ 561 w 769"/>
                <a:gd name="T49" fmla="*/ 372 h 768"/>
                <a:gd name="T50" fmla="*/ 546 w 769"/>
                <a:gd name="T51" fmla="*/ 542 h 768"/>
                <a:gd name="T52" fmla="*/ 560 w 769"/>
                <a:gd name="T53" fmla="*/ 396 h 768"/>
                <a:gd name="T54" fmla="*/ 209 w 769"/>
                <a:gd name="T55" fmla="*/ 396 h 768"/>
                <a:gd name="T56" fmla="*/ 333 w 769"/>
                <a:gd name="T57" fmla="*/ 210 h 768"/>
                <a:gd name="T58" fmla="*/ 397 w 769"/>
                <a:gd name="T59" fmla="*/ 208 h 768"/>
                <a:gd name="T60" fmla="*/ 385 w 769"/>
                <a:gd name="T61" fmla="*/ 367 h 768"/>
                <a:gd name="T62" fmla="*/ 208 w 769"/>
                <a:gd name="T63" fmla="*/ 371 h 768"/>
                <a:gd name="T64" fmla="*/ 207 w 769"/>
                <a:gd name="T65" fmla="*/ 396 h 768"/>
                <a:gd name="T66" fmla="*/ 83 w 769"/>
                <a:gd name="T67" fmla="*/ 384 h 768"/>
                <a:gd name="T68" fmla="*/ 559 w 769"/>
                <a:gd name="T69" fmla="*/ 555 h 768"/>
                <a:gd name="T70" fmla="*/ 575 w 769"/>
                <a:gd name="T71" fmla="*/ 553 h 768"/>
                <a:gd name="T72" fmla="*/ 669 w 769"/>
                <a:gd name="T73" fmla="*/ 541 h 768"/>
                <a:gd name="T74" fmla="*/ 633 w 769"/>
                <a:gd name="T75" fmla="*/ 155 h 768"/>
                <a:gd name="T76" fmla="*/ 517 w 769"/>
                <a:gd name="T77" fmla="*/ 25 h 768"/>
                <a:gd name="T78" fmla="*/ 496 w 769"/>
                <a:gd name="T79" fmla="*/ 18 h 768"/>
                <a:gd name="T80" fmla="*/ 576 w 769"/>
                <a:gd name="T81" fmla="*/ 86 h 768"/>
                <a:gd name="T82" fmla="*/ 440 w 769"/>
                <a:gd name="T83" fmla="*/ 15 h 768"/>
                <a:gd name="T84" fmla="*/ 434 w 769"/>
                <a:gd name="T85" fmla="*/ 9 h 768"/>
                <a:gd name="T86" fmla="*/ 378 w 769"/>
                <a:gd name="T87" fmla="*/ 7 h 768"/>
                <a:gd name="T88" fmla="*/ 182 w 769"/>
                <a:gd name="T89" fmla="*/ 84 h 768"/>
                <a:gd name="T90" fmla="*/ 252 w 769"/>
                <a:gd name="T91" fmla="*/ 24 h 768"/>
                <a:gd name="T92" fmla="*/ 242 w 769"/>
                <a:gd name="T93" fmla="*/ 29 h 768"/>
                <a:gd name="T94" fmla="*/ 102 w 769"/>
                <a:gd name="T95" fmla="*/ 209 h 768"/>
                <a:gd name="T96" fmla="*/ 45 w 769"/>
                <a:gd name="T97" fmla="*/ 227 h 768"/>
                <a:gd name="T98" fmla="*/ 39 w 769"/>
                <a:gd name="T99" fmla="*/ 234 h 768"/>
                <a:gd name="T100" fmla="*/ 90 w 769"/>
                <a:gd name="T101" fmla="*/ 547 h 768"/>
                <a:gd name="T102" fmla="*/ 93 w 769"/>
                <a:gd name="T103" fmla="*/ 548 h 768"/>
                <a:gd name="T104" fmla="*/ 126 w 769"/>
                <a:gd name="T105" fmla="*/ 660 h 768"/>
                <a:gd name="T106" fmla="*/ 148 w 769"/>
                <a:gd name="T107" fmla="*/ 672 h 768"/>
                <a:gd name="T108" fmla="*/ 284 w 769"/>
                <a:gd name="T109" fmla="*/ 752 h 768"/>
                <a:gd name="T110" fmla="*/ 271 w 769"/>
                <a:gd name="T111" fmla="*/ 697 h 768"/>
                <a:gd name="T112" fmla="*/ 277 w 769"/>
                <a:gd name="T113" fmla="*/ 695 h 768"/>
                <a:gd name="T114" fmla="*/ 385 w 769"/>
                <a:gd name="T115" fmla="*/ 700 h 768"/>
                <a:gd name="T116" fmla="*/ 527 w 769"/>
                <a:gd name="T117" fmla="*/ 739 h 768"/>
                <a:gd name="T118" fmla="*/ 602 w 769"/>
                <a:gd name="T119" fmla="*/ 677 h 768"/>
                <a:gd name="T120" fmla="*/ 602 w 769"/>
                <a:gd name="T121" fmla="*/ 676 h 768"/>
                <a:gd name="T122" fmla="*/ 645 w 769"/>
                <a:gd name="T123" fmla="*/ 661 h 768"/>
                <a:gd name="T124" fmla="*/ 695 w 769"/>
                <a:gd name="T125" fmla="*/ 393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9" h="768">
                  <a:moveTo>
                    <a:pt x="763" y="378"/>
                  </a:moveTo>
                  <a:cubicBezTo>
                    <a:pt x="762" y="378"/>
                    <a:pt x="762" y="378"/>
                    <a:pt x="762" y="378"/>
                  </a:cubicBezTo>
                  <a:cubicBezTo>
                    <a:pt x="732" y="234"/>
                    <a:pt x="732" y="234"/>
                    <a:pt x="732" y="234"/>
                  </a:cubicBezTo>
                  <a:cubicBezTo>
                    <a:pt x="734" y="234"/>
                    <a:pt x="736" y="231"/>
                    <a:pt x="736" y="228"/>
                  </a:cubicBezTo>
                  <a:cubicBezTo>
                    <a:pt x="736" y="225"/>
                    <a:pt x="734" y="222"/>
                    <a:pt x="730" y="222"/>
                  </a:cubicBezTo>
                  <a:cubicBezTo>
                    <a:pt x="729" y="222"/>
                    <a:pt x="728" y="223"/>
                    <a:pt x="727" y="223"/>
                  </a:cubicBezTo>
                  <a:cubicBezTo>
                    <a:pt x="646" y="106"/>
                    <a:pt x="646" y="106"/>
                    <a:pt x="646" y="106"/>
                  </a:cubicBezTo>
                  <a:cubicBezTo>
                    <a:pt x="648" y="105"/>
                    <a:pt x="649" y="103"/>
                    <a:pt x="649" y="101"/>
                  </a:cubicBezTo>
                  <a:cubicBezTo>
                    <a:pt x="649" y="98"/>
                    <a:pt x="646" y="96"/>
                    <a:pt x="643" y="96"/>
                  </a:cubicBezTo>
                  <a:cubicBezTo>
                    <a:pt x="641" y="96"/>
                    <a:pt x="639" y="97"/>
                    <a:pt x="638" y="98"/>
                  </a:cubicBezTo>
                  <a:cubicBezTo>
                    <a:pt x="528" y="28"/>
                    <a:pt x="528" y="28"/>
                    <a:pt x="528" y="28"/>
                  </a:cubicBezTo>
                  <a:cubicBezTo>
                    <a:pt x="528" y="27"/>
                    <a:pt x="529" y="26"/>
                    <a:pt x="529" y="25"/>
                  </a:cubicBezTo>
                  <a:cubicBezTo>
                    <a:pt x="529" y="22"/>
                    <a:pt x="526" y="19"/>
                    <a:pt x="523" y="19"/>
                  </a:cubicBezTo>
                  <a:cubicBezTo>
                    <a:pt x="520" y="19"/>
                    <a:pt x="518" y="21"/>
                    <a:pt x="517" y="23"/>
                  </a:cubicBezTo>
                  <a:cubicBezTo>
                    <a:pt x="497" y="17"/>
                    <a:pt x="497" y="17"/>
                    <a:pt x="497" y="17"/>
                  </a:cubicBezTo>
                  <a:cubicBezTo>
                    <a:pt x="497" y="16"/>
                    <a:pt x="497" y="15"/>
                    <a:pt x="497" y="15"/>
                  </a:cubicBezTo>
                  <a:cubicBezTo>
                    <a:pt x="497" y="12"/>
                    <a:pt x="495" y="9"/>
                    <a:pt x="492" y="9"/>
                  </a:cubicBezTo>
                  <a:cubicBezTo>
                    <a:pt x="489" y="9"/>
                    <a:pt x="486" y="11"/>
                    <a:pt x="486" y="14"/>
                  </a:cubicBezTo>
                  <a:cubicBezTo>
                    <a:pt x="446" y="10"/>
                    <a:pt x="446" y="10"/>
                    <a:pt x="446" y="10"/>
                  </a:cubicBezTo>
                  <a:cubicBezTo>
                    <a:pt x="446" y="9"/>
                    <a:pt x="446" y="9"/>
                    <a:pt x="446" y="9"/>
                  </a:cubicBezTo>
                  <a:cubicBezTo>
                    <a:pt x="446" y="6"/>
                    <a:pt x="443" y="3"/>
                    <a:pt x="440" y="3"/>
                  </a:cubicBezTo>
                  <a:cubicBezTo>
                    <a:pt x="437" y="3"/>
                    <a:pt x="434" y="5"/>
                    <a:pt x="434" y="9"/>
                  </a:cubicBezTo>
                  <a:cubicBezTo>
                    <a:pt x="390" y="6"/>
                    <a:pt x="390" y="6"/>
                    <a:pt x="390" y="6"/>
                  </a:cubicBezTo>
                  <a:cubicBezTo>
                    <a:pt x="390" y="6"/>
                    <a:pt x="390" y="6"/>
                    <a:pt x="390" y="6"/>
                  </a:cubicBezTo>
                  <a:cubicBezTo>
                    <a:pt x="390" y="2"/>
                    <a:pt x="387" y="0"/>
                    <a:pt x="384" y="0"/>
                  </a:cubicBezTo>
                  <a:cubicBezTo>
                    <a:pt x="381" y="0"/>
                    <a:pt x="378" y="2"/>
                    <a:pt x="378" y="6"/>
                  </a:cubicBezTo>
                  <a:cubicBezTo>
                    <a:pt x="378" y="6"/>
                    <a:pt x="378" y="6"/>
                    <a:pt x="378" y="6"/>
                  </a:cubicBezTo>
                  <a:cubicBezTo>
                    <a:pt x="335" y="9"/>
                    <a:pt x="335" y="9"/>
                    <a:pt x="335" y="9"/>
                  </a:cubicBezTo>
                  <a:cubicBezTo>
                    <a:pt x="334" y="6"/>
                    <a:pt x="332" y="3"/>
                    <a:pt x="329" y="3"/>
                  </a:cubicBezTo>
                  <a:cubicBezTo>
                    <a:pt x="325" y="3"/>
                    <a:pt x="323" y="6"/>
                    <a:pt x="323" y="9"/>
                  </a:cubicBezTo>
                  <a:cubicBezTo>
                    <a:pt x="323" y="9"/>
                    <a:pt x="323" y="9"/>
                    <a:pt x="323" y="10"/>
                  </a:cubicBezTo>
                  <a:cubicBezTo>
                    <a:pt x="283" y="14"/>
                    <a:pt x="283" y="14"/>
                    <a:pt x="283" y="14"/>
                  </a:cubicBezTo>
                  <a:cubicBezTo>
                    <a:pt x="283" y="11"/>
                    <a:pt x="281" y="9"/>
                    <a:pt x="278" y="9"/>
                  </a:cubicBezTo>
                  <a:cubicBezTo>
                    <a:pt x="274" y="9"/>
                    <a:pt x="272" y="12"/>
                    <a:pt x="272" y="15"/>
                  </a:cubicBezTo>
                  <a:cubicBezTo>
                    <a:pt x="272" y="15"/>
                    <a:pt x="272" y="16"/>
                    <a:pt x="272" y="17"/>
                  </a:cubicBezTo>
                  <a:cubicBezTo>
                    <a:pt x="252" y="23"/>
                    <a:pt x="252" y="23"/>
                    <a:pt x="252" y="23"/>
                  </a:cubicBezTo>
                  <a:cubicBezTo>
                    <a:pt x="251" y="21"/>
                    <a:pt x="249" y="19"/>
                    <a:pt x="246" y="19"/>
                  </a:cubicBezTo>
                  <a:cubicBezTo>
                    <a:pt x="243" y="19"/>
                    <a:pt x="241" y="22"/>
                    <a:pt x="241" y="25"/>
                  </a:cubicBezTo>
                  <a:cubicBezTo>
                    <a:pt x="241" y="26"/>
                    <a:pt x="241" y="27"/>
                    <a:pt x="241" y="28"/>
                  </a:cubicBezTo>
                  <a:cubicBezTo>
                    <a:pt x="131" y="98"/>
                    <a:pt x="131" y="98"/>
                    <a:pt x="131" y="98"/>
                  </a:cubicBezTo>
                  <a:cubicBezTo>
                    <a:pt x="130" y="97"/>
                    <a:pt x="128" y="96"/>
                    <a:pt x="126" y="96"/>
                  </a:cubicBezTo>
                  <a:cubicBezTo>
                    <a:pt x="123" y="96"/>
                    <a:pt x="120" y="98"/>
                    <a:pt x="120" y="101"/>
                  </a:cubicBezTo>
                  <a:cubicBezTo>
                    <a:pt x="120" y="103"/>
                    <a:pt x="121" y="105"/>
                    <a:pt x="123" y="106"/>
                  </a:cubicBezTo>
                  <a:cubicBezTo>
                    <a:pt x="42" y="223"/>
                    <a:pt x="42" y="223"/>
                    <a:pt x="42" y="223"/>
                  </a:cubicBezTo>
                  <a:cubicBezTo>
                    <a:pt x="41" y="222"/>
                    <a:pt x="40" y="222"/>
                    <a:pt x="39" y="222"/>
                  </a:cubicBezTo>
                  <a:cubicBezTo>
                    <a:pt x="36" y="222"/>
                    <a:pt x="33" y="224"/>
                    <a:pt x="33" y="228"/>
                  </a:cubicBezTo>
                  <a:cubicBezTo>
                    <a:pt x="33" y="231"/>
                    <a:pt x="35" y="233"/>
                    <a:pt x="38" y="233"/>
                  </a:cubicBezTo>
                  <a:cubicBezTo>
                    <a:pt x="7" y="378"/>
                    <a:pt x="7" y="378"/>
                    <a:pt x="7" y="378"/>
                  </a:cubicBezTo>
                  <a:cubicBezTo>
                    <a:pt x="7" y="378"/>
                    <a:pt x="7" y="378"/>
                    <a:pt x="6" y="378"/>
                  </a:cubicBezTo>
                  <a:cubicBezTo>
                    <a:pt x="3" y="378"/>
                    <a:pt x="0" y="381"/>
                    <a:pt x="0" y="384"/>
                  </a:cubicBezTo>
                  <a:cubicBezTo>
                    <a:pt x="0" y="387"/>
                    <a:pt x="3" y="390"/>
                    <a:pt x="6" y="390"/>
                  </a:cubicBezTo>
                  <a:cubicBezTo>
                    <a:pt x="7" y="390"/>
                    <a:pt x="7" y="390"/>
                    <a:pt x="8" y="390"/>
                  </a:cubicBezTo>
                  <a:cubicBezTo>
                    <a:pt x="38" y="534"/>
                    <a:pt x="38" y="534"/>
                    <a:pt x="38" y="534"/>
                  </a:cubicBezTo>
                  <a:cubicBezTo>
                    <a:pt x="35" y="534"/>
                    <a:pt x="33" y="537"/>
                    <a:pt x="33" y="539"/>
                  </a:cubicBezTo>
                  <a:cubicBezTo>
                    <a:pt x="33" y="543"/>
                    <a:pt x="36" y="545"/>
                    <a:pt x="39" y="545"/>
                  </a:cubicBezTo>
                  <a:cubicBezTo>
                    <a:pt x="40" y="545"/>
                    <a:pt x="41" y="545"/>
                    <a:pt x="42" y="544"/>
                  </a:cubicBezTo>
                  <a:cubicBezTo>
                    <a:pt x="123" y="661"/>
                    <a:pt x="123" y="661"/>
                    <a:pt x="123" y="661"/>
                  </a:cubicBezTo>
                  <a:cubicBezTo>
                    <a:pt x="122" y="662"/>
                    <a:pt x="121" y="664"/>
                    <a:pt x="121" y="666"/>
                  </a:cubicBezTo>
                  <a:cubicBezTo>
                    <a:pt x="121" y="669"/>
                    <a:pt x="123" y="672"/>
                    <a:pt x="126" y="672"/>
                  </a:cubicBezTo>
                  <a:cubicBezTo>
                    <a:pt x="129" y="672"/>
                    <a:pt x="130" y="671"/>
                    <a:pt x="131" y="669"/>
                  </a:cubicBezTo>
                  <a:cubicBezTo>
                    <a:pt x="241" y="739"/>
                    <a:pt x="241" y="739"/>
                    <a:pt x="241" y="739"/>
                  </a:cubicBezTo>
                  <a:cubicBezTo>
                    <a:pt x="241" y="740"/>
                    <a:pt x="240" y="741"/>
                    <a:pt x="240" y="742"/>
                  </a:cubicBezTo>
                  <a:cubicBezTo>
                    <a:pt x="240" y="746"/>
                    <a:pt x="243" y="748"/>
                    <a:pt x="246" y="748"/>
                  </a:cubicBezTo>
                  <a:cubicBezTo>
                    <a:pt x="249" y="748"/>
                    <a:pt x="251" y="746"/>
                    <a:pt x="252" y="744"/>
                  </a:cubicBezTo>
                  <a:cubicBezTo>
                    <a:pt x="272" y="751"/>
                    <a:pt x="272" y="751"/>
                    <a:pt x="272" y="751"/>
                  </a:cubicBezTo>
                  <a:cubicBezTo>
                    <a:pt x="272" y="751"/>
                    <a:pt x="272" y="751"/>
                    <a:pt x="272" y="752"/>
                  </a:cubicBezTo>
                  <a:cubicBezTo>
                    <a:pt x="272" y="755"/>
                    <a:pt x="275" y="757"/>
                    <a:pt x="278" y="757"/>
                  </a:cubicBezTo>
                  <a:cubicBezTo>
                    <a:pt x="281" y="757"/>
                    <a:pt x="283" y="756"/>
                    <a:pt x="283" y="753"/>
                  </a:cubicBezTo>
                  <a:cubicBezTo>
                    <a:pt x="323" y="758"/>
                    <a:pt x="323" y="758"/>
                    <a:pt x="323" y="758"/>
                  </a:cubicBezTo>
                  <a:cubicBezTo>
                    <a:pt x="323" y="758"/>
                    <a:pt x="323" y="758"/>
                    <a:pt x="323" y="758"/>
                  </a:cubicBezTo>
                  <a:cubicBezTo>
                    <a:pt x="323" y="762"/>
                    <a:pt x="326" y="764"/>
                    <a:pt x="329" y="764"/>
                  </a:cubicBezTo>
                  <a:cubicBezTo>
                    <a:pt x="332" y="764"/>
                    <a:pt x="335" y="762"/>
                    <a:pt x="335" y="759"/>
                  </a:cubicBezTo>
                  <a:cubicBezTo>
                    <a:pt x="379" y="761"/>
                    <a:pt x="379" y="761"/>
                    <a:pt x="379" y="761"/>
                  </a:cubicBezTo>
                  <a:cubicBezTo>
                    <a:pt x="379" y="761"/>
                    <a:pt x="379" y="762"/>
                    <a:pt x="379" y="762"/>
                  </a:cubicBezTo>
                  <a:cubicBezTo>
                    <a:pt x="379" y="765"/>
                    <a:pt x="381" y="768"/>
                    <a:pt x="385" y="768"/>
                  </a:cubicBezTo>
                  <a:cubicBezTo>
                    <a:pt x="388" y="768"/>
                    <a:pt x="390" y="765"/>
                    <a:pt x="390" y="762"/>
                  </a:cubicBezTo>
                  <a:cubicBezTo>
                    <a:pt x="390" y="762"/>
                    <a:pt x="390" y="761"/>
                    <a:pt x="390" y="761"/>
                  </a:cubicBezTo>
                  <a:cubicBezTo>
                    <a:pt x="435" y="759"/>
                    <a:pt x="435" y="759"/>
                    <a:pt x="435" y="759"/>
                  </a:cubicBezTo>
                  <a:cubicBezTo>
                    <a:pt x="436" y="761"/>
                    <a:pt x="438" y="763"/>
                    <a:pt x="441" y="763"/>
                  </a:cubicBezTo>
                  <a:cubicBezTo>
                    <a:pt x="444" y="763"/>
                    <a:pt x="447" y="761"/>
                    <a:pt x="447" y="758"/>
                  </a:cubicBezTo>
                  <a:cubicBezTo>
                    <a:pt x="486" y="753"/>
                    <a:pt x="486" y="753"/>
                    <a:pt x="486" y="753"/>
                  </a:cubicBezTo>
                  <a:cubicBezTo>
                    <a:pt x="486" y="756"/>
                    <a:pt x="489" y="758"/>
                    <a:pt x="492" y="758"/>
                  </a:cubicBezTo>
                  <a:cubicBezTo>
                    <a:pt x="495" y="758"/>
                    <a:pt x="497" y="756"/>
                    <a:pt x="497" y="752"/>
                  </a:cubicBezTo>
                  <a:cubicBezTo>
                    <a:pt x="497" y="752"/>
                    <a:pt x="497" y="751"/>
                    <a:pt x="497" y="751"/>
                  </a:cubicBezTo>
                  <a:cubicBezTo>
                    <a:pt x="517" y="744"/>
                    <a:pt x="517" y="744"/>
                    <a:pt x="517" y="744"/>
                  </a:cubicBezTo>
                  <a:cubicBezTo>
                    <a:pt x="518" y="747"/>
                    <a:pt x="520" y="748"/>
                    <a:pt x="523" y="748"/>
                  </a:cubicBezTo>
                  <a:cubicBezTo>
                    <a:pt x="526" y="748"/>
                    <a:pt x="529" y="746"/>
                    <a:pt x="529" y="742"/>
                  </a:cubicBezTo>
                  <a:cubicBezTo>
                    <a:pt x="529" y="741"/>
                    <a:pt x="528" y="740"/>
                    <a:pt x="528" y="739"/>
                  </a:cubicBezTo>
                  <a:cubicBezTo>
                    <a:pt x="638" y="669"/>
                    <a:pt x="638" y="669"/>
                    <a:pt x="638" y="669"/>
                  </a:cubicBezTo>
                  <a:cubicBezTo>
                    <a:pt x="639" y="671"/>
                    <a:pt x="641" y="672"/>
                    <a:pt x="643" y="672"/>
                  </a:cubicBezTo>
                  <a:cubicBezTo>
                    <a:pt x="646" y="672"/>
                    <a:pt x="649" y="669"/>
                    <a:pt x="649" y="666"/>
                  </a:cubicBezTo>
                  <a:cubicBezTo>
                    <a:pt x="649" y="664"/>
                    <a:pt x="648" y="662"/>
                    <a:pt x="646" y="661"/>
                  </a:cubicBezTo>
                  <a:cubicBezTo>
                    <a:pt x="726" y="545"/>
                    <a:pt x="726" y="545"/>
                    <a:pt x="726" y="545"/>
                  </a:cubicBezTo>
                  <a:cubicBezTo>
                    <a:pt x="727" y="546"/>
                    <a:pt x="728" y="546"/>
                    <a:pt x="729" y="546"/>
                  </a:cubicBezTo>
                  <a:cubicBezTo>
                    <a:pt x="732" y="546"/>
                    <a:pt x="735" y="543"/>
                    <a:pt x="735" y="540"/>
                  </a:cubicBezTo>
                  <a:cubicBezTo>
                    <a:pt x="735" y="537"/>
                    <a:pt x="733" y="535"/>
                    <a:pt x="731" y="535"/>
                  </a:cubicBezTo>
                  <a:cubicBezTo>
                    <a:pt x="762" y="390"/>
                    <a:pt x="762" y="390"/>
                    <a:pt x="762" y="390"/>
                  </a:cubicBezTo>
                  <a:cubicBezTo>
                    <a:pt x="762" y="390"/>
                    <a:pt x="762" y="390"/>
                    <a:pt x="763" y="390"/>
                  </a:cubicBezTo>
                  <a:cubicBezTo>
                    <a:pt x="766" y="390"/>
                    <a:pt x="769" y="387"/>
                    <a:pt x="769" y="384"/>
                  </a:cubicBezTo>
                  <a:cubicBezTo>
                    <a:pt x="769" y="381"/>
                    <a:pt x="766" y="378"/>
                    <a:pt x="763" y="378"/>
                  </a:cubicBezTo>
                  <a:close/>
                  <a:moveTo>
                    <a:pt x="761" y="378"/>
                  </a:moveTo>
                  <a:cubicBezTo>
                    <a:pt x="759" y="379"/>
                    <a:pt x="757" y="381"/>
                    <a:pt x="757" y="383"/>
                  </a:cubicBezTo>
                  <a:cubicBezTo>
                    <a:pt x="703" y="383"/>
                    <a:pt x="703" y="383"/>
                    <a:pt x="703" y="383"/>
                  </a:cubicBezTo>
                  <a:cubicBezTo>
                    <a:pt x="703" y="379"/>
                    <a:pt x="699" y="375"/>
                    <a:pt x="695" y="375"/>
                  </a:cubicBezTo>
                  <a:cubicBezTo>
                    <a:pt x="695" y="375"/>
                    <a:pt x="694" y="376"/>
                    <a:pt x="694" y="376"/>
                  </a:cubicBezTo>
                  <a:cubicBezTo>
                    <a:pt x="690" y="349"/>
                    <a:pt x="690" y="349"/>
                    <a:pt x="690" y="349"/>
                  </a:cubicBezTo>
                  <a:cubicBezTo>
                    <a:pt x="670" y="226"/>
                    <a:pt x="670" y="226"/>
                    <a:pt x="670" y="226"/>
                  </a:cubicBezTo>
                  <a:cubicBezTo>
                    <a:pt x="673" y="226"/>
                    <a:pt x="676" y="223"/>
                    <a:pt x="676" y="220"/>
                  </a:cubicBezTo>
                  <a:cubicBezTo>
                    <a:pt x="680" y="220"/>
                    <a:pt x="680" y="220"/>
                    <a:pt x="680" y="220"/>
                  </a:cubicBezTo>
                  <a:cubicBezTo>
                    <a:pt x="725" y="227"/>
                    <a:pt x="725" y="227"/>
                    <a:pt x="725" y="227"/>
                  </a:cubicBezTo>
                  <a:cubicBezTo>
                    <a:pt x="724" y="228"/>
                    <a:pt x="724" y="228"/>
                    <a:pt x="724" y="228"/>
                  </a:cubicBezTo>
                  <a:cubicBezTo>
                    <a:pt x="724" y="232"/>
                    <a:pt x="727" y="234"/>
                    <a:pt x="730" y="234"/>
                  </a:cubicBezTo>
                  <a:cubicBezTo>
                    <a:pt x="730" y="234"/>
                    <a:pt x="731" y="234"/>
                    <a:pt x="731" y="234"/>
                  </a:cubicBezTo>
                  <a:lnTo>
                    <a:pt x="761" y="378"/>
                  </a:lnTo>
                  <a:close/>
                  <a:moveTo>
                    <a:pt x="492" y="747"/>
                  </a:moveTo>
                  <a:cubicBezTo>
                    <a:pt x="488" y="747"/>
                    <a:pt x="486" y="749"/>
                    <a:pt x="486" y="752"/>
                  </a:cubicBezTo>
                  <a:cubicBezTo>
                    <a:pt x="447" y="757"/>
                    <a:pt x="447" y="757"/>
                    <a:pt x="447" y="757"/>
                  </a:cubicBezTo>
                  <a:cubicBezTo>
                    <a:pt x="446" y="755"/>
                    <a:pt x="446" y="754"/>
                    <a:pt x="445" y="753"/>
                  </a:cubicBezTo>
                  <a:cubicBezTo>
                    <a:pt x="494" y="695"/>
                    <a:pt x="494" y="695"/>
                    <a:pt x="494" y="695"/>
                  </a:cubicBezTo>
                  <a:cubicBezTo>
                    <a:pt x="495" y="696"/>
                    <a:pt x="497" y="696"/>
                    <a:pt x="499" y="696"/>
                  </a:cubicBezTo>
                  <a:cubicBezTo>
                    <a:pt x="504" y="696"/>
                    <a:pt x="507" y="693"/>
                    <a:pt x="507" y="688"/>
                  </a:cubicBezTo>
                  <a:cubicBezTo>
                    <a:pt x="507" y="688"/>
                    <a:pt x="507" y="688"/>
                    <a:pt x="507" y="688"/>
                  </a:cubicBezTo>
                  <a:cubicBezTo>
                    <a:pt x="584" y="680"/>
                    <a:pt x="584" y="680"/>
                    <a:pt x="584" y="680"/>
                  </a:cubicBezTo>
                  <a:cubicBezTo>
                    <a:pt x="586" y="680"/>
                    <a:pt x="586" y="680"/>
                    <a:pt x="586" y="680"/>
                  </a:cubicBezTo>
                  <a:cubicBezTo>
                    <a:pt x="586" y="681"/>
                    <a:pt x="586" y="682"/>
                    <a:pt x="587" y="683"/>
                  </a:cubicBezTo>
                  <a:cubicBezTo>
                    <a:pt x="496" y="748"/>
                    <a:pt x="496" y="748"/>
                    <a:pt x="496" y="748"/>
                  </a:cubicBezTo>
                  <a:cubicBezTo>
                    <a:pt x="495" y="747"/>
                    <a:pt x="493" y="747"/>
                    <a:pt x="492" y="747"/>
                  </a:cubicBezTo>
                  <a:close/>
                  <a:moveTo>
                    <a:pt x="393" y="691"/>
                  </a:moveTo>
                  <a:cubicBezTo>
                    <a:pt x="393" y="687"/>
                    <a:pt x="389" y="683"/>
                    <a:pt x="385" y="683"/>
                  </a:cubicBezTo>
                  <a:cubicBezTo>
                    <a:pt x="385" y="572"/>
                    <a:pt x="385" y="572"/>
                    <a:pt x="385" y="572"/>
                  </a:cubicBezTo>
                  <a:cubicBezTo>
                    <a:pt x="392" y="572"/>
                    <a:pt x="397" y="567"/>
                    <a:pt x="397" y="560"/>
                  </a:cubicBezTo>
                  <a:cubicBezTo>
                    <a:pt x="397" y="560"/>
                    <a:pt x="397" y="560"/>
                    <a:pt x="397" y="560"/>
                  </a:cubicBezTo>
                  <a:cubicBezTo>
                    <a:pt x="493" y="557"/>
                    <a:pt x="493" y="557"/>
                    <a:pt x="493" y="557"/>
                  </a:cubicBezTo>
                  <a:cubicBezTo>
                    <a:pt x="534" y="556"/>
                    <a:pt x="534" y="556"/>
                    <a:pt x="534" y="556"/>
                  </a:cubicBezTo>
                  <a:cubicBezTo>
                    <a:pt x="534" y="561"/>
                    <a:pt x="537" y="565"/>
                    <a:pt x="541" y="566"/>
                  </a:cubicBezTo>
                  <a:cubicBezTo>
                    <a:pt x="501" y="680"/>
                    <a:pt x="501" y="680"/>
                    <a:pt x="501" y="680"/>
                  </a:cubicBezTo>
                  <a:cubicBezTo>
                    <a:pt x="500" y="679"/>
                    <a:pt x="500" y="679"/>
                    <a:pt x="499" y="679"/>
                  </a:cubicBezTo>
                  <a:cubicBezTo>
                    <a:pt x="494" y="679"/>
                    <a:pt x="490" y="683"/>
                    <a:pt x="490" y="688"/>
                  </a:cubicBezTo>
                  <a:cubicBezTo>
                    <a:pt x="490" y="688"/>
                    <a:pt x="490" y="688"/>
                    <a:pt x="490" y="688"/>
                  </a:cubicBezTo>
                  <a:cubicBezTo>
                    <a:pt x="486" y="688"/>
                    <a:pt x="486" y="688"/>
                    <a:pt x="486" y="688"/>
                  </a:cubicBezTo>
                  <a:lnTo>
                    <a:pt x="393" y="691"/>
                  </a:lnTo>
                  <a:close/>
                  <a:moveTo>
                    <a:pt x="376" y="691"/>
                  </a:moveTo>
                  <a:cubicBezTo>
                    <a:pt x="279" y="688"/>
                    <a:pt x="279" y="688"/>
                    <a:pt x="279" y="688"/>
                  </a:cubicBezTo>
                  <a:cubicBezTo>
                    <a:pt x="279" y="684"/>
                    <a:pt x="275" y="680"/>
                    <a:pt x="271" y="680"/>
                  </a:cubicBezTo>
                  <a:cubicBezTo>
                    <a:pt x="270" y="680"/>
                    <a:pt x="269" y="680"/>
                    <a:pt x="269" y="681"/>
                  </a:cubicBezTo>
                  <a:cubicBezTo>
                    <a:pt x="255" y="642"/>
                    <a:pt x="255" y="642"/>
                    <a:pt x="255" y="642"/>
                  </a:cubicBezTo>
                  <a:cubicBezTo>
                    <a:pt x="228" y="567"/>
                    <a:pt x="228" y="567"/>
                    <a:pt x="228" y="567"/>
                  </a:cubicBezTo>
                  <a:cubicBezTo>
                    <a:pt x="232" y="565"/>
                    <a:pt x="236" y="561"/>
                    <a:pt x="236" y="556"/>
                  </a:cubicBezTo>
                  <a:cubicBezTo>
                    <a:pt x="296" y="558"/>
                    <a:pt x="296" y="558"/>
                    <a:pt x="296" y="558"/>
                  </a:cubicBezTo>
                  <a:cubicBezTo>
                    <a:pt x="372" y="560"/>
                    <a:pt x="372" y="560"/>
                    <a:pt x="372" y="560"/>
                  </a:cubicBezTo>
                  <a:cubicBezTo>
                    <a:pt x="372" y="560"/>
                    <a:pt x="372" y="560"/>
                    <a:pt x="372" y="560"/>
                  </a:cubicBezTo>
                  <a:cubicBezTo>
                    <a:pt x="372" y="567"/>
                    <a:pt x="377" y="572"/>
                    <a:pt x="384" y="572"/>
                  </a:cubicBezTo>
                  <a:cubicBezTo>
                    <a:pt x="384" y="683"/>
                    <a:pt x="384" y="683"/>
                    <a:pt x="384" y="683"/>
                  </a:cubicBezTo>
                  <a:cubicBezTo>
                    <a:pt x="380" y="683"/>
                    <a:pt x="376" y="686"/>
                    <a:pt x="376" y="691"/>
                  </a:cubicBezTo>
                  <a:close/>
                  <a:moveTo>
                    <a:pt x="175" y="671"/>
                  </a:moveTo>
                  <a:cubicBezTo>
                    <a:pt x="174" y="671"/>
                    <a:pt x="173" y="671"/>
                    <a:pt x="172" y="672"/>
                  </a:cubicBezTo>
                  <a:cubicBezTo>
                    <a:pt x="106" y="556"/>
                    <a:pt x="106" y="556"/>
                    <a:pt x="106" y="556"/>
                  </a:cubicBezTo>
                  <a:cubicBezTo>
                    <a:pt x="108" y="555"/>
                    <a:pt x="110" y="553"/>
                    <a:pt x="110" y="550"/>
                  </a:cubicBezTo>
                  <a:cubicBezTo>
                    <a:pt x="160" y="553"/>
                    <a:pt x="160" y="553"/>
                    <a:pt x="160" y="553"/>
                  </a:cubicBezTo>
                  <a:cubicBezTo>
                    <a:pt x="211" y="555"/>
                    <a:pt x="211" y="555"/>
                    <a:pt x="211" y="555"/>
                  </a:cubicBezTo>
                  <a:cubicBezTo>
                    <a:pt x="211" y="562"/>
                    <a:pt x="217" y="567"/>
                    <a:pt x="224" y="567"/>
                  </a:cubicBezTo>
                  <a:cubicBezTo>
                    <a:pt x="225" y="567"/>
                    <a:pt x="226" y="567"/>
                    <a:pt x="227" y="567"/>
                  </a:cubicBezTo>
                  <a:cubicBezTo>
                    <a:pt x="268" y="681"/>
                    <a:pt x="268" y="681"/>
                    <a:pt x="268" y="681"/>
                  </a:cubicBezTo>
                  <a:cubicBezTo>
                    <a:pt x="265" y="682"/>
                    <a:pt x="263" y="684"/>
                    <a:pt x="262" y="687"/>
                  </a:cubicBezTo>
                  <a:cubicBezTo>
                    <a:pt x="193" y="680"/>
                    <a:pt x="193" y="680"/>
                    <a:pt x="193" y="680"/>
                  </a:cubicBezTo>
                  <a:cubicBezTo>
                    <a:pt x="184" y="679"/>
                    <a:pt x="184" y="679"/>
                    <a:pt x="184" y="679"/>
                  </a:cubicBezTo>
                  <a:cubicBezTo>
                    <a:pt x="184" y="679"/>
                    <a:pt x="184" y="679"/>
                    <a:pt x="184" y="679"/>
                  </a:cubicBezTo>
                  <a:cubicBezTo>
                    <a:pt x="184" y="675"/>
                    <a:pt x="180" y="671"/>
                    <a:pt x="175" y="671"/>
                  </a:cubicBezTo>
                  <a:close/>
                  <a:moveTo>
                    <a:pt x="176" y="97"/>
                  </a:moveTo>
                  <a:cubicBezTo>
                    <a:pt x="180" y="97"/>
                    <a:pt x="184" y="93"/>
                    <a:pt x="184" y="89"/>
                  </a:cubicBezTo>
                  <a:cubicBezTo>
                    <a:pt x="184" y="88"/>
                    <a:pt x="184" y="88"/>
                    <a:pt x="184" y="88"/>
                  </a:cubicBezTo>
                  <a:cubicBezTo>
                    <a:pt x="262" y="80"/>
                    <a:pt x="262" y="80"/>
                    <a:pt x="262" y="80"/>
                  </a:cubicBezTo>
                  <a:cubicBezTo>
                    <a:pt x="262" y="83"/>
                    <a:pt x="264" y="86"/>
                    <a:pt x="267" y="87"/>
                  </a:cubicBezTo>
                  <a:cubicBezTo>
                    <a:pt x="229" y="194"/>
                    <a:pt x="229" y="194"/>
                    <a:pt x="229" y="194"/>
                  </a:cubicBezTo>
                  <a:cubicBezTo>
                    <a:pt x="227" y="201"/>
                    <a:pt x="227" y="201"/>
                    <a:pt x="227" y="201"/>
                  </a:cubicBezTo>
                  <a:cubicBezTo>
                    <a:pt x="226" y="200"/>
                    <a:pt x="224" y="200"/>
                    <a:pt x="223" y="200"/>
                  </a:cubicBezTo>
                  <a:cubicBezTo>
                    <a:pt x="216" y="200"/>
                    <a:pt x="210" y="205"/>
                    <a:pt x="210" y="212"/>
                  </a:cubicBezTo>
                  <a:cubicBezTo>
                    <a:pt x="160" y="215"/>
                    <a:pt x="160" y="215"/>
                    <a:pt x="160" y="215"/>
                  </a:cubicBezTo>
                  <a:cubicBezTo>
                    <a:pt x="110" y="217"/>
                    <a:pt x="110" y="217"/>
                    <a:pt x="110" y="217"/>
                  </a:cubicBezTo>
                  <a:cubicBezTo>
                    <a:pt x="110" y="214"/>
                    <a:pt x="109" y="211"/>
                    <a:pt x="106" y="210"/>
                  </a:cubicBezTo>
                  <a:cubicBezTo>
                    <a:pt x="171" y="96"/>
                    <a:pt x="171" y="96"/>
                    <a:pt x="171" y="96"/>
                  </a:cubicBezTo>
                  <a:cubicBezTo>
                    <a:pt x="173" y="97"/>
                    <a:pt x="174" y="97"/>
                    <a:pt x="176" y="97"/>
                  </a:cubicBezTo>
                  <a:close/>
                  <a:moveTo>
                    <a:pt x="376" y="76"/>
                  </a:moveTo>
                  <a:cubicBezTo>
                    <a:pt x="377" y="80"/>
                    <a:pt x="380" y="84"/>
                    <a:pt x="384" y="84"/>
                  </a:cubicBezTo>
                  <a:cubicBezTo>
                    <a:pt x="384" y="196"/>
                    <a:pt x="384" y="196"/>
                    <a:pt x="384" y="196"/>
                  </a:cubicBezTo>
                  <a:cubicBezTo>
                    <a:pt x="377" y="196"/>
                    <a:pt x="372" y="201"/>
                    <a:pt x="372" y="208"/>
                  </a:cubicBezTo>
                  <a:cubicBezTo>
                    <a:pt x="276" y="210"/>
                    <a:pt x="276" y="210"/>
                    <a:pt x="276" y="210"/>
                  </a:cubicBezTo>
                  <a:cubicBezTo>
                    <a:pt x="235" y="211"/>
                    <a:pt x="235" y="211"/>
                    <a:pt x="235" y="211"/>
                  </a:cubicBezTo>
                  <a:cubicBezTo>
                    <a:pt x="235" y="207"/>
                    <a:pt x="232" y="203"/>
                    <a:pt x="228" y="201"/>
                  </a:cubicBezTo>
                  <a:cubicBezTo>
                    <a:pt x="268" y="88"/>
                    <a:pt x="268" y="88"/>
                    <a:pt x="268" y="88"/>
                  </a:cubicBezTo>
                  <a:cubicBezTo>
                    <a:pt x="269" y="88"/>
                    <a:pt x="270" y="88"/>
                    <a:pt x="270" y="88"/>
                  </a:cubicBezTo>
                  <a:cubicBezTo>
                    <a:pt x="275" y="88"/>
                    <a:pt x="279" y="84"/>
                    <a:pt x="279" y="79"/>
                  </a:cubicBezTo>
                  <a:cubicBezTo>
                    <a:pt x="279" y="79"/>
                    <a:pt x="279" y="79"/>
                    <a:pt x="279" y="79"/>
                  </a:cubicBezTo>
                  <a:cubicBezTo>
                    <a:pt x="283" y="79"/>
                    <a:pt x="283" y="79"/>
                    <a:pt x="283" y="79"/>
                  </a:cubicBezTo>
                  <a:lnTo>
                    <a:pt x="376" y="76"/>
                  </a:lnTo>
                  <a:close/>
                  <a:moveTo>
                    <a:pt x="394" y="76"/>
                  </a:moveTo>
                  <a:cubicBezTo>
                    <a:pt x="490" y="79"/>
                    <a:pt x="490" y="79"/>
                    <a:pt x="490" y="79"/>
                  </a:cubicBezTo>
                  <a:cubicBezTo>
                    <a:pt x="490" y="83"/>
                    <a:pt x="494" y="87"/>
                    <a:pt x="499" y="87"/>
                  </a:cubicBezTo>
                  <a:cubicBezTo>
                    <a:pt x="499" y="87"/>
                    <a:pt x="500" y="87"/>
                    <a:pt x="501" y="87"/>
                  </a:cubicBezTo>
                  <a:cubicBezTo>
                    <a:pt x="514" y="125"/>
                    <a:pt x="514" y="125"/>
                    <a:pt x="514" y="125"/>
                  </a:cubicBezTo>
                  <a:cubicBezTo>
                    <a:pt x="541" y="201"/>
                    <a:pt x="541" y="201"/>
                    <a:pt x="541" y="201"/>
                  </a:cubicBezTo>
                  <a:cubicBezTo>
                    <a:pt x="537" y="202"/>
                    <a:pt x="533" y="206"/>
                    <a:pt x="533" y="211"/>
                  </a:cubicBezTo>
                  <a:cubicBezTo>
                    <a:pt x="473" y="210"/>
                    <a:pt x="473" y="210"/>
                    <a:pt x="473" y="210"/>
                  </a:cubicBezTo>
                  <a:cubicBezTo>
                    <a:pt x="397" y="208"/>
                    <a:pt x="397" y="208"/>
                    <a:pt x="397" y="208"/>
                  </a:cubicBezTo>
                  <a:cubicBezTo>
                    <a:pt x="396" y="201"/>
                    <a:pt x="391" y="196"/>
                    <a:pt x="385" y="196"/>
                  </a:cubicBezTo>
                  <a:cubicBezTo>
                    <a:pt x="385" y="84"/>
                    <a:pt x="385" y="84"/>
                    <a:pt x="385" y="84"/>
                  </a:cubicBezTo>
                  <a:cubicBezTo>
                    <a:pt x="390" y="84"/>
                    <a:pt x="393" y="81"/>
                    <a:pt x="394" y="76"/>
                  </a:cubicBezTo>
                  <a:close/>
                  <a:moveTo>
                    <a:pt x="594" y="97"/>
                  </a:moveTo>
                  <a:cubicBezTo>
                    <a:pt x="595" y="97"/>
                    <a:pt x="597" y="97"/>
                    <a:pt x="598" y="96"/>
                  </a:cubicBezTo>
                  <a:cubicBezTo>
                    <a:pt x="664" y="211"/>
                    <a:pt x="664" y="211"/>
                    <a:pt x="664" y="211"/>
                  </a:cubicBezTo>
                  <a:cubicBezTo>
                    <a:pt x="661" y="212"/>
                    <a:pt x="660" y="214"/>
                    <a:pt x="659" y="217"/>
                  </a:cubicBezTo>
                  <a:cubicBezTo>
                    <a:pt x="609" y="215"/>
                    <a:pt x="609" y="215"/>
                    <a:pt x="609" y="215"/>
                  </a:cubicBezTo>
                  <a:cubicBezTo>
                    <a:pt x="558" y="212"/>
                    <a:pt x="558" y="212"/>
                    <a:pt x="558" y="212"/>
                  </a:cubicBezTo>
                  <a:cubicBezTo>
                    <a:pt x="558" y="205"/>
                    <a:pt x="552" y="200"/>
                    <a:pt x="545" y="200"/>
                  </a:cubicBezTo>
                  <a:cubicBezTo>
                    <a:pt x="544" y="200"/>
                    <a:pt x="543" y="200"/>
                    <a:pt x="542" y="200"/>
                  </a:cubicBezTo>
                  <a:cubicBezTo>
                    <a:pt x="501" y="86"/>
                    <a:pt x="501" y="86"/>
                    <a:pt x="501" y="86"/>
                  </a:cubicBezTo>
                  <a:cubicBezTo>
                    <a:pt x="504" y="85"/>
                    <a:pt x="506" y="83"/>
                    <a:pt x="507" y="80"/>
                  </a:cubicBezTo>
                  <a:cubicBezTo>
                    <a:pt x="575" y="87"/>
                    <a:pt x="575" y="87"/>
                    <a:pt x="575" y="87"/>
                  </a:cubicBezTo>
                  <a:cubicBezTo>
                    <a:pt x="585" y="88"/>
                    <a:pt x="585" y="88"/>
                    <a:pt x="585" y="88"/>
                  </a:cubicBezTo>
                  <a:cubicBezTo>
                    <a:pt x="585" y="88"/>
                    <a:pt x="585" y="88"/>
                    <a:pt x="585" y="89"/>
                  </a:cubicBezTo>
                  <a:cubicBezTo>
                    <a:pt x="585" y="93"/>
                    <a:pt x="589" y="97"/>
                    <a:pt x="594" y="97"/>
                  </a:cubicBezTo>
                  <a:close/>
                  <a:moveTo>
                    <a:pt x="686" y="383"/>
                  </a:moveTo>
                  <a:cubicBezTo>
                    <a:pt x="575" y="383"/>
                    <a:pt x="575" y="383"/>
                    <a:pt x="575" y="383"/>
                  </a:cubicBezTo>
                  <a:cubicBezTo>
                    <a:pt x="574" y="377"/>
                    <a:pt x="569" y="371"/>
                    <a:pt x="562" y="371"/>
                  </a:cubicBezTo>
                  <a:cubicBezTo>
                    <a:pt x="562" y="371"/>
                    <a:pt x="562" y="372"/>
                    <a:pt x="561" y="372"/>
                  </a:cubicBezTo>
                  <a:cubicBezTo>
                    <a:pt x="547" y="225"/>
                    <a:pt x="547" y="225"/>
                    <a:pt x="547" y="225"/>
                  </a:cubicBezTo>
                  <a:cubicBezTo>
                    <a:pt x="553" y="224"/>
                    <a:pt x="558" y="219"/>
                    <a:pt x="558" y="213"/>
                  </a:cubicBezTo>
                  <a:cubicBezTo>
                    <a:pt x="659" y="218"/>
                    <a:pt x="659" y="218"/>
                    <a:pt x="659" y="218"/>
                  </a:cubicBezTo>
                  <a:cubicBezTo>
                    <a:pt x="659" y="218"/>
                    <a:pt x="659" y="218"/>
                    <a:pt x="659" y="218"/>
                  </a:cubicBezTo>
                  <a:cubicBezTo>
                    <a:pt x="659" y="223"/>
                    <a:pt x="663" y="227"/>
                    <a:pt x="668" y="227"/>
                  </a:cubicBezTo>
                  <a:cubicBezTo>
                    <a:pt x="668" y="227"/>
                    <a:pt x="669" y="227"/>
                    <a:pt x="669" y="227"/>
                  </a:cubicBezTo>
                  <a:cubicBezTo>
                    <a:pt x="693" y="376"/>
                    <a:pt x="693" y="376"/>
                    <a:pt x="693" y="376"/>
                  </a:cubicBezTo>
                  <a:cubicBezTo>
                    <a:pt x="690" y="376"/>
                    <a:pt x="687" y="379"/>
                    <a:pt x="686" y="383"/>
                  </a:cubicBezTo>
                  <a:close/>
                  <a:moveTo>
                    <a:pt x="546" y="542"/>
                  </a:moveTo>
                  <a:cubicBezTo>
                    <a:pt x="539" y="542"/>
                    <a:pt x="534" y="548"/>
                    <a:pt x="534" y="555"/>
                  </a:cubicBezTo>
                  <a:cubicBezTo>
                    <a:pt x="534" y="555"/>
                    <a:pt x="534" y="555"/>
                    <a:pt x="534" y="555"/>
                  </a:cubicBezTo>
                  <a:cubicBezTo>
                    <a:pt x="436" y="558"/>
                    <a:pt x="436" y="558"/>
                    <a:pt x="436" y="558"/>
                  </a:cubicBezTo>
                  <a:cubicBezTo>
                    <a:pt x="397" y="559"/>
                    <a:pt x="397" y="559"/>
                    <a:pt x="397" y="559"/>
                  </a:cubicBezTo>
                  <a:cubicBezTo>
                    <a:pt x="396" y="553"/>
                    <a:pt x="391" y="548"/>
                    <a:pt x="385" y="547"/>
                  </a:cubicBezTo>
                  <a:cubicBezTo>
                    <a:pt x="385" y="401"/>
                    <a:pt x="385" y="401"/>
                    <a:pt x="385" y="401"/>
                  </a:cubicBezTo>
                  <a:cubicBezTo>
                    <a:pt x="395" y="401"/>
                    <a:pt x="402" y="394"/>
                    <a:pt x="402" y="384"/>
                  </a:cubicBezTo>
                  <a:cubicBezTo>
                    <a:pt x="550" y="384"/>
                    <a:pt x="550" y="384"/>
                    <a:pt x="550" y="384"/>
                  </a:cubicBezTo>
                  <a:cubicBezTo>
                    <a:pt x="550" y="390"/>
                    <a:pt x="554" y="395"/>
                    <a:pt x="560" y="396"/>
                  </a:cubicBezTo>
                  <a:cubicBezTo>
                    <a:pt x="547" y="542"/>
                    <a:pt x="547" y="542"/>
                    <a:pt x="547" y="542"/>
                  </a:cubicBezTo>
                  <a:cubicBezTo>
                    <a:pt x="546" y="542"/>
                    <a:pt x="546" y="542"/>
                    <a:pt x="546" y="542"/>
                  </a:cubicBezTo>
                  <a:close/>
                  <a:moveTo>
                    <a:pt x="372" y="559"/>
                  </a:moveTo>
                  <a:cubicBezTo>
                    <a:pt x="240" y="555"/>
                    <a:pt x="240" y="555"/>
                    <a:pt x="240" y="555"/>
                  </a:cubicBezTo>
                  <a:cubicBezTo>
                    <a:pt x="236" y="555"/>
                    <a:pt x="236" y="555"/>
                    <a:pt x="236" y="555"/>
                  </a:cubicBezTo>
                  <a:cubicBezTo>
                    <a:pt x="236" y="555"/>
                    <a:pt x="236" y="555"/>
                    <a:pt x="236" y="555"/>
                  </a:cubicBezTo>
                  <a:cubicBezTo>
                    <a:pt x="236" y="548"/>
                    <a:pt x="231" y="542"/>
                    <a:pt x="224" y="542"/>
                  </a:cubicBezTo>
                  <a:cubicBezTo>
                    <a:pt x="223" y="542"/>
                    <a:pt x="223" y="542"/>
                    <a:pt x="223" y="542"/>
                  </a:cubicBezTo>
                  <a:cubicBezTo>
                    <a:pt x="209" y="396"/>
                    <a:pt x="209" y="396"/>
                    <a:pt x="209" y="396"/>
                  </a:cubicBezTo>
                  <a:cubicBezTo>
                    <a:pt x="215" y="395"/>
                    <a:pt x="219" y="390"/>
                    <a:pt x="219" y="384"/>
                  </a:cubicBezTo>
                  <a:cubicBezTo>
                    <a:pt x="368" y="384"/>
                    <a:pt x="368" y="384"/>
                    <a:pt x="368" y="384"/>
                  </a:cubicBezTo>
                  <a:cubicBezTo>
                    <a:pt x="368" y="393"/>
                    <a:pt x="375" y="401"/>
                    <a:pt x="384" y="401"/>
                  </a:cubicBezTo>
                  <a:cubicBezTo>
                    <a:pt x="384" y="547"/>
                    <a:pt x="384" y="547"/>
                    <a:pt x="384" y="547"/>
                  </a:cubicBezTo>
                  <a:cubicBezTo>
                    <a:pt x="378" y="547"/>
                    <a:pt x="372" y="552"/>
                    <a:pt x="372" y="559"/>
                  </a:cubicBezTo>
                  <a:close/>
                  <a:moveTo>
                    <a:pt x="223" y="225"/>
                  </a:moveTo>
                  <a:cubicBezTo>
                    <a:pt x="230" y="225"/>
                    <a:pt x="235" y="219"/>
                    <a:pt x="235" y="212"/>
                  </a:cubicBezTo>
                  <a:cubicBezTo>
                    <a:pt x="235" y="212"/>
                    <a:pt x="235" y="212"/>
                    <a:pt x="235" y="212"/>
                  </a:cubicBezTo>
                  <a:cubicBezTo>
                    <a:pt x="333" y="210"/>
                    <a:pt x="333" y="210"/>
                    <a:pt x="333" y="210"/>
                  </a:cubicBezTo>
                  <a:cubicBezTo>
                    <a:pt x="372" y="209"/>
                    <a:pt x="372" y="209"/>
                    <a:pt x="372" y="209"/>
                  </a:cubicBezTo>
                  <a:cubicBezTo>
                    <a:pt x="372" y="215"/>
                    <a:pt x="377" y="221"/>
                    <a:pt x="384" y="221"/>
                  </a:cubicBezTo>
                  <a:cubicBezTo>
                    <a:pt x="384" y="367"/>
                    <a:pt x="384" y="367"/>
                    <a:pt x="384" y="367"/>
                  </a:cubicBezTo>
                  <a:cubicBezTo>
                    <a:pt x="375" y="367"/>
                    <a:pt x="368" y="374"/>
                    <a:pt x="368" y="383"/>
                  </a:cubicBezTo>
                  <a:cubicBezTo>
                    <a:pt x="219" y="383"/>
                    <a:pt x="219" y="383"/>
                    <a:pt x="219" y="383"/>
                  </a:cubicBezTo>
                  <a:cubicBezTo>
                    <a:pt x="219" y="377"/>
                    <a:pt x="215" y="372"/>
                    <a:pt x="209" y="371"/>
                  </a:cubicBezTo>
                  <a:cubicBezTo>
                    <a:pt x="223" y="225"/>
                    <a:pt x="223" y="225"/>
                    <a:pt x="223" y="225"/>
                  </a:cubicBezTo>
                  <a:cubicBezTo>
                    <a:pt x="223" y="225"/>
                    <a:pt x="223" y="225"/>
                    <a:pt x="223" y="225"/>
                  </a:cubicBezTo>
                  <a:close/>
                  <a:moveTo>
                    <a:pt x="397" y="208"/>
                  </a:moveTo>
                  <a:cubicBezTo>
                    <a:pt x="529" y="212"/>
                    <a:pt x="529" y="212"/>
                    <a:pt x="529" y="212"/>
                  </a:cubicBezTo>
                  <a:cubicBezTo>
                    <a:pt x="533" y="212"/>
                    <a:pt x="533" y="212"/>
                    <a:pt x="533" y="212"/>
                  </a:cubicBezTo>
                  <a:cubicBezTo>
                    <a:pt x="533" y="212"/>
                    <a:pt x="533" y="212"/>
                    <a:pt x="533" y="212"/>
                  </a:cubicBezTo>
                  <a:cubicBezTo>
                    <a:pt x="533" y="219"/>
                    <a:pt x="538" y="225"/>
                    <a:pt x="545" y="225"/>
                  </a:cubicBezTo>
                  <a:cubicBezTo>
                    <a:pt x="546" y="225"/>
                    <a:pt x="546" y="225"/>
                    <a:pt x="547" y="225"/>
                  </a:cubicBezTo>
                  <a:cubicBezTo>
                    <a:pt x="560" y="372"/>
                    <a:pt x="560" y="372"/>
                    <a:pt x="560" y="372"/>
                  </a:cubicBezTo>
                  <a:cubicBezTo>
                    <a:pt x="555" y="373"/>
                    <a:pt x="550" y="377"/>
                    <a:pt x="550" y="383"/>
                  </a:cubicBezTo>
                  <a:cubicBezTo>
                    <a:pt x="402" y="383"/>
                    <a:pt x="402" y="383"/>
                    <a:pt x="402" y="383"/>
                  </a:cubicBezTo>
                  <a:cubicBezTo>
                    <a:pt x="402" y="374"/>
                    <a:pt x="394" y="367"/>
                    <a:pt x="385" y="367"/>
                  </a:cubicBezTo>
                  <a:cubicBezTo>
                    <a:pt x="385" y="221"/>
                    <a:pt x="385" y="221"/>
                    <a:pt x="385" y="221"/>
                  </a:cubicBezTo>
                  <a:cubicBezTo>
                    <a:pt x="391" y="220"/>
                    <a:pt x="397" y="215"/>
                    <a:pt x="397" y="208"/>
                  </a:cubicBezTo>
                  <a:close/>
                  <a:moveTo>
                    <a:pt x="102" y="226"/>
                  </a:moveTo>
                  <a:cubicBezTo>
                    <a:pt x="106" y="226"/>
                    <a:pt x="110" y="222"/>
                    <a:pt x="110" y="218"/>
                  </a:cubicBezTo>
                  <a:cubicBezTo>
                    <a:pt x="194" y="214"/>
                    <a:pt x="194" y="214"/>
                    <a:pt x="194" y="214"/>
                  </a:cubicBezTo>
                  <a:cubicBezTo>
                    <a:pt x="210" y="213"/>
                    <a:pt x="210" y="213"/>
                    <a:pt x="210" y="213"/>
                  </a:cubicBezTo>
                  <a:cubicBezTo>
                    <a:pt x="211" y="219"/>
                    <a:pt x="216" y="224"/>
                    <a:pt x="222" y="225"/>
                  </a:cubicBezTo>
                  <a:cubicBezTo>
                    <a:pt x="218" y="267"/>
                    <a:pt x="218" y="267"/>
                    <a:pt x="218" y="267"/>
                  </a:cubicBezTo>
                  <a:cubicBezTo>
                    <a:pt x="208" y="371"/>
                    <a:pt x="208" y="371"/>
                    <a:pt x="208" y="371"/>
                  </a:cubicBezTo>
                  <a:cubicBezTo>
                    <a:pt x="208" y="371"/>
                    <a:pt x="207" y="371"/>
                    <a:pt x="207" y="371"/>
                  </a:cubicBezTo>
                  <a:cubicBezTo>
                    <a:pt x="200" y="371"/>
                    <a:pt x="194" y="376"/>
                    <a:pt x="194" y="383"/>
                  </a:cubicBezTo>
                  <a:cubicBezTo>
                    <a:pt x="83" y="383"/>
                    <a:pt x="83" y="383"/>
                    <a:pt x="83" y="383"/>
                  </a:cubicBezTo>
                  <a:cubicBezTo>
                    <a:pt x="83" y="379"/>
                    <a:pt x="80" y="375"/>
                    <a:pt x="76" y="375"/>
                  </a:cubicBezTo>
                  <a:cubicBezTo>
                    <a:pt x="100" y="226"/>
                    <a:pt x="100" y="226"/>
                    <a:pt x="100" y="226"/>
                  </a:cubicBezTo>
                  <a:cubicBezTo>
                    <a:pt x="101" y="226"/>
                    <a:pt x="101" y="226"/>
                    <a:pt x="102" y="226"/>
                  </a:cubicBezTo>
                  <a:close/>
                  <a:moveTo>
                    <a:pt x="83" y="384"/>
                  </a:moveTo>
                  <a:cubicBezTo>
                    <a:pt x="194" y="384"/>
                    <a:pt x="194" y="384"/>
                    <a:pt x="194" y="384"/>
                  </a:cubicBezTo>
                  <a:cubicBezTo>
                    <a:pt x="195" y="391"/>
                    <a:pt x="200" y="396"/>
                    <a:pt x="207" y="396"/>
                  </a:cubicBezTo>
                  <a:cubicBezTo>
                    <a:pt x="207" y="396"/>
                    <a:pt x="208" y="396"/>
                    <a:pt x="208" y="396"/>
                  </a:cubicBezTo>
                  <a:cubicBezTo>
                    <a:pt x="222" y="542"/>
                    <a:pt x="222" y="542"/>
                    <a:pt x="222" y="542"/>
                  </a:cubicBezTo>
                  <a:cubicBezTo>
                    <a:pt x="216" y="543"/>
                    <a:pt x="212" y="548"/>
                    <a:pt x="211" y="554"/>
                  </a:cubicBezTo>
                  <a:cubicBezTo>
                    <a:pt x="110" y="549"/>
                    <a:pt x="110" y="549"/>
                    <a:pt x="110" y="549"/>
                  </a:cubicBezTo>
                  <a:cubicBezTo>
                    <a:pt x="110" y="549"/>
                    <a:pt x="110" y="549"/>
                    <a:pt x="110" y="549"/>
                  </a:cubicBezTo>
                  <a:cubicBezTo>
                    <a:pt x="110" y="544"/>
                    <a:pt x="106" y="540"/>
                    <a:pt x="102" y="540"/>
                  </a:cubicBezTo>
                  <a:cubicBezTo>
                    <a:pt x="101" y="540"/>
                    <a:pt x="101" y="540"/>
                    <a:pt x="100" y="541"/>
                  </a:cubicBezTo>
                  <a:cubicBezTo>
                    <a:pt x="76" y="392"/>
                    <a:pt x="76" y="392"/>
                    <a:pt x="76" y="392"/>
                  </a:cubicBezTo>
                  <a:cubicBezTo>
                    <a:pt x="80" y="391"/>
                    <a:pt x="83" y="388"/>
                    <a:pt x="83" y="384"/>
                  </a:cubicBezTo>
                  <a:close/>
                  <a:moveTo>
                    <a:pt x="594" y="671"/>
                  </a:moveTo>
                  <a:cubicBezTo>
                    <a:pt x="589" y="671"/>
                    <a:pt x="586" y="675"/>
                    <a:pt x="586" y="679"/>
                  </a:cubicBezTo>
                  <a:cubicBezTo>
                    <a:pt x="586" y="679"/>
                    <a:pt x="586" y="679"/>
                    <a:pt x="586" y="679"/>
                  </a:cubicBezTo>
                  <a:cubicBezTo>
                    <a:pt x="507" y="687"/>
                    <a:pt x="507" y="687"/>
                    <a:pt x="507" y="687"/>
                  </a:cubicBezTo>
                  <a:cubicBezTo>
                    <a:pt x="507" y="684"/>
                    <a:pt x="505" y="681"/>
                    <a:pt x="502" y="680"/>
                  </a:cubicBezTo>
                  <a:cubicBezTo>
                    <a:pt x="540" y="574"/>
                    <a:pt x="540" y="574"/>
                    <a:pt x="540" y="574"/>
                  </a:cubicBezTo>
                  <a:cubicBezTo>
                    <a:pt x="542" y="567"/>
                    <a:pt x="542" y="567"/>
                    <a:pt x="542" y="567"/>
                  </a:cubicBezTo>
                  <a:cubicBezTo>
                    <a:pt x="543" y="567"/>
                    <a:pt x="545" y="567"/>
                    <a:pt x="546" y="567"/>
                  </a:cubicBezTo>
                  <a:cubicBezTo>
                    <a:pt x="553" y="567"/>
                    <a:pt x="559" y="562"/>
                    <a:pt x="559" y="555"/>
                  </a:cubicBezTo>
                  <a:cubicBezTo>
                    <a:pt x="609" y="553"/>
                    <a:pt x="609" y="553"/>
                    <a:pt x="609" y="553"/>
                  </a:cubicBezTo>
                  <a:cubicBezTo>
                    <a:pt x="659" y="550"/>
                    <a:pt x="659" y="550"/>
                    <a:pt x="659" y="550"/>
                  </a:cubicBezTo>
                  <a:cubicBezTo>
                    <a:pt x="660" y="553"/>
                    <a:pt x="661" y="555"/>
                    <a:pt x="664" y="556"/>
                  </a:cubicBezTo>
                  <a:cubicBezTo>
                    <a:pt x="598" y="671"/>
                    <a:pt x="598" y="671"/>
                    <a:pt x="598" y="671"/>
                  </a:cubicBezTo>
                  <a:cubicBezTo>
                    <a:pt x="597" y="671"/>
                    <a:pt x="595" y="671"/>
                    <a:pt x="594" y="671"/>
                  </a:cubicBezTo>
                  <a:close/>
                  <a:moveTo>
                    <a:pt x="668" y="540"/>
                  </a:moveTo>
                  <a:cubicBezTo>
                    <a:pt x="663" y="540"/>
                    <a:pt x="659" y="544"/>
                    <a:pt x="659" y="549"/>
                  </a:cubicBezTo>
                  <a:cubicBezTo>
                    <a:pt x="659" y="549"/>
                    <a:pt x="659" y="549"/>
                    <a:pt x="659" y="549"/>
                  </a:cubicBezTo>
                  <a:cubicBezTo>
                    <a:pt x="575" y="553"/>
                    <a:pt x="575" y="553"/>
                    <a:pt x="575" y="553"/>
                  </a:cubicBezTo>
                  <a:cubicBezTo>
                    <a:pt x="559" y="554"/>
                    <a:pt x="559" y="554"/>
                    <a:pt x="559" y="554"/>
                  </a:cubicBezTo>
                  <a:cubicBezTo>
                    <a:pt x="558" y="548"/>
                    <a:pt x="554" y="543"/>
                    <a:pt x="547" y="542"/>
                  </a:cubicBezTo>
                  <a:cubicBezTo>
                    <a:pt x="551" y="500"/>
                    <a:pt x="551" y="500"/>
                    <a:pt x="551" y="500"/>
                  </a:cubicBezTo>
                  <a:cubicBezTo>
                    <a:pt x="561" y="396"/>
                    <a:pt x="561" y="396"/>
                    <a:pt x="561" y="396"/>
                  </a:cubicBezTo>
                  <a:cubicBezTo>
                    <a:pt x="562" y="396"/>
                    <a:pt x="562" y="397"/>
                    <a:pt x="562" y="397"/>
                  </a:cubicBezTo>
                  <a:cubicBezTo>
                    <a:pt x="569" y="397"/>
                    <a:pt x="575" y="391"/>
                    <a:pt x="575" y="384"/>
                  </a:cubicBezTo>
                  <a:cubicBezTo>
                    <a:pt x="686" y="384"/>
                    <a:pt x="686" y="384"/>
                    <a:pt x="686" y="384"/>
                  </a:cubicBezTo>
                  <a:cubicBezTo>
                    <a:pt x="686" y="388"/>
                    <a:pt x="689" y="392"/>
                    <a:pt x="693" y="392"/>
                  </a:cubicBezTo>
                  <a:cubicBezTo>
                    <a:pt x="669" y="541"/>
                    <a:pt x="669" y="541"/>
                    <a:pt x="669" y="541"/>
                  </a:cubicBezTo>
                  <a:cubicBezTo>
                    <a:pt x="669" y="540"/>
                    <a:pt x="668" y="540"/>
                    <a:pt x="668" y="540"/>
                  </a:cubicBezTo>
                  <a:close/>
                  <a:moveTo>
                    <a:pt x="727" y="224"/>
                  </a:moveTo>
                  <a:cubicBezTo>
                    <a:pt x="726" y="225"/>
                    <a:pt x="725" y="226"/>
                    <a:pt x="725" y="227"/>
                  </a:cubicBezTo>
                  <a:cubicBezTo>
                    <a:pt x="690" y="221"/>
                    <a:pt x="690" y="221"/>
                    <a:pt x="690" y="221"/>
                  </a:cubicBezTo>
                  <a:cubicBezTo>
                    <a:pt x="676" y="219"/>
                    <a:pt x="676" y="219"/>
                    <a:pt x="676" y="219"/>
                  </a:cubicBezTo>
                  <a:cubicBezTo>
                    <a:pt x="676" y="219"/>
                    <a:pt x="676" y="218"/>
                    <a:pt x="676" y="218"/>
                  </a:cubicBezTo>
                  <a:cubicBezTo>
                    <a:pt x="676" y="213"/>
                    <a:pt x="672" y="210"/>
                    <a:pt x="668" y="210"/>
                  </a:cubicBezTo>
                  <a:cubicBezTo>
                    <a:pt x="666" y="210"/>
                    <a:pt x="665" y="210"/>
                    <a:pt x="664" y="210"/>
                  </a:cubicBezTo>
                  <a:cubicBezTo>
                    <a:pt x="633" y="155"/>
                    <a:pt x="633" y="155"/>
                    <a:pt x="633" y="155"/>
                  </a:cubicBezTo>
                  <a:cubicBezTo>
                    <a:pt x="599" y="96"/>
                    <a:pt x="599" y="96"/>
                    <a:pt x="599" y="96"/>
                  </a:cubicBezTo>
                  <a:cubicBezTo>
                    <a:pt x="600" y="95"/>
                    <a:pt x="601" y="93"/>
                    <a:pt x="602" y="91"/>
                  </a:cubicBezTo>
                  <a:cubicBezTo>
                    <a:pt x="637" y="101"/>
                    <a:pt x="637" y="101"/>
                    <a:pt x="637" y="101"/>
                  </a:cubicBezTo>
                  <a:cubicBezTo>
                    <a:pt x="637" y="101"/>
                    <a:pt x="637" y="101"/>
                    <a:pt x="637" y="101"/>
                  </a:cubicBezTo>
                  <a:cubicBezTo>
                    <a:pt x="637" y="105"/>
                    <a:pt x="640" y="107"/>
                    <a:pt x="643" y="107"/>
                  </a:cubicBezTo>
                  <a:cubicBezTo>
                    <a:pt x="644" y="107"/>
                    <a:pt x="645" y="107"/>
                    <a:pt x="645" y="107"/>
                  </a:cubicBezTo>
                  <a:lnTo>
                    <a:pt x="727" y="224"/>
                  </a:lnTo>
                  <a:close/>
                  <a:moveTo>
                    <a:pt x="517" y="24"/>
                  </a:moveTo>
                  <a:cubicBezTo>
                    <a:pt x="517" y="24"/>
                    <a:pt x="517" y="25"/>
                    <a:pt x="517" y="25"/>
                  </a:cubicBezTo>
                  <a:cubicBezTo>
                    <a:pt x="517" y="28"/>
                    <a:pt x="520" y="31"/>
                    <a:pt x="523" y="31"/>
                  </a:cubicBezTo>
                  <a:cubicBezTo>
                    <a:pt x="525" y="31"/>
                    <a:pt x="526" y="30"/>
                    <a:pt x="527" y="29"/>
                  </a:cubicBezTo>
                  <a:cubicBezTo>
                    <a:pt x="638" y="99"/>
                    <a:pt x="638" y="99"/>
                    <a:pt x="638" y="99"/>
                  </a:cubicBezTo>
                  <a:cubicBezTo>
                    <a:pt x="637" y="99"/>
                    <a:pt x="637" y="100"/>
                    <a:pt x="637" y="100"/>
                  </a:cubicBezTo>
                  <a:cubicBezTo>
                    <a:pt x="602" y="90"/>
                    <a:pt x="602" y="90"/>
                    <a:pt x="602" y="90"/>
                  </a:cubicBezTo>
                  <a:cubicBezTo>
                    <a:pt x="602" y="90"/>
                    <a:pt x="602" y="89"/>
                    <a:pt x="602" y="89"/>
                  </a:cubicBezTo>
                  <a:cubicBezTo>
                    <a:pt x="602" y="84"/>
                    <a:pt x="598" y="80"/>
                    <a:pt x="594" y="80"/>
                  </a:cubicBezTo>
                  <a:cubicBezTo>
                    <a:pt x="591" y="80"/>
                    <a:pt x="589" y="81"/>
                    <a:pt x="587" y="83"/>
                  </a:cubicBezTo>
                  <a:cubicBezTo>
                    <a:pt x="496" y="18"/>
                    <a:pt x="496" y="18"/>
                    <a:pt x="496" y="18"/>
                  </a:cubicBezTo>
                  <a:cubicBezTo>
                    <a:pt x="497" y="18"/>
                    <a:pt x="497" y="18"/>
                    <a:pt x="497" y="17"/>
                  </a:cubicBezTo>
                  <a:lnTo>
                    <a:pt x="517" y="24"/>
                  </a:lnTo>
                  <a:close/>
                  <a:moveTo>
                    <a:pt x="486" y="15"/>
                  </a:moveTo>
                  <a:cubicBezTo>
                    <a:pt x="486" y="18"/>
                    <a:pt x="488" y="21"/>
                    <a:pt x="492" y="21"/>
                  </a:cubicBezTo>
                  <a:cubicBezTo>
                    <a:pt x="493" y="21"/>
                    <a:pt x="495" y="20"/>
                    <a:pt x="496" y="19"/>
                  </a:cubicBezTo>
                  <a:cubicBezTo>
                    <a:pt x="536" y="47"/>
                    <a:pt x="536" y="47"/>
                    <a:pt x="536" y="47"/>
                  </a:cubicBezTo>
                  <a:cubicBezTo>
                    <a:pt x="587" y="84"/>
                    <a:pt x="587" y="84"/>
                    <a:pt x="587" y="84"/>
                  </a:cubicBezTo>
                  <a:cubicBezTo>
                    <a:pt x="586" y="85"/>
                    <a:pt x="586" y="86"/>
                    <a:pt x="585" y="87"/>
                  </a:cubicBezTo>
                  <a:cubicBezTo>
                    <a:pt x="576" y="86"/>
                    <a:pt x="576" y="86"/>
                    <a:pt x="576" y="86"/>
                  </a:cubicBezTo>
                  <a:cubicBezTo>
                    <a:pt x="507" y="79"/>
                    <a:pt x="507" y="79"/>
                    <a:pt x="507" y="79"/>
                  </a:cubicBezTo>
                  <a:cubicBezTo>
                    <a:pt x="507" y="79"/>
                    <a:pt x="507" y="79"/>
                    <a:pt x="507" y="78"/>
                  </a:cubicBezTo>
                  <a:cubicBezTo>
                    <a:pt x="507" y="74"/>
                    <a:pt x="503" y="70"/>
                    <a:pt x="499" y="70"/>
                  </a:cubicBezTo>
                  <a:cubicBezTo>
                    <a:pt x="496" y="70"/>
                    <a:pt x="495" y="71"/>
                    <a:pt x="493" y="72"/>
                  </a:cubicBezTo>
                  <a:cubicBezTo>
                    <a:pt x="444" y="13"/>
                    <a:pt x="444" y="13"/>
                    <a:pt x="444" y="13"/>
                  </a:cubicBezTo>
                  <a:cubicBezTo>
                    <a:pt x="445" y="13"/>
                    <a:pt x="445" y="12"/>
                    <a:pt x="446" y="10"/>
                  </a:cubicBezTo>
                  <a:lnTo>
                    <a:pt x="486" y="15"/>
                  </a:lnTo>
                  <a:close/>
                  <a:moveTo>
                    <a:pt x="434" y="9"/>
                  </a:moveTo>
                  <a:cubicBezTo>
                    <a:pt x="434" y="12"/>
                    <a:pt x="437" y="15"/>
                    <a:pt x="440" y="15"/>
                  </a:cubicBezTo>
                  <a:cubicBezTo>
                    <a:pt x="441" y="15"/>
                    <a:pt x="442" y="14"/>
                    <a:pt x="443" y="14"/>
                  </a:cubicBezTo>
                  <a:cubicBezTo>
                    <a:pt x="472" y="48"/>
                    <a:pt x="472" y="48"/>
                    <a:pt x="472" y="48"/>
                  </a:cubicBezTo>
                  <a:cubicBezTo>
                    <a:pt x="492" y="73"/>
                    <a:pt x="492" y="73"/>
                    <a:pt x="492" y="73"/>
                  </a:cubicBezTo>
                  <a:cubicBezTo>
                    <a:pt x="491" y="74"/>
                    <a:pt x="490" y="76"/>
                    <a:pt x="490" y="78"/>
                  </a:cubicBezTo>
                  <a:cubicBezTo>
                    <a:pt x="393" y="75"/>
                    <a:pt x="393" y="75"/>
                    <a:pt x="393" y="75"/>
                  </a:cubicBezTo>
                  <a:cubicBezTo>
                    <a:pt x="393" y="71"/>
                    <a:pt x="390" y="67"/>
                    <a:pt x="385" y="67"/>
                  </a:cubicBezTo>
                  <a:cubicBezTo>
                    <a:pt x="385" y="11"/>
                    <a:pt x="385" y="11"/>
                    <a:pt x="385" y="11"/>
                  </a:cubicBezTo>
                  <a:cubicBezTo>
                    <a:pt x="387" y="11"/>
                    <a:pt x="389" y="9"/>
                    <a:pt x="390" y="7"/>
                  </a:cubicBezTo>
                  <a:lnTo>
                    <a:pt x="434" y="9"/>
                  </a:lnTo>
                  <a:close/>
                  <a:moveTo>
                    <a:pt x="384" y="11"/>
                  </a:moveTo>
                  <a:cubicBezTo>
                    <a:pt x="384" y="67"/>
                    <a:pt x="384" y="67"/>
                    <a:pt x="384" y="67"/>
                  </a:cubicBezTo>
                  <a:cubicBezTo>
                    <a:pt x="380" y="68"/>
                    <a:pt x="377" y="71"/>
                    <a:pt x="377" y="75"/>
                  </a:cubicBezTo>
                  <a:cubicBezTo>
                    <a:pt x="279" y="78"/>
                    <a:pt x="279" y="78"/>
                    <a:pt x="279" y="78"/>
                  </a:cubicBezTo>
                  <a:cubicBezTo>
                    <a:pt x="278" y="76"/>
                    <a:pt x="278" y="74"/>
                    <a:pt x="276" y="73"/>
                  </a:cubicBezTo>
                  <a:cubicBezTo>
                    <a:pt x="326" y="14"/>
                    <a:pt x="326" y="14"/>
                    <a:pt x="326" y="14"/>
                  </a:cubicBezTo>
                  <a:cubicBezTo>
                    <a:pt x="327" y="15"/>
                    <a:pt x="328" y="15"/>
                    <a:pt x="329" y="15"/>
                  </a:cubicBezTo>
                  <a:cubicBezTo>
                    <a:pt x="332" y="15"/>
                    <a:pt x="334" y="12"/>
                    <a:pt x="335" y="9"/>
                  </a:cubicBezTo>
                  <a:cubicBezTo>
                    <a:pt x="378" y="7"/>
                    <a:pt x="378" y="7"/>
                    <a:pt x="378" y="7"/>
                  </a:cubicBezTo>
                  <a:cubicBezTo>
                    <a:pt x="379" y="9"/>
                    <a:pt x="381" y="11"/>
                    <a:pt x="384" y="11"/>
                  </a:cubicBezTo>
                  <a:close/>
                  <a:moveTo>
                    <a:pt x="325" y="14"/>
                  </a:moveTo>
                  <a:cubicBezTo>
                    <a:pt x="276" y="73"/>
                    <a:pt x="276" y="73"/>
                    <a:pt x="276" y="73"/>
                  </a:cubicBezTo>
                  <a:cubicBezTo>
                    <a:pt x="274" y="71"/>
                    <a:pt x="272" y="71"/>
                    <a:pt x="270" y="71"/>
                  </a:cubicBezTo>
                  <a:cubicBezTo>
                    <a:pt x="266" y="71"/>
                    <a:pt x="262" y="75"/>
                    <a:pt x="262" y="79"/>
                  </a:cubicBezTo>
                  <a:cubicBezTo>
                    <a:pt x="262" y="79"/>
                    <a:pt x="262" y="79"/>
                    <a:pt x="262" y="79"/>
                  </a:cubicBezTo>
                  <a:cubicBezTo>
                    <a:pt x="186" y="87"/>
                    <a:pt x="186" y="87"/>
                    <a:pt x="186" y="87"/>
                  </a:cubicBezTo>
                  <a:cubicBezTo>
                    <a:pt x="184" y="87"/>
                    <a:pt x="184" y="87"/>
                    <a:pt x="184" y="87"/>
                  </a:cubicBezTo>
                  <a:cubicBezTo>
                    <a:pt x="184" y="86"/>
                    <a:pt x="183" y="85"/>
                    <a:pt x="182" y="84"/>
                  </a:cubicBezTo>
                  <a:cubicBezTo>
                    <a:pt x="273" y="19"/>
                    <a:pt x="273" y="19"/>
                    <a:pt x="273" y="19"/>
                  </a:cubicBezTo>
                  <a:cubicBezTo>
                    <a:pt x="274" y="20"/>
                    <a:pt x="276" y="21"/>
                    <a:pt x="278" y="21"/>
                  </a:cubicBezTo>
                  <a:cubicBezTo>
                    <a:pt x="281" y="21"/>
                    <a:pt x="283" y="18"/>
                    <a:pt x="283" y="15"/>
                  </a:cubicBezTo>
                  <a:cubicBezTo>
                    <a:pt x="323" y="10"/>
                    <a:pt x="323" y="10"/>
                    <a:pt x="323" y="10"/>
                  </a:cubicBezTo>
                  <a:cubicBezTo>
                    <a:pt x="323" y="12"/>
                    <a:pt x="324" y="13"/>
                    <a:pt x="325" y="14"/>
                  </a:cubicBezTo>
                  <a:close/>
                  <a:moveTo>
                    <a:pt x="242" y="29"/>
                  </a:moveTo>
                  <a:cubicBezTo>
                    <a:pt x="243" y="30"/>
                    <a:pt x="245" y="31"/>
                    <a:pt x="246" y="31"/>
                  </a:cubicBezTo>
                  <a:cubicBezTo>
                    <a:pt x="250" y="31"/>
                    <a:pt x="252" y="28"/>
                    <a:pt x="252" y="25"/>
                  </a:cubicBezTo>
                  <a:cubicBezTo>
                    <a:pt x="252" y="24"/>
                    <a:pt x="252" y="24"/>
                    <a:pt x="252" y="24"/>
                  </a:cubicBezTo>
                  <a:cubicBezTo>
                    <a:pt x="272" y="17"/>
                    <a:pt x="272" y="17"/>
                    <a:pt x="272" y="17"/>
                  </a:cubicBezTo>
                  <a:cubicBezTo>
                    <a:pt x="272" y="18"/>
                    <a:pt x="273" y="18"/>
                    <a:pt x="273" y="18"/>
                  </a:cubicBezTo>
                  <a:cubicBezTo>
                    <a:pt x="182" y="83"/>
                    <a:pt x="182" y="83"/>
                    <a:pt x="182" y="83"/>
                  </a:cubicBezTo>
                  <a:cubicBezTo>
                    <a:pt x="180" y="81"/>
                    <a:pt x="178" y="80"/>
                    <a:pt x="176" y="80"/>
                  </a:cubicBezTo>
                  <a:cubicBezTo>
                    <a:pt x="171" y="80"/>
                    <a:pt x="167" y="84"/>
                    <a:pt x="167" y="89"/>
                  </a:cubicBezTo>
                  <a:cubicBezTo>
                    <a:pt x="167" y="89"/>
                    <a:pt x="167" y="90"/>
                    <a:pt x="167" y="90"/>
                  </a:cubicBezTo>
                  <a:cubicBezTo>
                    <a:pt x="132" y="100"/>
                    <a:pt x="132" y="100"/>
                    <a:pt x="132" y="100"/>
                  </a:cubicBezTo>
                  <a:cubicBezTo>
                    <a:pt x="132" y="100"/>
                    <a:pt x="132" y="99"/>
                    <a:pt x="132" y="99"/>
                  </a:cubicBezTo>
                  <a:lnTo>
                    <a:pt x="242" y="29"/>
                  </a:lnTo>
                  <a:close/>
                  <a:moveTo>
                    <a:pt x="124" y="107"/>
                  </a:moveTo>
                  <a:cubicBezTo>
                    <a:pt x="124" y="107"/>
                    <a:pt x="125" y="107"/>
                    <a:pt x="126" y="107"/>
                  </a:cubicBezTo>
                  <a:cubicBezTo>
                    <a:pt x="130" y="107"/>
                    <a:pt x="132" y="105"/>
                    <a:pt x="132" y="101"/>
                  </a:cubicBezTo>
                  <a:cubicBezTo>
                    <a:pt x="132" y="101"/>
                    <a:pt x="132" y="101"/>
                    <a:pt x="132" y="101"/>
                  </a:cubicBezTo>
                  <a:cubicBezTo>
                    <a:pt x="167" y="91"/>
                    <a:pt x="167" y="91"/>
                    <a:pt x="167" y="91"/>
                  </a:cubicBezTo>
                  <a:cubicBezTo>
                    <a:pt x="168" y="93"/>
                    <a:pt x="169" y="95"/>
                    <a:pt x="171" y="96"/>
                  </a:cubicBezTo>
                  <a:cubicBezTo>
                    <a:pt x="154" y="125"/>
                    <a:pt x="154" y="125"/>
                    <a:pt x="154" y="125"/>
                  </a:cubicBezTo>
                  <a:cubicBezTo>
                    <a:pt x="105" y="210"/>
                    <a:pt x="105" y="210"/>
                    <a:pt x="105" y="210"/>
                  </a:cubicBezTo>
                  <a:cubicBezTo>
                    <a:pt x="104" y="209"/>
                    <a:pt x="103" y="209"/>
                    <a:pt x="102" y="209"/>
                  </a:cubicBezTo>
                  <a:cubicBezTo>
                    <a:pt x="97" y="209"/>
                    <a:pt x="93" y="213"/>
                    <a:pt x="93" y="217"/>
                  </a:cubicBezTo>
                  <a:cubicBezTo>
                    <a:pt x="93" y="218"/>
                    <a:pt x="93" y="218"/>
                    <a:pt x="93" y="219"/>
                  </a:cubicBezTo>
                  <a:cubicBezTo>
                    <a:pt x="45" y="227"/>
                    <a:pt x="45" y="227"/>
                    <a:pt x="45" y="227"/>
                  </a:cubicBezTo>
                  <a:cubicBezTo>
                    <a:pt x="45" y="225"/>
                    <a:pt x="44" y="224"/>
                    <a:pt x="43" y="223"/>
                  </a:cubicBezTo>
                  <a:lnTo>
                    <a:pt x="124" y="107"/>
                  </a:lnTo>
                  <a:close/>
                  <a:moveTo>
                    <a:pt x="39" y="234"/>
                  </a:moveTo>
                  <a:cubicBezTo>
                    <a:pt x="39" y="234"/>
                    <a:pt x="39" y="234"/>
                    <a:pt x="39" y="234"/>
                  </a:cubicBezTo>
                  <a:cubicBezTo>
                    <a:pt x="42" y="234"/>
                    <a:pt x="45" y="231"/>
                    <a:pt x="45" y="228"/>
                  </a:cubicBezTo>
                  <a:cubicBezTo>
                    <a:pt x="45" y="228"/>
                    <a:pt x="45" y="227"/>
                    <a:pt x="45" y="227"/>
                  </a:cubicBezTo>
                  <a:cubicBezTo>
                    <a:pt x="94" y="219"/>
                    <a:pt x="94" y="219"/>
                    <a:pt x="94" y="219"/>
                  </a:cubicBezTo>
                  <a:cubicBezTo>
                    <a:pt x="94" y="222"/>
                    <a:pt x="97" y="225"/>
                    <a:pt x="99" y="226"/>
                  </a:cubicBezTo>
                  <a:cubicBezTo>
                    <a:pt x="88" y="295"/>
                    <a:pt x="88" y="295"/>
                    <a:pt x="88" y="295"/>
                  </a:cubicBezTo>
                  <a:cubicBezTo>
                    <a:pt x="75" y="375"/>
                    <a:pt x="75" y="375"/>
                    <a:pt x="75" y="375"/>
                  </a:cubicBezTo>
                  <a:cubicBezTo>
                    <a:pt x="75" y="375"/>
                    <a:pt x="75" y="375"/>
                    <a:pt x="74" y="375"/>
                  </a:cubicBezTo>
                  <a:cubicBezTo>
                    <a:pt x="70" y="375"/>
                    <a:pt x="66" y="378"/>
                    <a:pt x="66" y="383"/>
                  </a:cubicBezTo>
                  <a:cubicBezTo>
                    <a:pt x="12" y="383"/>
                    <a:pt x="12" y="383"/>
                    <a:pt x="12" y="383"/>
                  </a:cubicBezTo>
                  <a:cubicBezTo>
                    <a:pt x="12" y="381"/>
                    <a:pt x="10" y="379"/>
                    <a:pt x="8" y="378"/>
                  </a:cubicBezTo>
                  <a:lnTo>
                    <a:pt x="39" y="234"/>
                  </a:lnTo>
                  <a:close/>
                  <a:moveTo>
                    <a:pt x="8" y="390"/>
                  </a:moveTo>
                  <a:cubicBezTo>
                    <a:pt x="11" y="389"/>
                    <a:pt x="12" y="387"/>
                    <a:pt x="12" y="384"/>
                  </a:cubicBezTo>
                  <a:cubicBezTo>
                    <a:pt x="66" y="384"/>
                    <a:pt x="66" y="384"/>
                    <a:pt x="66" y="384"/>
                  </a:cubicBezTo>
                  <a:cubicBezTo>
                    <a:pt x="66" y="388"/>
                    <a:pt x="70" y="392"/>
                    <a:pt x="74" y="392"/>
                  </a:cubicBezTo>
                  <a:cubicBezTo>
                    <a:pt x="75" y="392"/>
                    <a:pt x="75" y="392"/>
                    <a:pt x="75" y="392"/>
                  </a:cubicBezTo>
                  <a:cubicBezTo>
                    <a:pt x="79" y="419"/>
                    <a:pt x="79" y="419"/>
                    <a:pt x="79" y="419"/>
                  </a:cubicBezTo>
                  <a:cubicBezTo>
                    <a:pt x="99" y="541"/>
                    <a:pt x="99" y="541"/>
                    <a:pt x="99" y="541"/>
                  </a:cubicBezTo>
                  <a:cubicBezTo>
                    <a:pt x="96" y="542"/>
                    <a:pt x="94" y="544"/>
                    <a:pt x="93" y="548"/>
                  </a:cubicBezTo>
                  <a:cubicBezTo>
                    <a:pt x="90" y="547"/>
                    <a:pt x="90" y="547"/>
                    <a:pt x="90" y="547"/>
                  </a:cubicBezTo>
                  <a:cubicBezTo>
                    <a:pt x="45" y="540"/>
                    <a:pt x="45" y="540"/>
                    <a:pt x="45" y="540"/>
                  </a:cubicBezTo>
                  <a:cubicBezTo>
                    <a:pt x="45" y="540"/>
                    <a:pt x="45" y="540"/>
                    <a:pt x="45" y="539"/>
                  </a:cubicBezTo>
                  <a:cubicBezTo>
                    <a:pt x="45" y="536"/>
                    <a:pt x="42" y="534"/>
                    <a:pt x="39" y="534"/>
                  </a:cubicBezTo>
                  <a:cubicBezTo>
                    <a:pt x="39" y="534"/>
                    <a:pt x="39" y="534"/>
                    <a:pt x="39" y="534"/>
                  </a:cubicBezTo>
                  <a:lnTo>
                    <a:pt x="8" y="390"/>
                  </a:lnTo>
                  <a:close/>
                  <a:moveTo>
                    <a:pt x="43" y="544"/>
                  </a:moveTo>
                  <a:cubicBezTo>
                    <a:pt x="44" y="543"/>
                    <a:pt x="45" y="542"/>
                    <a:pt x="45" y="541"/>
                  </a:cubicBezTo>
                  <a:cubicBezTo>
                    <a:pt x="79" y="546"/>
                    <a:pt x="79" y="546"/>
                    <a:pt x="79" y="546"/>
                  </a:cubicBezTo>
                  <a:cubicBezTo>
                    <a:pt x="93" y="548"/>
                    <a:pt x="93" y="548"/>
                    <a:pt x="93" y="548"/>
                  </a:cubicBezTo>
                  <a:cubicBezTo>
                    <a:pt x="93" y="549"/>
                    <a:pt x="93" y="549"/>
                    <a:pt x="93" y="549"/>
                  </a:cubicBezTo>
                  <a:cubicBezTo>
                    <a:pt x="93" y="554"/>
                    <a:pt x="97" y="558"/>
                    <a:pt x="102" y="558"/>
                  </a:cubicBezTo>
                  <a:cubicBezTo>
                    <a:pt x="103" y="558"/>
                    <a:pt x="104" y="557"/>
                    <a:pt x="105" y="557"/>
                  </a:cubicBezTo>
                  <a:cubicBezTo>
                    <a:pt x="137" y="612"/>
                    <a:pt x="137" y="612"/>
                    <a:pt x="137" y="612"/>
                  </a:cubicBezTo>
                  <a:cubicBezTo>
                    <a:pt x="171" y="672"/>
                    <a:pt x="171" y="672"/>
                    <a:pt x="171" y="672"/>
                  </a:cubicBezTo>
                  <a:cubicBezTo>
                    <a:pt x="169" y="673"/>
                    <a:pt x="168" y="674"/>
                    <a:pt x="167" y="676"/>
                  </a:cubicBezTo>
                  <a:cubicBezTo>
                    <a:pt x="132" y="667"/>
                    <a:pt x="132" y="667"/>
                    <a:pt x="132" y="667"/>
                  </a:cubicBezTo>
                  <a:cubicBezTo>
                    <a:pt x="132" y="666"/>
                    <a:pt x="132" y="666"/>
                    <a:pt x="132" y="666"/>
                  </a:cubicBezTo>
                  <a:cubicBezTo>
                    <a:pt x="132" y="663"/>
                    <a:pt x="130" y="660"/>
                    <a:pt x="126" y="660"/>
                  </a:cubicBezTo>
                  <a:cubicBezTo>
                    <a:pt x="125" y="660"/>
                    <a:pt x="125" y="660"/>
                    <a:pt x="124" y="661"/>
                  </a:cubicBezTo>
                  <a:lnTo>
                    <a:pt x="43" y="544"/>
                  </a:lnTo>
                  <a:close/>
                  <a:moveTo>
                    <a:pt x="252" y="743"/>
                  </a:moveTo>
                  <a:cubicBezTo>
                    <a:pt x="252" y="743"/>
                    <a:pt x="252" y="743"/>
                    <a:pt x="252" y="742"/>
                  </a:cubicBezTo>
                  <a:cubicBezTo>
                    <a:pt x="252" y="739"/>
                    <a:pt x="250" y="736"/>
                    <a:pt x="246" y="736"/>
                  </a:cubicBezTo>
                  <a:cubicBezTo>
                    <a:pt x="245" y="736"/>
                    <a:pt x="243" y="737"/>
                    <a:pt x="242" y="738"/>
                  </a:cubicBezTo>
                  <a:cubicBezTo>
                    <a:pt x="132" y="668"/>
                    <a:pt x="132" y="668"/>
                    <a:pt x="132" y="668"/>
                  </a:cubicBezTo>
                  <a:cubicBezTo>
                    <a:pt x="132" y="668"/>
                    <a:pt x="132" y="668"/>
                    <a:pt x="132" y="667"/>
                  </a:cubicBezTo>
                  <a:cubicBezTo>
                    <a:pt x="148" y="672"/>
                    <a:pt x="148" y="672"/>
                    <a:pt x="148" y="672"/>
                  </a:cubicBezTo>
                  <a:cubicBezTo>
                    <a:pt x="167" y="677"/>
                    <a:pt x="167" y="677"/>
                    <a:pt x="167" y="677"/>
                  </a:cubicBezTo>
                  <a:cubicBezTo>
                    <a:pt x="167" y="678"/>
                    <a:pt x="167" y="678"/>
                    <a:pt x="167" y="679"/>
                  </a:cubicBezTo>
                  <a:cubicBezTo>
                    <a:pt x="167" y="684"/>
                    <a:pt x="170" y="688"/>
                    <a:pt x="175" y="688"/>
                  </a:cubicBezTo>
                  <a:cubicBezTo>
                    <a:pt x="178" y="688"/>
                    <a:pt x="180" y="686"/>
                    <a:pt x="182" y="684"/>
                  </a:cubicBezTo>
                  <a:cubicBezTo>
                    <a:pt x="273" y="749"/>
                    <a:pt x="273" y="749"/>
                    <a:pt x="273" y="749"/>
                  </a:cubicBezTo>
                  <a:cubicBezTo>
                    <a:pt x="272" y="749"/>
                    <a:pt x="272" y="750"/>
                    <a:pt x="272" y="750"/>
                  </a:cubicBezTo>
                  <a:lnTo>
                    <a:pt x="252" y="743"/>
                  </a:lnTo>
                  <a:close/>
                  <a:moveTo>
                    <a:pt x="284" y="752"/>
                  </a:moveTo>
                  <a:cubicBezTo>
                    <a:pt x="284" y="752"/>
                    <a:pt x="284" y="752"/>
                    <a:pt x="284" y="752"/>
                  </a:cubicBezTo>
                  <a:cubicBezTo>
                    <a:pt x="284" y="748"/>
                    <a:pt x="281" y="746"/>
                    <a:pt x="278" y="746"/>
                  </a:cubicBezTo>
                  <a:cubicBezTo>
                    <a:pt x="276" y="746"/>
                    <a:pt x="274" y="747"/>
                    <a:pt x="273" y="748"/>
                  </a:cubicBezTo>
                  <a:cubicBezTo>
                    <a:pt x="233" y="719"/>
                    <a:pt x="233" y="719"/>
                    <a:pt x="233" y="719"/>
                  </a:cubicBezTo>
                  <a:cubicBezTo>
                    <a:pt x="182" y="684"/>
                    <a:pt x="182" y="684"/>
                    <a:pt x="182" y="684"/>
                  </a:cubicBezTo>
                  <a:cubicBezTo>
                    <a:pt x="183" y="683"/>
                    <a:pt x="183" y="681"/>
                    <a:pt x="184" y="680"/>
                  </a:cubicBezTo>
                  <a:cubicBezTo>
                    <a:pt x="192" y="681"/>
                    <a:pt x="192" y="681"/>
                    <a:pt x="192" y="681"/>
                  </a:cubicBezTo>
                  <a:cubicBezTo>
                    <a:pt x="262" y="688"/>
                    <a:pt x="262" y="688"/>
                    <a:pt x="262" y="688"/>
                  </a:cubicBezTo>
                  <a:cubicBezTo>
                    <a:pt x="262" y="688"/>
                    <a:pt x="262" y="688"/>
                    <a:pt x="262" y="689"/>
                  </a:cubicBezTo>
                  <a:cubicBezTo>
                    <a:pt x="262" y="694"/>
                    <a:pt x="266" y="697"/>
                    <a:pt x="271" y="697"/>
                  </a:cubicBezTo>
                  <a:cubicBezTo>
                    <a:pt x="273" y="697"/>
                    <a:pt x="275" y="697"/>
                    <a:pt x="276" y="695"/>
                  </a:cubicBezTo>
                  <a:cubicBezTo>
                    <a:pt x="325" y="754"/>
                    <a:pt x="325" y="754"/>
                    <a:pt x="325" y="754"/>
                  </a:cubicBezTo>
                  <a:cubicBezTo>
                    <a:pt x="325" y="755"/>
                    <a:pt x="324" y="756"/>
                    <a:pt x="324" y="757"/>
                  </a:cubicBezTo>
                  <a:lnTo>
                    <a:pt x="284" y="752"/>
                  </a:lnTo>
                  <a:close/>
                  <a:moveTo>
                    <a:pt x="335" y="758"/>
                  </a:moveTo>
                  <a:cubicBezTo>
                    <a:pt x="335" y="755"/>
                    <a:pt x="332" y="752"/>
                    <a:pt x="329" y="752"/>
                  </a:cubicBezTo>
                  <a:cubicBezTo>
                    <a:pt x="328" y="752"/>
                    <a:pt x="327" y="753"/>
                    <a:pt x="326" y="753"/>
                  </a:cubicBezTo>
                  <a:cubicBezTo>
                    <a:pt x="297" y="719"/>
                    <a:pt x="297" y="719"/>
                    <a:pt x="297" y="719"/>
                  </a:cubicBezTo>
                  <a:cubicBezTo>
                    <a:pt x="277" y="695"/>
                    <a:pt x="277" y="695"/>
                    <a:pt x="277" y="695"/>
                  </a:cubicBezTo>
                  <a:cubicBezTo>
                    <a:pt x="278" y="693"/>
                    <a:pt x="279" y="691"/>
                    <a:pt x="279" y="689"/>
                  </a:cubicBezTo>
                  <a:cubicBezTo>
                    <a:pt x="376" y="692"/>
                    <a:pt x="376" y="692"/>
                    <a:pt x="376" y="692"/>
                  </a:cubicBezTo>
                  <a:cubicBezTo>
                    <a:pt x="376" y="696"/>
                    <a:pt x="380" y="700"/>
                    <a:pt x="384" y="700"/>
                  </a:cubicBezTo>
                  <a:cubicBezTo>
                    <a:pt x="384" y="756"/>
                    <a:pt x="384" y="756"/>
                    <a:pt x="384" y="756"/>
                  </a:cubicBezTo>
                  <a:cubicBezTo>
                    <a:pt x="382" y="756"/>
                    <a:pt x="379" y="758"/>
                    <a:pt x="379" y="760"/>
                  </a:cubicBezTo>
                  <a:lnTo>
                    <a:pt x="335" y="758"/>
                  </a:lnTo>
                  <a:close/>
                  <a:moveTo>
                    <a:pt x="390" y="760"/>
                  </a:moveTo>
                  <a:cubicBezTo>
                    <a:pt x="390" y="758"/>
                    <a:pt x="388" y="756"/>
                    <a:pt x="385" y="756"/>
                  </a:cubicBezTo>
                  <a:cubicBezTo>
                    <a:pt x="385" y="700"/>
                    <a:pt x="385" y="700"/>
                    <a:pt x="385" y="700"/>
                  </a:cubicBezTo>
                  <a:cubicBezTo>
                    <a:pt x="389" y="699"/>
                    <a:pt x="392" y="696"/>
                    <a:pt x="393" y="692"/>
                  </a:cubicBezTo>
                  <a:cubicBezTo>
                    <a:pt x="490" y="689"/>
                    <a:pt x="490" y="689"/>
                    <a:pt x="490" y="689"/>
                  </a:cubicBezTo>
                  <a:cubicBezTo>
                    <a:pt x="491" y="691"/>
                    <a:pt x="492" y="693"/>
                    <a:pt x="493" y="694"/>
                  </a:cubicBezTo>
                  <a:cubicBezTo>
                    <a:pt x="444" y="752"/>
                    <a:pt x="444" y="752"/>
                    <a:pt x="444" y="752"/>
                  </a:cubicBezTo>
                  <a:cubicBezTo>
                    <a:pt x="443" y="752"/>
                    <a:pt x="442" y="751"/>
                    <a:pt x="441" y="751"/>
                  </a:cubicBezTo>
                  <a:cubicBezTo>
                    <a:pt x="437" y="751"/>
                    <a:pt x="435" y="754"/>
                    <a:pt x="435" y="757"/>
                  </a:cubicBezTo>
                  <a:cubicBezTo>
                    <a:pt x="435" y="757"/>
                    <a:pt x="435" y="758"/>
                    <a:pt x="435" y="758"/>
                  </a:cubicBezTo>
                  <a:lnTo>
                    <a:pt x="390" y="760"/>
                  </a:lnTo>
                  <a:close/>
                  <a:moveTo>
                    <a:pt x="527" y="739"/>
                  </a:moveTo>
                  <a:cubicBezTo>
                    <a:pt x="526" y="737"/>
                    <a:pt x="525" y="736"/>
                    <a:pt x="523" y="736"/>
                  </a:cubicBezTo>
                  <a:cubicBezTo>
                    <a:pt x="520" y="736"/>
                    <a:pt x="517" y="739"/>
                    <a:pt x="517" y="742"/>
                  </a:cubicBezTo>
                  <a:cubicBezTo>
                    <a:pt x="517" y="743"/>
                    <a:pt x="517" y="743"/>
                    <a:pt x="517" y="743"/>
                  </a:cubicBezTo>
                  <a:cubicBezTo>
                    <a:pt x="497" y="750"/>
                    <a:pt x="497" y="750"/>
                    <a:pt x="497" y="750"/>
                  </a:cubicBezTo>
                  <a:cubicBezTo>
                    <a:pt x="497" y="750"/>
                    <a:pt x="497" y="749"/>
                    <a:pt x="496" y="749"/>
                  </a:cubicBezTo>
                  <a:cubicBezTo>
                    <a:pt x="587" y="684"/>
                    <a:pt x="587" y="684"/>
                    <a:pt x="587" y="684"/>
                  </a:cubicBezTo>
                  <a:cubicBezTo>
                    <a:pt x="589" y="686"/>
                    <a:pt x="591" y="688"/>
                    <a:pt x="594" y="688"/>
                  </a:cubicBezTo>
                  <a:cubicBezTo>
                    <a:pt x="599" y="688"/>
                    <a:pt x="603" y="684"/>
                    <a:pt x="603" y="679"/>
                  </a:cubicBezTo>
                  <a:cubicBezTo>
                    <a:pt x="603" y="678"/>
                    <a:pt x="603" y="678"/>
                    <a:pt x="602" y="677"/>
                  </a:cubicBezTo>
                  <a:cubicBezTo>
                    <a:pt x="637" y="667"/>
                    <a:pt x="637" y="667"/>
                    <a:pt x="637" y="667"/>
                  </a:cubicBezTo>
                  <a:cubicBezTo>
                    <a:pt x="637" y="668"/>
                    <a:pt x="637" y="668"/>
                    <a:pt x="637" y="668"/>
                  </a:cubicBezTo>
                  <a:lnTo>
                    <a:pt x="527" y="739"/>
                  </a:lnTo>
                  <a:close/>
                  <a:moveTo>
                    <a:pt x="645" y="661"/>
                  </a:moveTo>
                  <a:cubicBezTo>
                    <a:pt x="645" y="660"/>
                    <a:pt x="644" y="660"/>
                    <a:pt x="643" y="660"/>
                  </a:cubicBezTo>
                  <a:cubicBezTo>
                    <a:pt x="639" y="660"/>
                    <a:pt x="637" y="663"/>
                    <a:pt x="637" y="666"/>
                  </a:cubicBezTo>
                  <a:cubicBezTo>
                    <a:pt x="637" y="666"/>
                    <a:pt x="637" y="666"/>
                    <a:pt x="637" y="667"/>
                  </a:cubicBezTo>
                  <a:cubicBezTo>
                    <a:pt x="626" y="670"/>
                    <a:pt x="626" y="670"/>
                    <a:pt x="626" y="670"/>
                  </a:cubicBezTo>
                  <a:cubicBezTo>
                    <a:pt x="602" y="676"/>
                    <a:pt x="602" y="676"/>
                    <a:pt x="602" y="676"/>
                  </a:cubicBezTo>
                  <a:cubicBezTo>
                    <a:pt x="601" y="674"/>
                    <a:pt x="600" y="673"/>
                    <a:pt x="598" y="672"/>
                  </a:cubicBezTo>
                  <a:cubicBezTo>
                    <a:pt x="615" y="642"/>
                    <a:pt x="615" y="642"/>
                    <a:pt x="615" y="642"/>
                  </a:cubicBezTo>
                  <a:cubicBezTo>
                    <a:pt x="664" y="557"/>
                    <a:pt x="664" y="557"/>
                    <a:pt x="664" y="557"/>
                  </a:cubicBezTo>
                  <a:cubicBezTo>
                    <a:pt x="665" y="557"/>
                    <a:pt x="666" y="558"/>
                    <a:pt x="668" y="558"/>
                  </a:cubicBezTo>
                  <a:cubicBezTo>
                    <a:pt x="672" y="558"/>
                    <a:pt x="676" y="554"/>
                    <a:pt x="676" y="549"/>
                  </a:cubicBezTo>
                  <a:cubicBezTo>
                    <a:pt x="676" y="549"/>
                    <a:pt x="676" y="549"/>
                    <a:pt x="676" y="548"/>
                  </a:cubicBezTo>
                  <a:cubicBezTo>
                    <a:pt x="723" y="541"/>
                    <a:pt x="723" y="541"/>
                    <a:pt x="723" y="541"/>
                  </a:cubicBezTo>
                  <a:cubicBezTo>
                    <a:pt x="723" y="542"/>
                    <a:pt x="724" y="544"/>
                    <a:pt x="726" y="545"/>
                  </a:cubicBezTo>
                  <a:lnTo>
                    <a:pt x="645" y="661"/>
                  </a:lnTo>
                  <a:close/>
                  <a:moveTo>
                    <a:pt x="730" y="534"/>
                  </a:moveTo>
                  <a:cubicBezTo>
                    <a:pt x="730" y="534"/>
                    <a:pt x="729" y="534"/>
                    <a:pt x="729" y="534"/>
                  </a:cubicBezTo>
                  <a:cubicBezTo>
                    <a:pt x="726" y="534"/>
                    <a:pt x="723" y="537"/>
                    <a:pt x="723" y="540"/>
                  </a:cubicBezTo>
                  <a:cubicBezTo>
                    <a:pt x="723" y="540"/>
                    <a:pt x="723" y="540"/>
                    <a:pt x="723" y="540"/>
                  </a:cubicBezTo>
                  <a:cubicBezTo>
                    <a:pt x="676" y="548"/>
                    <a:pt x="676" y="548"/>
                    <a:pt x="676" y="548"/>
                  </a:cubicBezTo>
                  <a:cubicBezTo>
                    <a:pt x="676" y="544"/>
                    <a:pt x="673" y="542"/>
                    <a:pt x="670" y="541"/>
                  </a:cubicBezTo>
                  <a:cubicBezTo>
                    <a:pt x="681" y="472"/>
                    <a:pt x="681" y="472"/>
                    <a:pt x="681" y="472"/>
                  </a:cubicBezTo>
                  <a:cubicBezTo>
                    <a:pt x="694" y="393"/>
                    <a:pt x="694" y="393"/>
                    <a:pt x="694" y="393"/>
                  </a:cubicBezTo>
                  <a:cubicBezTo>
                    <a:pt x="694" y="393"/>
                    <a:pt x="694" y="393"/>
                    <a:pt x="695" y="393"/>
                  </a:cubicBezTo>
                  <a:cubicBezTo>
                    <a:pt x="699" y="393"/>
                    <a:pt x="703" y="389"/>
                    <a:pt x="703" y="384"/>
                  </a:cubicBezTo>
                  <a:cubicBezTo>
                    <a:pt x="757" y="384"/>
                    <a:pt x="757" y="384"/>
                    <a:pt x="757" y="384"/>
                  </a:cubicBezTo>
                  <a:cubicBezTo>
                    <a:pt x="757" y="387"/>
                    <a:pt x="759" y="389"/>
                    <a:pt x="761" y="390"/>
                  </a:cubicBezTo>
                  <a:lnTo>
                    <a:pt x="730" y="534"/>
                  </a:lnTo>
                  <a:close/>
                </a:path>
              </a:pathLst>
            </a:custGeom>
            <a:gradFill>
              <a:gsLst>
                <a:gs pos="100000">
                  <a:srgbClr val="153B6A"/>
                </a:gs>
                <a:gs pos="0">
                  <a:srgbClr val="17D5F7"/>
                </a:gs>
              </a:gsLst>
              <a:path path="shape">
                <a:fillToRect l="50000" t="50000" r="50000" b="50000"/>
              </a:path>
            </a:gradFill>
            <a:ln>
              <a:noFill/>
            </a:ln>
          </p:spPr>
          <p:txBody>
            <a:bodyPr vert="horz" wrap="square" lIns="68580" tIns="34290" rIns="68580" bIns="34290" numCol="1" anchor="t" anchorCtr="0" compatLnSpc="1"/>
            <a:lstStyle/>
            <a:p>
              <a:pPr algn="ctr"/>
              <a:endParaRPr lang="zh-CN" altLang="en-US" sz="600">
                <a:solidFill>
                  <a:srgbClr val="15F2FA"/>
                </a:solidFill>
                <a:latin typeface="微软雅黑" panose="020B0503020204020204" charset="-122"/>
                <a:ea typeface="微软雅黑" panose="020B0503020204020204" charset="-122"/>
              </a:endParaRPr>
            </a:p>
          </p:txBody>
        </p:sp>
        <p:sp>
          <p:nvSpPr>
            <p:cNvPr id="21" name="文本框 6"/>
            <p:cNvSpPr txBox="1">
              <a:spLocks noChangeArrowheads="1"/>
            </p:cNvSpPr>
            <p:nvPr/>
          </p:nvSpPr>
          <p:spPr bwMode="auto">
            <a:xfrm>
              <a:off x="2867592" y="1556604"/>
              <a:ext cx="2120013" cy="1902768"/>
            </a:xfrm>
            <a:prstGeom prst="rect">
              <a:avLst/>
            </a:prstGeom>
            <a:noFill/>
          </p:spPr>
          <p:txBody>
            <a:bodyPr wrap="none">
              <a:spAutoFit/>
            </a:bodyPr>
            <a:lstStyle>
              <a:defPPr>
                <a:defRPr lang="zh-CN"/>
              </a:defPPr>
              <a:lvl1pPr>
                <a:defRPr sz="16600">
                  <a:ln w="38100">
                    <a:noFill/>
                  </a:ln>
                  <a:solidFill>
                    <a:schemeClr val="bg1"/>
                  </a:solidFill>
                  <a:latin typeface="Impact" panose="020B0806030902050204" pitchFamily="34" charset="0"/>
                  <a:ea typeface="微软雅黑" panose="020B0503020204020204" charset="-122"/>
                </a:defRPr>
              </a:lvl1pPr>
            </a:lstStyle>
            <a:p>
              <a:pPr algn="ctr"/>
              <a:r>
                <a:rPr lang="en-US" altLang="zh-CN" sz="3600" dirty="0">
                  <a:solidFill>
                    <a:srgbClr val="15F2FA"/>
                  </a:solidFill>
                  <a:latin typeface="微软雅黑" panose="020B0503020204020204" charset="-122"/>
                </a:rPr>
                <a:t>02</a:t>
              </a:r>
            </a:p>
          </p:txBody>
        </p:sp>
      </p:grpSp>
      <p:sp>
        <p:nvSpPr>
          <p:cNvPr id="22" name="文本框 21"/>
          <p:cNvSpPr txBox="1">
            <a:spLocks noChangeArrowheads="1"/>
          </p:cNvSpPr>
          <p:nvPr/>
        </p:nvSpPr>
        <p:spPr bwMode="auto">
          <a:xfrm>
            <a:off x="4726940" y="2317275"/>
            <a:ext cx="3144203" cy="414020"/>
          </a:xfrm>
          <a:prstGeom prst="rect">
            <a:avLst/>
          </a:prstGeom>
          <a:noFill/>
          <a:ln>
            <a:solidFill>
              <a:srgbClr val="15F2FA"/>
            </a:solidFill>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1350" dirty="0">
                <a:solidFill>
                  <a:srgbClr val="15F2FA"/>
                </a:solidFill>
                <a:latin typeface="微软雅黑" panose="020B0503020204020204" charset="-122"/>
                <a:ea typeface="微软雅黑" panose="020B0503020204020204" charset="-122"/>
                <a:cs typeface="Arial" panose="020B0604020202020204" pitchFamily="34" charset="0"/>
              </a:rPr>
              <a:t>Click To 2017</a:t>
            </a:r>
            <a:r>
              <a:rPr lang="en-US" altLang="zh-CN" sz="2100" b="1" dirty="0">
                <a:solidFill>
                  <a:srgbClr val="15F2FA"/>
                </a:solidFill>
                <a:latin typeface="微软雅黑" panose="020B0503020204020204" charset="-122"/>
                <a:ea typeface="微软雅黑" panose="020B0503020204020204" charset="-122"/>
                <a:cs typeface="Arial" panose="020B0604020202020204" pitchFamily="34" charset="0"/>
              </a:rPr>
              <a:t>工作完成情况</a:t>
            </a:r>
          </a:p>
        </p:txBody>
      </p:sp>
      <p:grpSp>
        <p:nvGrpSpPr>
          <p:cNvPr id="23" name="组合 22"/>
          <p:cNvGrpSpPr/>
          <p:nvPr/>
        </p:nvGrpSpPr>
        <p:grpSpPr>
          <a:xfrm>
            <a:off x="3804677" y="2877729"/>
            <a:ext cx="732515" cy="731712"/>
            <a:chOff x="2847396" y="1498776"/>
            <a:chExt cx="2160402" cy="2158035"/>
          </a:xfrm>
        </p:grpSpPr>
        <p:sp>
          <p:nvSpPr>
            <p:cNvPr id="24" name="Freeform 17"/>
            <p:cNvSpPr>
              <a:spLocks noEditPoints="1"/>
            </p:cNvSpPr>
            <p:nvPr/>
          </p:nvSpPr>
          <p:spPr bwMode="auto">
            <a:xfrm>
              <a:off x="2847396" y="1498776"/>
              <a:ext cx="2160402" cy="2158035"/>
            </a:xfrm>
            <a:custGeom>
              <a:avLst/>
              <a:gdLst>
                <a:gd name="T0" fmla="*/ 643 w 769"/>
                <a:gd name="T1" fmla="*/ 96 h 768"/>
                <a:gd name="T2" fmla="*/ 486 w 769"/>
                <a:gd name="T3" fmla="*/ 14 h 768"/>
                <a:gd name="T4" fmla="*/ 378 w 769"/>
                <a:gd name="T5" fmla="*/ 6 h 768"/>
                <a:gd name="T6" fmla="*/ 252 w 769"/>
                <a:gd name="T7" fmla="*/ 23 h 768"/>
                <a:gd name="T8" fmla="*/ 39 w 769"/>
                <a:gd name="T9" fmla="*/ 222 h 768"/>
                <a:gd name="T10" fmla="*/ 33 w 769"/>
                <a:gd name="T11" fmla="*/ 539 h 768"/>
                <a:gd name="T12" fmla="*/ 246 w 769"/>
                <a:gd name="T13" fmla="*/ 748 h 768"/>
                <a:gd name="T14" fmla="*/ 335 w 769"/>
                <a:gd name="T15" fmla="*/ 759 h 768"/>
                <a:gd name="T16" fmla="*/ 486 w 769"/>
                <a:gd name="T17" fmla="*/ 753 h 768"/>
                <a:gd name="T18" fmla="*/ 643 w 769"/>
                <a:gd name="T19" fmla="*/ 672 h 768"/>
                <a:gd name="T20" fmla="*/ 769 w 769"/>
                <a:gd name="T21" fmla="*/ 384 h 768"/>
                <a:gd name="T22" fmla="*/ 676 w 769"/>
                <a:gd name="T23" fmla="*/ 220 h 768"/>
                <a:gd name="T24" fmla="*/ 447 w 769"/>
                <a:gd name="T25" fmla="*/ 757 h 768"/>
                <a:gd name="T26" fmla="*/ 496 w 769"/>
                <a:gd name="T27" fmla="*/ 748 h 768"/>
                <a:gd name="T28" fmla="*/ 541 w 769"/>
                <a:gd name="T29" fmla="*/ 566 h 768"/>
                <a:gd name="T30" fmla="*/ 271 w 769"/>
                <a:gd name="T31" fmla="*/ 680 h 768"/>
                <a:gd name="T32" fmla="*/ 384 w 769"/>
                <a:gd name="T33" fmla="*/ 683 h 768"/>
                <a:gd name="T34" fmla="*/ 227 w 769"/>
                <a:gd name="T35" fmla="*/ 567 h 768"/>
                <a:gd name="T36" fmla="*/ 184 w 769"/>
                <a:gd name="T37" fmla="*/ 88 h 768"/>
                <a:gd name="T38" fmla="*/ 106 w 769"/>
                <a:gd name="T39" fmla="*/ 210 h 768"/>
                <a:gd name="T40" fmla="*/ 228 w 769"/>
                <a:gd name="T41" fmla="*/ 201 h 768"/>
                <a:gd name="T42" fmla="*/ 499 w 769"/>
                <a:gd name="T43" fmla="*/ 87 h 768"/>
                <a:gd name="T44" fmla="*/ 394 w 769"/>
                <a:gd name="T45" fmla="*/ 76 h 768"/>
                <a:gd name="T46" fmla="*/ 501 w 769"/>
                <a:gd name="T47" fmla="*/ 86 h 768"/>
                <a:gd name="T48" fmla="*/ 561 w 769"/>
                <a:gd name="T49" fmla="*/ 372 h 768"/>
                <a:gd name="T50" fmla="*/ 546 w 769"/>
                <a:gd name="T51" fmla="*/ 542 h 768"/>
                <a:gd name="T52" fmla="*/ 560 w 769"/>
                <a:gd name="T53" fmla="*/ 396 h 768"/>
                <a:gd name="T54" fmla="*/ 209 w 769"/>
                <a:gd name="T55" fmla="*/ 396 h 768"/>
                <a:gd name="T56" fmla="*/ 333 w 769"/>
                <a:gd name="T57" fmla="*/ 210 h 768"/>
                <a:gd name="T58" fmla="*/ 397 w 769"/>
                <a:gd name="T59" fmla="*/ 208 h 768"/>
                <a:gd name="T60" fmla="*/ 385 w 769"/>
                <a:gd name="T61" fmla="*/ 367 h 768"/>
                <a:gd name="T62" fmla="*/ 208 w 769"/>
                <a:gd name="T63" fmla="*/ 371 h 768"/>
                <a:gd name="T64" fmla="*/ 207 w 769"/>
                <a:gd name="T65" fmla="*/ 396 h 768"/>
                <a:gd name="T66" fmla="*/ 83 w 769"/>
                <a:gd name="T67" fmla="*/ 384 h 768"/>
                <a:gd name="T68" fmla="*/ 559 w 769"/>
                <a:gd name="T69" fmla="*/ 555 h 768"/>
                <a:gd name="T70" fmla="*/ 575 w 769"/>
                <a:gd name="T71" fmla="*/ 553 h 768"/>
                <a:gd name="T72" fmla="*/ 669 w 769"/>
                <a:gd name="T73" fmla="*/ 541 h 768"/>
                <a:gd name="T74" fmla="*/ 633 w 769"/>
                <a:gd name="T75" fmla="*/ 155 h 768"/>
                <a:gd name="T76" fmla="*/ 517 w 769"/>
                <a:gd name="T77" fmla="*/ 25 h 768"/>
                <a:gd name="T78" fmla="*/ 496 w 769"/>
                <a:gd name="T79" fmla="*/ 18 h 768"/>
                <a:gd name="T80" fmla="*/ 576 w 769"/>
                <a:gd name="T81" fmla="*/ 86 h 768"/>
                <a:gd name="T82" fmla="*/ 440 w 769"/>
                <a:gd name="T83" fmla="*/ 15 h 768"/>
                <a:gd name="T84" fmla="*/ 434 w 769"/>
                <a:gd name="T85" fmla="*/ 9 h 768"/>
                <a:gd name="T86" fmla="*/ 378 w 769"/>
                <a:gd name="T87" fmla="*/ 7 h 768"/>
                <a:gd name="T88" fmla="*/ 182 w 769"/>
                <a:gd name="T89" fmla="*/ 84 h 768"/>
                <a:gd name="T90" fmla="*/ 252 w 769"/>
                <a:gd name="T91" fmla="*/ 24 h 768"/>
                <a:gd name="T92" fmla="*/ 242 w 769"/>
                <a:gd name="T93" fmla="*/ 29 h 768"/>
                <a:gd name="T94" fmla="*/ 102 w 769"/>
                <a:gd name="T95" fmla="*/ 209 h 768"/>
                <a:gd name="T96" fmla="*/ 45 w 769"/>
                <a:gd name="T97" fmla="*/ 227 h 768"/>
                <a:gd name="T98" fmla="*/ 39 w 769"/>
                <a:gd name="T99" fmla="*/ 234 h 768"/>
                <a:gd name="T100" fmla="*/ 90 w 769"/>
                <a:gd name="T101" fmla="*/ 547 h 768"/>
                <a:gd name="T102" fmla="*/ 93 w 769"/>
                <a:gd name="T103" fmla="*/ 548 h 768"/>
                <a:gd name="T104" fmla="*/ 126 w 769"/>
                <a:gd name="T105" fmla="*/ 660 h 768"/>
                <a:gd name="T106" fmla="*/ 148 w 769"/>
                <a:gd name="T107" fmla="*/ 672 h 768"/>
                <a:gd name="T108" fmla="*/ 284 w 769"/>
                <a:gd name="T109" fmla="*/ 752 h 768"/>
                <a:gd name="T110" fmla="*/ 271 w 769"/>
                <a:gd name="T111" fmla="*/ 697 h 768"/>
                <a:gd name="T112" fmla="*/ 277 w 769"/>
                <a:gd name="T113" fmla="*/ 695 h 768"/>
                <a:gd name="T114" fmla="*/ 385 w 769"/>
                <a:gd name="T115" fmla="*/ 700 h 768"/>
                <a:gd name="T116" fmla="*/ 527 w 769"/>
                <a:gd name="T117" fmla="*/ 739 h 768"/>
                <a:gd name="T118" fmla="*/ 602 w 769"/>
                <a:gd name="T119" fmla="*/ 677 h 768"/>
                <a:gd name="T120" fmla="*/ 602 w 769"/>
                <a:gd name="T121" fmla="*/ 676 h 768"/>
                <a:gd name="T122" fmla="*/ 645 w 769"/>
                <a:gd name="T123" fmla="*/ 661 h 768"/>
                <a:gd name="T124" fmla="*/ 695 w 769"/>
                <a:gd name="T125" fmla="*/ 393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9" h="768">
                  <a:moveTo>
                    <a:pt x="763" y="378"/>
                  </a:moveTo>
                  <a:cubicBezTo>
                    <a:pt x="762" y="378"/>
                    <a:pt x="762" y="378"/>
                    <a:pt x="762" y="378"/>
                  </a:cubicBezTo>
                  <a:cubicBezTo>
                    <a:pt x="732" y="234"/>
                    <a:pt x="732" y="234"/>
                    <a:pt x="732" y="234"/>
                  </a:cubicBezTo>
                  <a:cubicBezTo>
                    <a:pt x="734" y="234"/>
                    <a:pt x="736" y="231"/>
                    <a:pt x="736" y="228"/>
                  </a:cubicBezTo>
                  <a:cubicBezTo>
                    <a:pt x="736" y="225"/>
                    <a:pt x="734" y="222"/>
                    <a:pt x="730" y="222"/>
                  </a:cubicBezTo>
                  <a:cubicBezTo>
                    <a:pt x="729" y="222"/>
                    <a:pt x="728" y="223"/>
                    <a:pt x="727" y="223"/>
                  </a:cubicBezTo>
                  <a:cubicBezTo>
                    <a:pt x="646" y="106"/>
                    <a:pt x="646" y="106"/>
                    <a:pt x="646" y="106"/>
                  </a:cubicBezTo>
                  <a:cubicBezTo>
                    <a:pt x="648" y="105"/>
                    <a:pt x="649" y="103"/>
                    <a:pt x="649" y="101"/>
                  </a:cubicBezTo>
                  <a:cubicBezTo>
                    <a:pt x="649" y="98"/>
                    <a:pt x="646" y="96"/>
                    <a:pt x="643" y="96"/>
                  </a:cubicBezTo>
                  <a:cubicBezTo>
                    <a:pt x="641" y="96"/>
                    <a:pt x="639" y="97"/>
                    <a:pt x="638" y="98"/>
                  </a:cubicBezTo>
                  <a:cubicBezTo>
                    <a:pt x="528" y="28"/>
                    <a:pt x="528" y="28"/>
                    <a:pt x="528" y="28"/>
                  </a:cubicBezTo>
                  <a:cubicBezTo>
                    <a:pt x="528" y="27"/>
                    <a:pt x="529" y="26"/>
                    <a:pt x="529" y="25"/>
                  </a:cubicBezTo>
                  <a:cubicBezTo>
                    <a:pt x="529" y="22"/>
                    <a:pt x="526" y="19"/>
                    <a:pt x="523" y="19"/>
                  </a:cubicBezTo>
                  <a:cubicBezTo>
                    <a:pt x="520" y="19"/>
                    <a:pt x="518" y="21"/>
                    <a:pt x="517" y="23"/>
                  </a:cubicBezTo>
                  <a:cubicBezTo>
                    <a:pt x="497" y="17"/>
                    <a:pt x="497" y="17"/>
                    <a:pt x="497" y="17"/>
                  </a:cubicBezTo>
                  <a:cubicBezTo>
                    <a:pt x="497" y="16"/>
                    <a:pt x="497" y="15"/>
                    <a:pt x="497" y="15"/>
                  </a:cubicBezTo>
                  <a:cubicBezTo>
                    <a:pt x="497" y="12"/>
                    <a:pt x="495" y="9"/>
                    <a:pt x="492" y="9"/>
                  </a:cubicBezTo>
                  <a:cubicBezTo>
                    <a:pt x="489" y="9"/>
                    <a:pt x="486" y="11"/>
                    <a:pt x="486" y="14"/>
                  </a:cubicBezTo>
                  <a:cubicBezTo>
                    <a:pt x="446" y="10"/>
                    <a:pt x="446" y="10"/>
                    <a:pt x="446" y="10"/>
                  </a:cubicBezTo>
                  <a:cubicBezTo>
                    <a:pt x="446" y="9"/>
                    <a:pt x="446" y="9"/>
                    <a:pt x="446" y="9"/>
                  </a:cubicBezTo>
                  <a:cubicBezTo>
                    <a:pt x="446" y="6"/>
                    <a:pt x="443" y="3"/>
                    <a:pt x="440" y="3"/>
                  </a:cubicBezTo>
                  <a:cubicBezTo>
                    <a:pt x="437" y="3"/>
                    <a:pt x="434" y="5"/>
                    <a:pt x="434" y="9"/>
                  </a:cubicBezTo>
                  <a:cubicBezTo>
                    <a:pt x="390" y="6"/>
                    <a:pt x="390" y="6"/>
                    <a:pt x="390" y="6"/>
                  </a:cubicBezTo>
                  <a:cubicBezTo>
                    <a:pt x="390" y="6"/>
                    <a:pt x="390" y="6"/>
                    <a:pt x="390" y="6"/>
                  </a:cubicBezTo>
                  <a:cubicBezTo>
                    <a:pt x="390" y="2"/>
                    <a:pt x="387" y="0"/>
                    <a:pt x="384" y="0"/>
                  </a:cubicBezTo>
                  <a:cubicBezTo>
                    <a:pt x="381" y="0"/>
                    <a:pt x="378" y="2"/>
                    <a:pt x="378" y="6"/>
                  </a:cubicBezTo>
                  <a:cubicBezTo>
                    <a:pt x="378" y="6"/>
                    <a:pt x="378" y="6"/>
                    <a:pt x="378" y="6"/>
                  </a:cubicBezTo>
                  <a:cubicBezTo>
                    <a:pt x="335" y="9"/>
                    <a:pt x="335" y="9"/>
                    <a:pt x="335" y="9"/>
                  </a:cubicBezTo>
                  <a:cubicBezTo>
                    <a:pt x="334" y="6"/>
                    <a:pt x="332" y="3"/>
                    <a:pt x="329" y="3"/>
                  </a:cubicBezTo>
                  <a:cubicBezTo>
                    <a:pt x="325" y="3"/>
                    <a:pt x="323" y="6"/>
                    <a:pt x="323" y="9"/>
                  </a:cubicBezTo>
                  <a:cubicBezTo>
                    <a:pt x="323" y="9"/>
                    <a:pt x="323" y="9"/>
                    <a:pt x="323" y="10"/>
                  </a:cubicBezTo>
                  <a:cubicBezTo>
                    <a:pt x="283" y="14"/>
                    <a:pt x="283" y="14"/>
                    <a:pt x="283" y="14"/>
                  </a:cubicBezTo>
                  <a:cubicBezTo>
                    <a:pt x="283" y="11"/>
                    <a:pt x="281" y="9"/>
                    <a:pt x="278" y="9"/>
                  </a:cubicBezTo>
                  <a:cubicBezTo>
                    <a:pt x="274" y="9"/>
                    <a:pt x="272" y="12"/>
                    <a:pt x="272" y="15"/>
                  </a:cubicBezTo>
                  <a:cubicBezTo>
                    <a:pt x="272" y="15"/>
                    <a:pt x="272" y="16"/>
                    <a:pt x="272" y="17"/>
                  </a:cubicBezTo>
                  <a:cubicBezTo>
                    <a:pt x="252" y="23"/>
                    <a:pt x="252" y="23"/>
                    <a:pt x="252" y="23"/>
                  </a:cubicBezTo>
                  <a:cubicBezTo>
                    <a:pt x="251" y="21"/>
                    <a:pt x="249" y="19"/>
                    <a:pt x="246" y="19"/>
                  </a:cubicBezTo>
                  <a:cubicBezTo>
                    <a:pt x="243" y="19"/>
                    <a:pt x="241" y="22"/>
                    <a:pt x="241" y="25"/>
                  </a:cubicBezTo>
                  <a:cubicBezTo>
                    <a:pt x="241" y="26"/>
                    <a:pt x="241" y="27"/>
                    <a:pt x="241" y="28"/>
                  </a:cubicBezTo>
                  <a:cubicBezTo>
                    <a:pt x="131" y="98"/>
                    <a:pt x="131" y="98"/>
                    <a:pt x="131" y="98"/>
                  </a:cubicBezTo>
                  <a:cubicBezTo>
                    <a:pt x="130" y="97"/>
                    <a:pt x="128" y="96"/>
                    <a:pt x="126" y="96"/>
                  </a:cubicBezTo>
                  <a:cubicBezTo>
                    <a:pt x="123" y="96"/>
                    <a:pt x="120" y="98"/>
                    <a:pt x="120" y="101"/>
                  </a:cubicBezTo>
                  <a:cubicBezTo>
                    <a:pt x="120" y="103"/>
                    <a:pt x="121" y="105"/>
                    <a:pt x="123" y="106"/>
                  </a:cubicBezTo>
                  <a:cubicBezTo>
                    <a:pt x="42" y="223"/>
                    <a:pt x="42" y="223"/>
                    <a:pt x="42" y="223"/>
                  </a:cubicBezTo>
                  <a:cubicBezTo>
                    <a:pt x="41" y="222"/>
                    <a:pt x="40" y="222"/>
                    <a:pt x="39" y="222"/>
                  </a:cubicBezTo>
                  <a:cubicBezTo>
                    <a:pt x="36" y="222"/>
                    <a:pt x="33" y="224"/>
                    <a:pt x="33" y="228"/>
                  </a:cubicBezTo>
                  <a:cubicBezTo>
                    <a:pt x="33" y="231"/>
                    <a:pt x="35" y="233"/>
                    <a:pt x="38" y="233"/>
                  </a:cubicBezTo>
                  <a:cubicBezTo>
                    <a:pt x="7" y="378"/>
                    <a:pt x="7" y="378"/>
                    <a:pt x="7" y="378"/>
                  </a:cubicBezTo>
                  <a:cubicBezTo>
                    <a:pt x="7" y="378"/>
                    <a:pt x="7" y="378"/>
                    <a:pt x="6" y="378"/>
                  </a:cubicBezTo>
                  <a:cubicBezTo>
                    <a:pt x="3" y="378"/>
                    <a:pt x="0" y="381"/>
                    <a:pt x="0" y="384"/>
                  </a:cubicBezTo>
                  <a:cubicBezTo>
                    <a:pt x="0" y="387"/>
                    <a:pt x="3" y="390"/>
                    <a:pt x="6" y="390"/>
                  </a:cubicBezTo>
                  <a:cubicBezTo>
                    <a:pt x="7" y="390"/>
                    <a:pt x="7" y="390"/>
                    <a:pt x="8" y="390"/>
                  </a:cubicBezTo>
                  <a:cubicBezTo>
                    <a:pt x="38" y="534"/>
                    <a:pt x="38" y="534"/>
                    <a:pt x="38" y="534"/>
                  </a:cubicBezTo>
                  <a:cubicBezTo>
                    <a:pt x="35" y="534"/>
                    <a:pt x="33" y="537"/>
                    <a:pt x="33" y="539"/>
                  </a:cubicBezTo>
                  <a:cubicBezTo>
                    <a:pt x="33" y="543"/>
                    <a:pt x="36" y="545"/>
                    <a:pt x="39" y="545"/>
                  </a:cubicBezTo>
                  <a:cubicBezTo>
                    <a:pt x="40" y="545"/>
                    <a:pt x="41" y="545"/>
                    <a:pt x="42" y="544"/>
                  </a:cubicBezTo>
                  <a:cubicBezTo>
                    <a:pt x="123" y="661"/>
                    <a:pt x="123" y="661"/>
                    <a:pt x="123" y="661"/>
                  </a:cubicBezTo>
                  <a:cubicBezTo>
                    <a:pt x="122" y="662"/>
                    <a:pt x="121" y="664"/>
                    <a:pt x="121" y="666"/>
                  </a:cubicBezTo>
                  <a:cubicBezTo>
                    <a:pt x="121" y="669"/>
                    <a:pt x="123" y="672"/>
                    <a:pt x="126" y="672"/>
                  </a:cubicBezTo>
                  <a:cubicBezTo>
                    <a:pt x="129" y="672"/>
                    <a:pt x="130" y="671"/>
                    <a:pt x="131" y="669"/>
                  </a:cubicBezTo>
                  <a:cubicBezTo>
                    <a:pt x="241" y="739"/>
                    <a:pt x="241" y="739"/>
                    <a:pt x="241" y="739"/>
                  </a:cubicBezTo>
                  <a:cubicBezTo>
                    <a:pt x="241" y="740"/>
                    <a:pt x="240" y="741"/>
                    <a:pt x="240" y="742"/>
                  </a:cubicBezTo>
                  <a:cubicBezTo>
                    <a:pt x="240" y="746"/>
                    <a:pt x="243" y="748"/>
                    <a:pt x="246" y="748"/>
                  </a:cubicBezTo>
                  <a:cubicBezTo>
                    <a:pt x="249" y="748"/>
                    <a:pt x="251" y="746"/>
                    <a:pt x="252" y="744"/>
                  </a:cubicBezTo>
                  <a:cubicBezTo>
                    <a:pt x="272" y="751"/>
                    <a:pt x="272" y="751"/>
                    <a:pt x="272" y="751"/>
                  </a:cubicBezTo>
                  <a:cubicBezTo>
                    <a:pt x="272" y="751"/>
                    <a:pt x="272" y="751"/>
                    <a:pt x="272" y="752"/>
                  </a:cubicBezTo>
                  <a:cubicBezTo>
                    <a:pt x="272" y="755"/>
                    <a:pt x="275" y="757"/>
                    <a:pt x="278" y="757"/>
                  </a:cubicBezTo>
                  <a:cubicBezTo>
                    <a:pt x="281" y="757"/>
                    <a:pt x="283" y="756"/>
                    <a:pt x="283" y="753"/>
                  </a:cubicBezTo>
                  <a:cubicBezTo>
                    <a:pt x="323" y="758"/>
                    <a:pt x="323" y="758"/>
                    <a:pt x="323" y="758"/>
                  </a:cubicBezTo>
                  <a:cubicBezTo>
                    <a:pt x="323" y="758"/>
                    <a:pt x="323" y="758"/>
                    <a:pt x="323" y="758"/>
                  </a:cubicBezTo>
                  <a:cubicBezTo>
                    <a:pt x="323" y="762"/>
                    <a:pt x="326" y="764"/>
                    <a:pt x="329" y="764"/>
                  </a:cubicBezTo>
                  <a:cubicBezTo>
                    <a:pt x="332" y="764"/>
                    <a:pt x="335" y="762"/>
                    <a:pt x="335" y="759"/>
                  </a:cubicBezTo>
                  <a:cubicBezTo>
                    <a:pt x="379" y="761"/>
                    <a:pt x="379" y="761"/>
                    <a:pt x="379" y="761"/>
                  </a:cubicBezTo>
                  <a:cubicBezTo>
                    <a:pt x="379" y="761"/>
                    <a:pt x="379" y="762"/>
                    <a:pt x="379" y="762"/>
                  </a:cubicBezTo>
                  <a:cubicBezTo>
                    <a:pt x="379" y="765"/>
                    <a:pt x="381" y="768"/>
                    <a:pt x="385" y="768"/>
                  </a:cubicBezTo>
                  <a:cubicBezTo>
                    <a:pt x="388" y="768"/>
                    <a:pt x="390" y="765"/>
                    <a:pt x="390" y="762"/>
                  </a:cubicBezTo>
                  <a:cubicBezTo>
                    <a:pt x="390" y="762"/>
                    <a:pt x="390" y="761"/>
                    <a:pt x="390" y="761"/>
                  </a:cubicBezTo>
                  <a:cubicBezTo>
                    <a:pt x="435" y="759"/>
                    <a:pt x="435" y="759"/>
                    <a:pt x="435" y="759"/>
                  </a:cubicBezTo>
                  <a:cubicBezTo>
                    <a:pt x="436" y="761"/>
                    <a:pt x="438" y="763"/>
                    <a:pt x="441" y="763"/>
                  </a:cubicBezTo>
                  <a:cubicBezTo>
                    <a:pt x="444" y="763"/>
                    <a:pt x="447" y="761"/>
                    <a:pt x="447" y="758"/>
                  </a:cubicBezTo>
                  <a:cubicBezTo>
                    <a:pt x="486" y="753"/>
                    <a:pt x="486" y="753"/>
                    <a:pt x="486" y="753"/>
                  </a:cubicBezTo>
                  <a:cubicBezTo>
                    <a:pt x="486" y="756"/>
                    <a:pt x="489" y="758"/>
                    <a:pt x="492" y="758"/>
                  </a:cubicBezTo>
                  <a:cubicBezTo>
                    <a:pt x="495" y="758"/>
                    <a:pt x="497" y="756"/>
                    <a:pt x="497" y="752"/>
                  </a:cubicBezTo>
                  <a:cubicBezTo>
                    <a:pt x="497" y="752"/>
                    <a:pt x="497" y="751"/>
                    <a:pt x="497" y="751"/>
                  </a:cubicBezTo>
                  <a:cubicBezTo>
                    <a:pt x="517" y="744"/>
                    <a:pt x="517" y="744"/>
                    <a:pt x="517" y="744"/>
                  </a:cubicBezTo>
                  <a:cubicBezTo>
                    <a:pt x="518" y="747"/>
                    <a:pt x="520" y="748"/>
                    <a:pt x="523" y="748"/>
                  </a:cubicBezTo>
                  <a:cubicBezTo>
                    <a:pt x="526" y="748"/>
                    <a:pt x="529" y="746"/>
                    <a:pt x="529" y="742"/>
                  </a:cubicBezTo>
                  <a:cubicBezTo>
                    <a:pt x="529" y="741"/>
                    <a:pt x="528" y="740"/>
                    <a:pt x="528" y="739"/>
                  </a:cubicBezTo>
                  <a:cubicBezTo>
                    <a:pt x="638" y="669"/>
                    <a:pt x="638" y="669"/>
                    <a:pt x="638" y="669"/>
                  </a:cubicBezTo>
                  <a:cubicBezTo>
                    <a:pt x="639" y="671"/>
                    <a:pt x="641" y="672"/>
                    <a:pt x="643" y="672"/>
                  </a:cubicBezTo>
                  <a:cubicBezTo>
                    <a:pt x="646" y="672"/>
                    <a:pt x="649" y="669"/>
                    <a:pt x="649" y="666"/>
                  </a:cubicBezTo>
                  <a:cubicBezTo>
                    <a:pt x="649" y="664"/>
                    <a:pt x="648" y="662"/>
                    <a:pt x="646" y="661"/>
                  </a:cubicBezTo>
                  <a:cubicBezTo>
                    <a:pt x="726" y="545"/>
                    <a:pt x="726" y="545"/>
                    <a:pt x="726" y="545"/>
                  </a:cubicBezTo>
                  <a:cubicBezTo>
                    <a:pt x="727" y="546"/>
                    <a:pt x="728" y="546"/>
                    <a:pt x="729" y="546"/>
                  </a:cubicBezTo>
                  <a:cubicBezTo>
                    <a:pt x="732" y="546"/>
                    <a:pt x="735" y="543"/>
                    <a:pt x="735" y="540"/>
                  </a:cubicBezTo>
                  <a:cubicBezTo>
                    <a:pt x="735" y="537"/>
                    <a:pt x="733" y="535"/>
                    <a:pt x="731" y="535"/>
                  </a:cubicBezTo>
                  <a:cubicBezTo>
                    <a:pt x="762" y="390"/>
                    <a:pt x="762" y="390"/>
                    <a:pt x="762" y="390"/>
                  </a:cubicBezTo>
                  <a:cubicBezTo>
                    <a:pt x="762" y="390"/>
                    <a:pt x="762" y="390"/>
                    <a:pt x="763" y="390"/>
                  </a:cubicBezTo>
                  <a:cubicBezTo>
                    <a:pt x="766" y="390"/>
                    <a:pt x="769" y="387"/>
                    <a:pt x="769" y="384"/>
                  </a:cubicBezTo>
                  <a:cubicBezTo>
                    <a:pt x="769" y="381"/>
                    <a:pt x="766" y="378"/>
                    <a:pt x="763" y="378"/>
                  </a:cubicBezTo>
                  <a:close/>
                  <a:moveTo>
                    <a:pt x="761" y="378"/>
                  </a:moveTo>
                  <a:cubicBezTo>
                    <a:pt x="759" y="379"/>
                    <a:pt x="757" y="381"/>
                    <a:pt x="757" y="383"/>
                  </a:cubicBezTo>
                  <a:cubicBezTo>
                    <a:pt x="703" y="383"/>
                    <a:pt x="703" y="383"/>
                    <a:pt x="703" y="383"/>
                  </a:cubicBezTo>
                  <a:cubicBezTo>
                    <a:pt x="703" y="379"/>
                    <a:pt x="699" y="375"/>
                    <a:pt x="695" y="375"/>
                  </a:cubicBezTo>
                  <a:cubicBezTo>
                    <a:pt x="695" y="375"/>
                    <a:pt x="694" y="376"/>
                    <a:pt x="694" y="376"/>
                  </a:cubicBezTo>
                  <a:cubicBezTo>
                    <a:pt x="690" y="349"/>
                    <a:pt x="690" y="349"/>
                    <a:pt x="690" y="349"/>
                  </a:cubicBezTo>
                  <a:cubicBezTo>
                    <a:pt x="670" y="226"/>
                    <a:pt x="670" y="226"/>
                    <a:pt x="670" y="226"/>
                  </a:cubicBezTo>
                  <a:cubicBezTo>
                    <a:pt x="673" y="226"/>
                    <a:pt x="676" y="223"/>
                    <a:pt x="676" y="220"/>
                  </a:cubicBezTo>
                  <a:cubicBezTo>
                    <a:pt x="680" y="220"/>
                    <a:pt x="680" y="220"/>
                    <a:pt x="680" y="220"/>
                  </a:cubicBezTo>
                  <a:cubicBezTo>
                    <a:pt x="725" y="227"/>
                    <a:pt x="725" y="227"/>
                    <a:pt x="725" y="227"/>
                  </a:cubicBezTo>
                  <a:cubicBezTo>
                    <a:pt x="724" y="228"/>
                    <a:pt x="724" y="228"/>
                    <a:pt x="724" y="228"/>
                  </a:cubicBezTo>
                  <a:cubicBezTo>
                    <a:pt x="724" y="232"/>
                    <a:pt x="727" y="234"/>
                    <a:pt x="730" y="234"/>
                  </a:cubicBezTo>
                  <a:cubicBezTo>
                    <a:pt x="730" y="234"/>
                    <a:pt x="731" y="234"/>
                    <a:pt x="731" y="234"/>
                  </a:cubicBezTo>
                  <a:lnTo>
                    <a:pt x="761" y="378"/>
                  </a:lnTo>
                  <a:close/>
                  <a:moveTo>
                    <a:pt x="492" y="747"/>
                  </a:moveTo>
                  <a:cubicBezTo>
                    <a:pt x="488" y="747"/>
                    <a:pt x="486" y="749"/>
                    <a:pt x="486" y="752"/>
                  </a:cubicBezTo>
                  <a:cubicBezTo>
                    <a:pt x="447" y="757"/>
                    <a:pt x="447" y="757"/>
                    <a:pt x="447" y="757"/>
                  </a:cubicBezTo>
                  <a:cubicBezTo>
                    <a:pt x="446" y="755"/>
                    <a:pt x="446" y="754"/>
                    <a:pt x="445" y="753"/>
                  </a:cubicBezTo>
                  <a:cubicBezTo>
                    <a:pt x="494" y="695"/>
                    <a:pt x="494" y="695"/>
                    <a:pt x="494" y="695"/>
                  </a:cubicBezTo>
                  <a:cubicBezTo>
                    <a:pt x="495" y="696"/>
                    <a:pt x="497" y="696"/>
                    <a:pt x="499" y="696"/>
                  </a:cubicBezTo>
                  <a:cubicBezTo>
                    <a:pt x="504" y="696"/>
                    <a:pt x="507" y="693"/>
                    <a:pt x="507" y="688"/>
                  </a:cubicBezTo>
                  <a:cubicBezTo>
                    <a:pt x="507" y="688"/>
                    <a:pt x="507" y="688"/>
                    <a:pt x="507" y="688"/>
                  </a:cubicBezTo>
                  <a:cubicBezTo>
                    <a:pt x="584" y="680"/>
                    <a:pt x="584" y="680"/>
                    <a:pt x="584" y="680"/>
                  </a:cubicBezTo>
                  <a:cubicBezTo>
                    <a:pt x="586" y="680"/>
                    <a:pt x="586" y="680"/>
                    <a:pt x="586" y="680"/>
                  </a:cubicBezTo>
                  <a:cubicBezTo>
                    <a:pt x="586" y="681"/>
                    <a:pt x="586" y="682"/>
                    <a:pt x="587" y="683"/>
                  </a:cubicBezTo>
                  <a:cubicBezTo>
                    <a:pt x="496" y="748"/>
                    <a:pt x="496" y="748"/>
                    <a:pt x="496" y="748"/>
                  </a:cubicBezTo>
                  <a:cubicBezTo>
                    <a:pt x="495" y="747"/>
                    <a:pt x="493" y="747"/>
                    <a:pt x="492" y="747"/>
                  </a:cubicBezTo>
                  <a:close/>
                  <a:moveTo>
                    <a:pt x="393" y="691"/>
                  </a:moveTo>
                  <a:cubicBezTo>
                    <a:pt x="393" y="687"/>
                    <a:pt x="389" y="683"/>
                    <a:pt x="385" y="683"/>
                  </a:cubicBezTo>
                  <a:cubicBezTo>
                    <a:pt x="385" y="572"/>
                    <a:pt x="385" y="572"/>
                    <a:pt x="385" y="572"/>
                  </a:cubicBezTo>
                  <a:cubicBezTo>
                    <a:pt x="392" y="572"/>
                    <a:pt x="397" y="567"/>
                    <a:pt x="397" y="560"/>
                  </a:cubicBezTo>
                  <a:cubicBezTo>
                    <a:pt x="397" y="560"/>
                    <a:pt x="397" y="560"/>
                    <a:pt x="397" y="560"/>
                  </a:cubicBezTo>
                  <a:cubicBezTo>
                    <a:pt x="493" y="557"/>
                    <a:pt x="493" y="557"/>
                    <a:pt x="493" y="557"/>
                  </a:cubicBezTo>
                  <a:cubicBezTo>
                    <a:pt x="534" y="556"/>
                    <a:pt x="534" y="556"/>
                    <a:pt x="534" y="556"/>
                  </a:cubicBezTo>
                  <a:cubicBezTo>
                    <a:pt x="534" y="561"/>
                    <a:pt x="537" y="565"/>
                    <a:pt x="541" y="566"/>
                  </a:cubicBezTo>
                  <a:cubicBezTo>
                    <a:pt x="501" y="680"/>
                    <a:pt x="501" y="680"/>
                    <a:pt x="501" y="680"/>
                  </a:cubicBezTo>
                  <a:cubicBezTo>
                    <a:pt x="500" y="679"/>
                    <a:pt x="500" y="679"/>
                    <a:pt x="499" y="679"/>
                  </a:cubicBezTo>
                  <a:cubicBezTo>
                    <a:pt x="494" y="679"/>
                    <a:pt x="490" y="683"/>
                    <a:pt x="490" y="688"/>
                  </a:cubicBezTo>
                  <a:cubicBezTo>
                    <a:pt x="490" y="688"/>
                    <a:pt x="490" y="688"/>
                    <a:pt x="490" y="688"/>
                  </a:cubicBezTo>
                  <a:cubicBezTo>
                    <a:pt x="486" y="688"/>
                    <a:pt x="486" y="688"/>
                    <a:pt x="486" y="688"/>
                  </a:cubicBezTo>
                  <a:lnTo>
                    <a:pt x="393" y="691"/>
                  </a:lnTo>
                  <a:close/>
                  <a:moveTo>
                    <a:pt x="376" y="691"/>
                  </a:moveTo>
                  <a:cubicBezTo>
                    <a:pt x="279" y="688"/>
                    <a:pt x="279" y="688"/>
                    <a:pt x="279" y="688"/>
                  </a:cubicBezTo>
                  <a:cubicBezTo>
                    <a:pt x="279" y="684"/>
                    <a:pt x="275" y="680"/>
                    <a:pt x="271" y="680"/>
                  </a:cubicBezTo>
                  <a:cubicBezTo>
                    <a:pt x="270" y="680"/>
                    <a:pt x="269" y="680"/>
                    <a:pt x="269" y="681"/>
                  </a:cubicBezTo>
                  <a:cubicBezTo>
                    <a:pt x="255" y="642"/>
                    <a:pt x="255" y="642"/>
                    <a:pt x="255" y="642"/>
                  </a:cubicBezTo>
                  <a:cubicBezTo>
                    <a:pt x="228" y="567"/>
                    <a:pt x="228" y="567"/>
                    <a:pt x="228" y="567"/>
                  </a:cubicBezTo>
                  <a:cubicBezTo>
                    <a:pt x="232" y="565"/>
                    <a:pt x="236" y="561"/>
                    <a:pt x="236" y="556"/>
                  </a:cubicBezTo>
                  <a:cubicBezTo>
                    <a:pt x="296" y="558"/>
                    <a:pt x="296" y="558"/>
                    <a:pt x="296" y="558"/>
                  </a:cubicBezTo>
                  <a:cubicBezTo>
                    <a:pt x="372" y="560"/>
                    <a:pt x="372" y="560"/>
                    <a:pt x="372" y="560"/>
                  </a:cubicBezTo>
                  <a:cubicBezTo>
                    <a:pt x="372" y="560"/>
                    <a:pt x="372" y="560"/>
                    <a:pt x="372" y="560"/>
                  </a:cubicBezTo>
                  <a:cubicBezTo>
                    <a:pt x="372" y="567"/>
                    <a:pt x="377" y="572"/>
                    <a:pt x="384" y="572"/>
                  </a:cubicBezTo>
                  <a:cubicBezTo>
                    <a:pt x="384" y="683"/>
                    <a:pt x="384" y="683"/>
                    <a:pt x="384" y="683"/>
                  </a:cubicBezTo>
                  <a:cubicBezTo>
                    <a:pt x="380" y="683"/>
                    <a:pt x="376" y="686"/>
                    <a:pt x="376" y="691"/>
                  </a:cubicBezTo>
                  <a:close/>
                  <a:moveTo>
                    <a:pt x="175" y="671"/>
                  </a:moveTo>
                  <a:cubicBezTo>
                    <a:pt x="174" y="671"/>
                    <a:pt x="173" y="671"/>
                    <a:pt x="172" y="672"/>
                  </a:cubicBezTo>
                  <a:cubicBezTo>
                    <a:pt x="106" y="556"/>
                    <a:pt x="106" y="556"/>
                    <a:pt x="106" y="556"/>
                  </a:cubicBezTo>
                  <a:cubicBezTo>
                    <a:pt x="108" y="555"/>
                    <a:pt x="110" y="553"/>
                    <a:pt x="110" y="550"/>
                  </a:cubicBezTo>
                  <a:cubicBezTo>
                    <a:pt x="160" y="553"/>
                    <a:pt x="160" y="553"/>
                    <a:pt x="160" y="553"/>
                  </a:cubicBezTo>
                  <a:cubicBezTo>
                    <a:pt x="211" y="555"/>
                    <a:pt x="211" y="555"/>
                    <a:pt x="211" y="555"/>
                  </a:cubicBezTo>
                  <a:cubicBezTo>
                    <a:pt x="211" y="562"/>
                    <a:pt x="217" y="567"/>
                    <a:pt x="224" y="567"/>
                  </a:cubicBezTo>
                  <a:cubicBezTo>
                    <a:pt x="225" y="567"/>
                    <a:pt x="226" y="567"/>
                    <a:pt x="227" y="567"/>
                  </a:cubicBezTo>
                  <a:cubicBezTo>
                    <a:pt x="268" y="681"/>
                    <a:pt x="268" y="681"/>
                    <a:pt x="268" y="681"/>
                  </a:cubicBezTo>
                  <a:cubicBezTo>
                    <a:pt x="265" y="682"/>
                    <a:pt x="263" y="684"/>
                    <a:pt x="262" y="687"/>
                  </a:cubicBezTo>
                  <a:cubicBezTo>
                    <a:pt x="193" y="680"/>
                    <a:pt x="193" y="680"/>
                    <a:pt x="193" y="680"/>
                  </a:cubicBezTo>
                  <a:cubicBezTo>
                    <a:pt x="184" y="679"/>
                    <a:pt x="184" y="679"/>
                    <a:pt x="184" y="679"/>
                  </a:cubicBezTo>
                  <a:cubicBezTo>
                    <a:pt x="184" y="679"/>
                    <a:pt x="184" y="679"/>
                    <a:pt x="184" y="679"/>
                  </a:cubicBezTo>
                  <a:cubicBezTo>
                    <a:pt x="184" y="675"/>
                    <a:pt x="180" y="671"/>
                    <a:pt x="175" y="671"/>
                  </a:cubicBezTo>
                  <a:close/>
                  <a:moveTo>
                    <a:pt x="176" y="97"/>
                  </a:moveTo>
                  <a:cubicBezTo>
                    <a:pt x="180" y="97"/>
                    <a:pt x="184" y="93"/>
                    <a:pt x="184" y="89"/>
                  </a:cubicBezTo>
                  <a:cubicBezTo>
                    <a:pt x="184" y="88"/>
                    <a:pt x="184" y="88"/>
                    <a:pt x="184" y="88"/>
                  </a:cubicBezTo>
                  <a:cubicBezTo>
                    <a:pt x="262" y="80"/>
                    <a:pt x="262" y="80"/>
                    <a:pt x="262" y="80"/>
                  </a:cubicBezTo>
                  <a:cubicBezTo>
                    <a:pt x="262" y="83"/>
                    <a:pt x="264" y="86"/>
                    <a:pt x="267" y="87"/>
                  </a:cubicBezTo>
                  <a:cubicBezTo>
                    <a:pt x="229" y="194"/>
                    <a:pt x="229" y="194"/>
                    <a:pt x="229" y="194"/>
                  </a:cubicBezTo>
                  <a:cubicBezTo>
                    <a:pt x="227" y="201"/>
                    <a:pt x="227" y="201"/>
                    <a:pt x="227" y="201"/>
                  </a:cubicBezTo>
                  <a:cubicBezTo>
                    <a:pt x="226" y="200"/>
                    <a:pt x="224" y="200"/>
                    <a:pt x="223" y="200"/>
                  </a:cubicBezTo>
                  <a:cubicBezTo>
                    <a:pt x="216" y="200"/>
                    <a:pt x="210" y="205"/>
                    <a:pt x="210" y="212"/>
                  </a:cubicBezTo>
                  <a:cubicBezTo>
                    <a:pt x="160" y="215"/>
                    <a:pt x="160" y="215"/>
                    <a:pt x="160" y="215"/>
                  </a:cubicBezTo>
                  <a:cubicBezTo>
                    <a:pt x="110" y="217"/>
                    <a:pt x="110" y="217"/>
                    <a:pt x="110" y="217"/>
                  </a:cubicBezTo>
                  <a:cubicBezTo>
                    <a:pt x="110" y="214"/>
                    <a:pt x="109" y="211"/>
                    <a:pt x="106" y="210"/>
                  </a:cubicBezTo>
                  <a:cubicBezTo>
                    <a:pt x="171" y="96"/>
                    <a:pt x="171" y="96"/>
                    <a:pt x="171" y="96"/>
                  </a:cubicBezTo>
                  <a:cubicBezTo>
                    <a:pt x="173" y="97"/>
                    <a:pt x="174" y="97"/>
                    <a:pt x="176" y="97"/>
                  </a:cubicBezTo>
                  <a:close/>
                  <a:moveTo>
                    <a:pt x="376" y="76"/>
                  </a:moveTo>
                  <a:cubicBezTo>
                    <a:pt x="377" y="80"/>
                    <a:pt x="380" y="84"/>
                    <a:pt x="384" y="84"/>
                  </a:cubicBezTo>
                  <a:cubicBezTo>
                    <a:pt x="384" y="196"/>
                    <a:pt x="384" y="196"/>
                    <a:pt x="384" y="196"/>
                  </a:cubicBezTo>
                  <a:cubicBezTo>
                    <a:pt x="377" y="196"/>
                    <a:pt x="372" y="201"/>
                    <a:pt x="372" y="208"/>
                  </a:cubicBezTo>
                  <a:cubicBezTo>
                    <a:pt x="276" y="210"/>
                    <a:pt x="276" y="210"/>
                    <a:pt x="276" y="210"/>
                  </a:cubicBezTo>
                  <a:cubicBezTo>
                    <a:pt x="235" y="211"/>
                    <a:pt x="235" y="211"/>
                    <a:pt x="235" y="211"/>
                  </a:cubicBezTo>
                  <a:cubicBezTo>
                    <a:pt x="235" y="207"/>
                    <a:pt x="232" y="203"/>
                    <a:pt x="228" y="201"/>
                  </a:cubicBezTo>
                  <a:cubicBezTo>
                    <a:pt x="268" y="88"/>
                    <a:pt x="268" y="88"/>
                    <a:pt x="268" y="88"/>
                  </a:cubicBezTo>
                  <a:cubicBezTo>
                    <a:pt x="269" y="88"/>
                    <a:pt x="270" y="88"/>
                    <a:pt x="270" y="88"/>
                  </a:cubicBezTo>
                  <a:cubicBezTo>
                    <a:pt x="275" y="88"/>
                    <a:pt x="279" y="84"/>
                    <a:pt x="279" y="79"/>
                  </a:cubicBezTo>
                  <a:cubicBezTo>
                    <a:pt x="279" y="79"/>
                    <a:pt x="279" y="79"/>
                    <a:pt x="279" y="79"/>
                  </a:cubicBezTo>
                  <a:cubicBezTo>
                    <a:pt x="283" y="79"/>
                    <a:pt x="283" y="79"/>
                    <a:pt x="283" y="79"/>
                  </a:cubicBezTo>
                  <a:lnTo>
                    <a:pt x="376" y="76"/>
                  </a:lnTo>
                  <a:close/>
                  <a:moveTo>
                    <a:pt x="394" y="76"/>
                  </a:moveTo>
                  <a:cubicBezTo>
                    <a:pt x="490" y="79"/>
                    <a:pt x="490" y="79"/>
                    <a:pt x="490" y="79"/>
                  </a:cubicBezTo>
                  <a:cubicBezTo>
                    <a:pt x="490" y="83"/>
                    <a:pt x="494" y="87"/>
                    <a:pt x="499" y="87"/>
                  </a:cubicBezTo>
                  <a:cubicBezTo>
                    <a:pt x="499" y="87"/>
                    <a:pt x="500" y="87"/>
                    <a:pt x="501" y="87"/>
                  </a:cubicBezTo>
                  <a:cubicBezTo>
                    <a:pt x="514" y="125"/>
                    <a:pt x="514" y="125"/>
                    <a:pt x="514" y="125"/>
                  </a:cubicBezTo>
                  <a:cubicBezTo>
                    <a:pt x="541" y="201"/>
                    <a:pt x="541" y="201"/>
                    <a:pt x="541" y="201"/>
                  </a:cubicBezTo>
                  <a:cubicBezTo>
                    <a:pt x="537" y="202"/>
                    <a:pt x="533" y="206"/>
                    <a:pt x="533" y="211"/>
                  </a:cubicBezTo>
                  <a:cubicBezTo>
                    <a:pt x="473" y="210"/>
                    <a:pt x="473" y="210"/>
                    <a:pt x="473" y="210"/>
                  </a:cubicBezTo>
                  <a:cubicBezTo>
                    <a:pt x="397" y="208"/>
                    <a:pt x="397" y="208"/>
                    <a:pt x="397" y="208"/>
                  </a:cubicBezTo>
                  <a:cubicBezTo>
                    <a:pt x="396" y="201"/>
                    <a:pt x="391" y="196"/>
                    <a:pt x="385" y="196"/>
                  </a:cubicBezTo>
                  <a:cubicBezTo>
                    <a:pt x="385" y="84"/>
                    <a:pt x="385" y="84"/>
                    <a:pt x="385" y="84"/>
                  </a:cubicBezTo>
                  <a:cubicBezTo>
                    <a:pt x="390" y="84"/>
                    <a:pt x="393" y="81"/>
                    <a:pt x="394" y="76"/>
                  </a:cubicBezTo>
                  <a:close/>
                  <a:moveTo>
                    <a:pt x="594" y="97"/>
                  </a:moveTo>
                  <a:cubicBezTo>
                    <a:pt x="595" y="97"/>
                    <a:pt x="597" y="97"/>
                    <a:pt x="598" y="96"/>
                  </a:cubicBezTo>
                  <a:cubicBezTo>
                    <a:pt x="664" y="211"/>
                    <a:pt x="664" y="211"/>
                    <a:pt x="664" y="211"/>
                  </a:cubicBezTo>
                  <a:cubicBezTo>
                    <a:pt x="661" y="212"/>
                    <a:pt x="660" y="214"/>
                    <a:pt x="659" y="217"/>
                  </a:cubicBezTo>
                  <a:cubicBezTo>
                    <a:pt x="609" y="215"/>
                    <a:pt x="609" y="215"/>
                    <a:pt x="609" y="215"/>
                  </a:cubicBezTo>
                  <a:cubicBezTo>
                    <a:pt x="558" y="212"/>
                    <a:pt x="558" y="212"/>
                    <a:pt x="558" y="212"/>
                  </a:cubicBezTo>
                  <a:cubicBezTo>
                    <a:pt x="558" y="205"/>
                    <a:pt x="552" y="200"/>
                    <a:pt x="545" y="200"/>
                  </a:cubicBezTo>
                  <a:cubicBezTo>
                    <a:pt x="544" y="200"/>
                    <a:pt x="543" y="200"/>
                    <a:pt x="542" y="200"/>
                  </a:cubicBezTo>
                  <a:cubicBezTo>
                    <a:pt x="501" y="86"/>
                    <a:pt x="501" y="86"/>
                    <a:pt x="501" y="86"/>
                  </a:cubicBezTo>
                  <a:cubicBezTo>
                    <a:pt x="504" y="85"/>
                    <a:pt x="506" y="83"/>
                    <a:pt x="507" y="80"/>
                  </a:cubicBezTo>
                  <a:cubicBezTo>
                    <a:pt x="575" y="87"/>
                    <a:pt x="575" y="87"/>
                    <a:pt x="575" y="87"/>
                  </a:cubicBezTo>
                  <a:cubicBezTo>
                    <a:pt x="585" y="88"/>
                    <a:pt x="585" y="88"/>
                    <a:pt x="585" y="88"/>
                  </a:cubicBezTo>
                  <a:cubicBezTo>
                    <a:pt x="585" y="88"/>
                    <a:pt x="585" y="88"/>
                    <a:pt x="585" y="89"/>
                  </a:cubicBezTo>
                  <a:cubicBezTo>
                    <a:pt x="585" y="93"/>
                    <a:pt x="589" y="97"/>
                    <a:pt x="594" y="97"/>
                  </a:cubicBezTo>
                  <a:close/>
                  <a:moveTo>
                    <a:pt x="686" y="383"/>
                  </a:moveTo>
                  <a:cubicBezTo>
                    <a:pt x="575" y="383"/>
                    <a:pt x="575" y="383"/>
                    <a:pt x="575" y="383"/>
                  </a:cubicBezTo>
                  <a:cubicBezTo>
                    <a:pt x="574" y="377"/>
                    <a:pt x="569" y="371"/>
                    <a:pt x="562" y="371"/>
                  </a:cubicBezTo>
                  <a:cubicBezTo>
                    <a:pt x="562" y="371"/>
                    <a:pt x="562" y="372"/>
                    <a:pt x="561" y="372"/>
                  </a:cubicBezTo>
                  <a:cubicBezTo>
                    <a:pt x="547" y="225"/>
                    <a:pt x="547" y="225"/>
                    <a:pt x="547" y="225"/>
                  </a:cubicBezTo>
                  <a:cubicBezTo>
                    <a:pt x="553" y="224"/>
                    <a:pt x="558" y="219"/>
                    <a:pt x="558" y="213"/>
                  </a:cubicBezTo>
                  <a:cubicBezTo>
                    <a:pt x="659" y="218"/>
                    <a:pt x="659" y="218"/>
                    <a:pt x="659" y="218"/>
                  </a:cubicBezTo>
                  <a:cubicBezTo>
                    <a:pt x="659" y="218"/>
                    <a:pt x="659" y="218"/>
                    <a:pt x="659" y="218"/>
                  </a:cubicBezTo>
                  <a:cubicBezTo>
                    <a:pt x="659" y="223"/>
                    <a:pt x="663" y="227"/>
                    <a:pt x="668" y="227"/>
                  </a:cubicBezTo>
                  <a:cubicBezTo>
                    <a:pt x="668" y="227"/>
                    <a:pt x="669" y="227"/>
                    <a:pt x="669" y="227"/>
                  </a:cubicBezTo>
                  <a:cubicBezTo>
                    <a:pt x="693" y="376"/>
                    <a:pt x="693" y="376"/>
                    <a:pt x="693" y="376"/>
                  </a:cubicBezTo>
                  <a:cubicBezTo>
                    <a:pt x="690" y="376"/>
                    <a:pt x="687" y="379"/>
                    <a:pt x="686" y="383"/>
                  </a:cubicBezTo>
                  <a:close/>
                  <a:moveTo>
                    <a:pt x="546" y="542"/>
                  </a:moveTo>
                  <a:cubicBezTo>
                    <a:pt x="539" y="542"/>
                    <a:pt x="534" y="548"/>
                    <a:pt x="534" y="555"/>
                  </a:cubicBezTo>
                  <a:cubicBezTo>
                    <a:pt x="534" y="555"/>
                    <a:pt x="534" y="555"/>
                    <a:pt x="534" y="555"/>
                  </a:cubicBezTo>
                  <a:cubicBezTo>
                    <a:pt x="436" y="558"/>
                    <a:pt x="436" y="558"/>
                    <a:pt x="436" y="558"/>
                  </a:cubicBezTo>
                  <a:cubicBezTo>
                    <a:pt x="397" y="559"/>
                    <a:pt x="397" y="559"/>
                    <a:pt x="397" y="559"/>
                  </a:cubicBezTo>
                  <a:cubicBezTo>
                    <a:pt x="396" y="553"/>
                    <a:pt x="391" y="548"/>
                    <a:pt x="385" y="547"/>
                  </a:cubicBezTo>
                  <a:cubicBezTo>
                    <a:pt x="385" y="401"/>
                    <a:pt x="385" y="401"/>
                    <a:pt x="385" y="401"/>
                  </a:cubicBezTo>
                  <a:cubicBezTo>
                    <a:pt x="395" y="401"/>
                    <a:pt x="402" y="394"/>
                    <a:pt x="402" y="384"/>
                  </a:cubicBezTo>
                  <a:cubicBezTo>
                    <a:pt x="550" y="384"/>
                    <a:pt x="550" y="384"/>
                    <a:pt x="550" y="384"/>
                  </a:cubicBezTo>
                  <a:cubicBezTo>
                    <a:pt x="550" y="390"/>
                    <a:pt x="554" y="395"/>
                    <a:pt x="560" y="396"/>
                  </a:cubicBezTo>
                  <a:cubicBezTo>
                    <a:pt x="547" y="542"/>
                    <a:pt x="547" y="542"/>
                    <a:pt x="547" y="542"/>
                  </a:cubicBezTo>
                  <a:cubicBezTo>
                    <a:pt x="546" y="542"/>
                    <a:pt x="546" y="542"/>
                    <a:pt x="546" y="542"/>
                  </a:cubicBezTo>
                  <a:close/>
                  <a:moveTo>
                    <a:pt x="372" y="559"/>
                  </a:moveTo>
                  <a:cubicBezTo>
                    <a:pt x="240" y="555"/>
                    <a:pt x="240" y="555"/>
                    <a:pt x="240" y="555"/>
                  </a:cubicBezTo>
                  <a:cubicBezTo>
                    <a:pt x="236" y="555"/>
                    <a:pt x="236" y="555"/>
                    <a:pt x="236" y="555"/>
                  </a:cubicBezTo>
                  <a:cubicBezTo>
                    <a:pt x="236" y="555"/>
                    <a:pt x="236" y="555"/>
                    <a:pt x="236" y="555"/>
                  </a:cubicBezTo>
                  <a:cubicBezTo>
                    <a:pt x="236" y="548"/>
                    <a:pt x="231" y="542"/>
                    <a:pt x="224" y="542"/>
                  </a:cubicBezTo>
                  <a:cubicBezTo>
                    <a:pt x="223" y="542"/>
                    <a:pt x="223" y="542"/>
                    <a:pt x="223" y="542"/>
                  </a:cubicBezTo>
                  <a:cubicBezTo>
                    <a:pt x="209" y="396"/>
                    <a:pt x="209" y="396"/>
                    <a:pt x="209" y="396"/>
                  </a:cubicBezTo>
                  <a:cubicBezTo>
                    <a:pt x="215" y="395"/>
                    <a:pt x="219" y="390"/>
                    <a:pt x="219" y="384"/>
                  </a:cubicBezTo>
                  <a:cubicBezTo>
                    <a:pt x="368" y="384"/>
                    <a:pt x="368" y="384"/>
                    <a:pt x="368" y="384"/>
                  </a:cubicBezTo>
                  <a:cubicBezTo>
                    <a:pt x="368" y="393"/>
                    <a:pt x="375" y="401"/>
                    <a:pt x="384" y="401"/>
                  </a:cubicBezTo>
                  <a:cubicBezTo>
                    <a:pt x="384" y="547"/>
                    <a:pt x="384" y="547"/>
                    <a:pt x="384" y="547"/>
                  </a:cubicBezTo>
                  <a:cubicBezTo>
                    <a:pt x="378" y="547"/>
                    <a:pt x="372" y="552"/>
                    <a:pt x="372" y="559"/>
                  </a:cubicBezTo>
                  <a:close/>
                  <a:moveTo>
                    <a:pt x="223" y="225"/>
                  </a:moveTo>
                  <a:cubicBezTo>
                    <a:pt x="230" y="225"/>
                    <a:pt x="235" y="219"/>
                    <a:pt x="235" y="212"/>
                  </a:cubicBezTo>
                  <a:cubicBezTo>
                    <a:pt x="235" y="212"/>
                    <a:pt x="235" y="212"/>
                    <a:pt x="235" y="212"/>
                  </a:cubicBezTo>
                  <a:cubicBezTo>
                    <a:pt x="333" y="210"/>
                    <a:pt x="333" y="210"/>
                    <a:pt x="333" y="210"/>
                  </a:cubicBezTo>
                  <a:cubicBezTo>
                    <a:pt x="372" y="209"/>
                    <a:pt x="372" y="209"/>
                    <a:pt x="372" y="209"/>
                  </a:cubicBezTo>
                  <a:cubicBezTo>
                    <a:pt x="372" y="215"/>
                    <a:pt x="377" y="221"/>
                    <a:pt x="384" y="221"/>
                  </a:cubicBezTo>
                  <a:cubicBezTo>
                    <a:pt x="384" y="367"/>
                    <a:pt x="384" y="367"/>
                    <a:pt x="384" y="367"/>
                  </a:cubicBezTo>
                  <a:cubicBezTo>
                    <a:pt x="375" y="367"/>
                    <a:pt x="368" y="374"/>
                    <a:pt x="368" y="383"/>
                  </a:cubicBezTo>
                  <a:cubicBezTo>
                    <a:pt x="219" y="383"/>
                    <a:pt x="219" y="383"/>
                    <a:pt x="219" y="383"/>
                  </a:cubicBezTo>
                  <a:cubicBezTo>
                    <a:pt x="219" y="377"/>
                    <a:pt x="215" y="372"/>
                    <a:pt x="209" y="371"/>
                  </a:cubicBezTo>
                  <a:cubicBezTo>
                    <a:pt x="223" y="225"/>
                    <a:pt x="223" y="225"/>
                    <a:pt x="223" y="225"/>
                  </a:cubicBezTo>
                  <a:cubicBezTo>
                    <a:pt x="223" y="225"/>
                    <a:pt x="223" y="225"/>
                    <a:pt x="223" y="225"/>
                  </a:cubicBezTo>
                  <a:close/>
                  <a:moveTo>
                    <a:pt x="397" y="208"/>
                  </a:moveTo>
                  <a:cubicBezTo>
                    <a:pt x="529" y="212"/>
                    <a:pt x="529" y="212"/>
                    <a:pt x="529" y="212"/>
                  </a:cubicBezTo>
                  <a:cubicBezTo>
                    <a:pt x="533" y="212"/>
                    <a:pt x="533" y="212"/>
                    <a:pt x="533" y="212"/>
                  </a:cubicBezTo>
                  <a:cubicBezTo>
                    <a:pt x="533" y="212"/>
                    <a:pt x="533" y="212"/>
                    <a:pt x="533" y="212"/>
                  </a:cubicBezTo>
                  <a:cubicBezTo>
                    <a:pt x="533" y="219"/>
                    <a:pt x="538" y="225"/>
                    <a:pt x="545" y="225"/>
                  </a:cubicBezTo>
                  <a:cubicBezTo>
                    <a:pt x="546" y="225"/>
                    <a:pt x="546" y="225"/>
                    <a:pt x="547" y="225"/>
                  </a:cubicBezTo>
                  <a:cubicBezTo>
                    <a:pt x="560" y="372"/>
                    <a:pt x="560" y="372"/>
                    <a:pt x="560" y="372"/>
                  </a:cubicBezTo>
                  <a:cubicBezTo>
                    <a:pt x="555" y="373"/>
                    <a:pt x="550" y="377"/>
                    <a:pt x="550" y="383"/>
                  </a:cubicBezTo>
                  <a:cubicBezTo>
                    <a:pt x="402" y="383"/>
                    <a:pt x="402" y="383"/>
                    <a:pt x="402" y="383"/>
                  </a:cubicBezTo>
                  <a:cubicBezTo>
                    <a:pt x="402" y="374"/>
                    <a:pt x="394" y="367"/>
                    <a:pt x="385" y="367"/>
                  </a:cubicBezTo>
                  <a:cubicBezTo>
                    <a:pt x="385" y="221"/>
                    <a:pt x="385" y="221"/>
                    <a:pt x="385" y="221"/>
                  </a:cubicBezTo>
                  <a:cubicBezTo>
                    <a:pt x="391" y="220"/>
                    <a:pt x="397" y="215"/>
                    <a:pt x="397" y="208"/>
                  </a:cubicBezTo>
                  <a:close/>
                  <a:moveTo>
                    <a:pt x="102" y="226"/>
                  </a:moveTo>
                  <a:cubicBezTo>
                    <a:pt x="106" y="226"/>
                    <a:pt x="110" y="222"/>
                    <a:pt x="110" y="218"/>
                  </a:cubicBezTo>
                  <a:cubicBezTo>
                    <a:pt x="194" y="214"/>
                    <a:pt x="194" y="214"/>
                    <a:pt x="194" y="214"/>
                  </a:cubicBezTo>
                  <a:cubicBezTo>
                    <a:pt x="210" y="213"/>
                    <a:pt x="210" y="213"/>
                    <a:pt x="210" y="213"/>
                  </a:cubicBezTo>
                  <a:cubicBezTo>
                    <a:pt x="211" y="219"/>
                    <a:pt x="216" y="224"/>
                    <a:pt x="222" y="225"/>
                  </a:cubicBezTo>
                  <a:cubicBezTo>
                    <a:pt x="218" y="267"/>
                    <a:pt x="218" y="267"/>
                    <a:pt x="218" y="267"/>
                  </a:cubicBezTo>
                  <a:cubicBezTo>
                    <a:pt x="208" y="371"/>
                    <a:pt x="208" y="371"/>
                    <a:pt x="208" y="371"/>
                  </a:cubicBezTo>
                  <a:cubicBezTo>
                    <a:pt x="208" y="371"/>
                    <a:pt x="207" y="371"/>
                    <a:pt x="207" y="371"/>
                  </a:cubicBezTo>
                  <a:cubicBezTo>
                    <a:pt x="200" y="371"/>
                    <a:pt x="194" y="376"/>
                    <a:pt x="194" y="383"/>
                  </a:cubicBezTo>
                  <a:cubicBezTo>
                    <a:pt x="83" y="383"/>
                    <a:pt x="83" y="383"/>
                    <a:pt x="83" y="383"/>
                  </a:cubicBezTo>
                  <a:cubicBezTo>
                    <a:pt x="83" y="379"/>
                    <a:pt x="80" y="375"/>
                    <a:pt x="76" y="375"/>
                  </a:cubicBezTo>
                  <a:cubicBezTo>
                    <a:pt x="100" y="226"/>
                    <a:pt x="100" y="226"/>
                    <a:pt x="100" y="226"/>
                  </a:cubicBezTo>
                  <a:cubicBezTo>
                    <a:pt x="101" y="226"/>
                    <a:pt x="101" y="226"/>
                    <a:pt x="102" y="226"/>
                  </a:cubicBezTo>
                  <a:close/>
                  <a:moveTo>
                    <a:pt x="83" y="384"/>
                  </a:moveTo>
                  <a:cubicBezTo>
                    <a:pt x="194" y="384"/>
                    <a:pt x="194" y="384"/>
                    <a:pt x="194" y="384"/>
                  </a:cubicBezTo>
                  <a:cubicBezTo>
                    <a:pt x="195" y="391"/>
                    <a:pt x="200" y="396"/>
                    <a:pt x="207" y="396"/>
                  </a:cubicBezTo>
                  <a:cubicBezTo>
                    <a:pt x="207" y="396"/>
                    <a:pt x="208" y="396"/>
                    <a:pt x="208" y="396"/>
                  </a:cubicBezTo>
                  <a:cubicBezTo>
                    <a:pt x="222" y="542"/>
                    <a:pt x="222" y="542"/>
                    <a:pt x="222" y="542"/>
                  </a:cubicBezTo>
                  <a:cubicBezTo>
                    <a:pt x="216" y="543"/>
                    <a:pt x="212" y="548"/>
                    <a:pt x="211" y="554"/>
                  </a:cubicBezTo>
                  <a:cubicBezTo>
                    <a:pt x="110" y="549"/>
                    <a:pt x="110" y="549"/>
                    <a:pt x="110" y="549"/>
                  </a:cubicBezTo>
                  <a:cubicBezTo>
                    <a:pt x="110" y="549"/>
                    <a:pt x="110" y="549"/>
                    <a:pt x="110" y="549"/>
                  </a:cubicBezTo>
                  <a:cubicBezTo>
                    <a:pt x="110" y="544"/>
                    <a:pt x="106" y="540"/>
                    <a:pt x="102" y="540"/>
                  </a:cubicBezTo>
                  <a:cubicBezTo>
                    <a:pt x="101" y="540"/>
                    <a:pt x="101" y="540"/>
                    <a:pt x="100" y="541"/>
                  </a:cubicBezTo>
                  <a:cubicBezTo>
                    <a:pt x="76" y="392"/>
                    <a:pt x="76" y="392"/>
                    <a:pt x="76" y="392"/>
                  </a:cubicBezTo>
                  <a:cubicBezTo>
                    <a:pt x="80" y="391"/>
                    <a:pt x="83" y="388"/>
                    <a:pt x="83" y="384"/>
                  </a:cubicBezTo>
                  <a:close/>
                  <a:moveTo>
                    <a:pt x="594" y="671"/>
                  </a:moveTo>
                  <a:cubicBezTo>
                    <a:pt x="589" y="671"/>
                    <a:pt x="586" y="675"/>
                    <a:pt x="586" y="679"/>
                  </a:cubicBezTo>
                  <a:cubicBezTo>
                    <a:pt x="586" y="679"/>
                    <a:pt x="586" y="679"/>
                    <a:pt x="586" y="679"/>
                  </a:cubicBezTo>
                  <a:cubicBezTo>
                    <a:pt x="507" y="687"/>
                    <a:pt x="507" y="687"/>
                    <a:pt x="507" y="687"/>
                  </a:cubicBezTo>
                  <a:cubicBezTo>
                    <a:pt x="507" y="684"/>
                    <a:pt x="505" y="681"/>
                    <a:pt x="502" y="680"/>
                  </a:cubicBezTo>
                  <a:cubicBezTo>
                    <a:pt x="540" y="574"/>
                    <a:pt x="540" y="574"/>
                    <a:pt x="540" y="574"/>
                  </a:cubicBezTo>
                  <a:cubicBezTo>
                    <a:pt x="542" y="567"/>
                    <a:pt x="542" y="567"/>
                    <a:pt x="542" y="567"/>
                  </a:cubicBezTo>
                  <a:cubicBezTo>
                    <a:pt x="543" y="567"/>
                    <a:pt x="545" y="567"/>
                    <a:pt x="546" y="567"/>
                  </a:cubicBezTo>
                  <a:cubicBezTo>
                    <a:pt x="553" y="567"/>
                    <a:pt x="559" y="562"/>
                    <a:pt x="559" y="555"/>
                  </a:cubicBezTo>
                  <a:cubicBezTo>
                    <a:pt x="609" y="553"/>
                    <a:pt x="609" y="553"/>
                    <a:pt x="609" y="553"/>
                  </a:cubicBezTo>
                  <a:cubicBezTo>
                    <a:pt x="659" y="550"/>
                    <a:pt x="659" y="550"/>
                    <a:pt x="659" y="550"/>
                  </a:cubicBezTo>
                  <a:cubicBezTo>
                    <a:pt x="660" y="553"/>
                    <a:pt x="661" y="555"/>
                    <a:pt x="664" y="556"/>
                  </a:cubicBezTo>
                  <a:cubicBezTo>
                    <a:pt x="598" y="671"/>
                    <a:pt x="598" y="671"/>
                    <a:pt x="598" y="671"/>
                  </a:cubicBezTo>
                  <a:cubicBezTo>
                    <a:pt x="597" y="671"/>
                    <a:pt x="595" y="671"/>
                    <a:pt x="594" y="671"/>
                  </a:cubicBezTo>
                  <a:close/>
                  <a:moveTo>
                    <a:pt x="668" y="540"/>
                  </a:moveTo>
                  <a:cubicBezTo>
                    <a:pt x="663" y="540"/>
                    <a:pt x="659" y="544"/>
                    <a:pt x="659" y="549"/>
                  </a:cubicBezTo>
                  <a:cubicBezTo>
                    <a:pt x="659" y="549"/>
                    <a:pt x="659" y="549"/>
                    <a:pt x="659" y="549"/>
                  </a:cubicBezTo>
                  <a:cubicBezTo>
                    <a:pt x="575" y="553"/>
                    <a:pt x="575" y="553"/>
                    <a:pt x="575" y="553"/>
                  </a:cubicBezTo>
                  <a:cubicBezTo>
                    <a:pt x="559" y="554"/>
                    <a:pt x="559" y="554"/>
                    <a:pt x="559" y="554"/>
                  </a:cubicBezTo>
                  <a:cubicBezTo>
                    <a:pt x="558" y="548"/>
                    <a:pt x="554" y="543"/>
                    <a:pt x="547" y="542"/>
                  </a:cubicBezTo>
                  <a:cubicBezTo>
                    <a:pt x="551" y="500"/>
                    <a:pt x="551" y="500"/>
                    <a:pt x="551" y="500"/>
                  </a:cubicBezTo>
                  <a:cubicBezTo>
                    <a:pt x="561" y="396"/>
                    <a:pt x="561" y="396"/>
                    <a:pt x="561" y="396"/>
                  </a:cubicBezTo>
                  <a:cubicBezTo>
                    <a:pt x="562" y="396"/>
                    <a:pt x="562" y="397"/>
                    <a:pt x="562" y="397"/>
                  </a:cubicBezTo>
                  <a:cubicBezTo>
                    <a:pt x="569" y="397"/>
                    <a:pt x="575" y="391"/>
                    <a:pt x="575" y="384"/>
                  </a:cubicBezTo>
                  <a:cubicBezTo>
                    <a:pt x="686" y="384"/>
                    <a:pt x="686" y="384"/>
                    <a:pt x="686" y="384"/>
                  </a:cubicBezTo>
                  <a:cubicBezTo>
                    <a:pt x="686" y="388"/>
                    <a:pt x="689" y="392"/>
                    <a:pt x="693" y="392"/>
                  </a:cubicBezTo>
                  <a:cubicBezTo>
                    <a:pt x="669" y="541"/>
                    <a:pt x="669" y="541"/>
                    <a:pt x="669" y="541"/>
                  </a:cubicBezTo>
                  <a:cubicBezTo>
                    <a:pt x="669" y="540"/>
                    <a:pt x="668" y="540"/>
                    <a:pt x="668" y="540"/>
                  </a:cubicBezTo>
                  <a:close/>
                  <a:moveTo>
                    <a:pt x="727" y="224"/>
                  </a:moveTo>
                  <a:cubicBezTo>
                    <a:pt x="726" y="225"/>
                    <a:pt x="725" y="226"/>
                    <a:pt x="725" y="227"/>
                  </a:cubicBezTo>
                  <a:cubicBezTo>
                    <a:pt x="690" y="221"/>
                    <a:pt x="690" y="221"/>
                    <a:pt x="690" y="221"/>
                  </a:cubicBezTo>
                  <a:cubicBezTo>
                    <a:pt x="676" y="219"/>
                    <a:pt x="676" y="219"/>
                    <a:pt x="676" y="219"/>
                  </a:cubicBezTo>
                  <a:cubicBezTo>
                    <a:pt x="676" y="219"/>
                    <a:pt x="676" y="218"/>
                    <a:pt x="676" y="218"/>
                  </a:cubicBezTo>
                  <a:cubicBezTo>
                    <a:pt x="676" y="213"/>
                    <a:pt x="672" y="210"/>
                    <a:pt x="668" y="210"/>
                  </a:cubicBezTo>
                  <a:cubicBezTo>
                    <a:pt x="666" y="210"/>
                    <a:pt x="665" y="210"/>
                    <a:pt x="664" y="210"/>
                  </a:cubicBezTo>
                  <a:cubicBezTo>
                    <a:pt x="633" y="155"/>
                    <a:pt x="633" y="155"/>
                    <a:pt x="633" y="155"/>
                  </a:cubicBezTo>
                  <a:cubicBezTo>
                    <a:pt x="599" y="96"/>
                    <a:pt x="599" y="96"/>
                    <a:pt x="599" y="96"/>
                  </a:cubicBezTo>
                  <a:cubicBezTo>
                    <a:pt x="600" y="95"/>
                    <a:pt x="601" y="93"/>
                    <a:pt x="602" y="91"/>
                  </a:cubicBezTo>
                  <a:cubicBezTo>
                    <a:pt x="637" y="101"/>
                    <a:pt x="637" y="101"/>
                    <a:pt x="637" y="101"/>
                  </a:cubicBezTo>
                  <a:cubicBezTo>
                    <a:pt x="637" y="101"/>
                    <a:pt x="637" y="101"/>
                    <a:pt x="637" y="101"/>
                  </a:cubicBezTo>
                  <a:cubicBezTo>
                    <a:pt x="637" y="105"/>
                    <a:pt x="640" y="107"/>
                    <a:pt x="643" y="107"/>
                  </a:cubicBezTo>
                  <a:cubicBezTo>
                    <a:pt x="644" y="107"/>
                    <a:pt x="645" y="107"/>
                    <a:pt x="645" y="107"/>
                  </a:cubicBezTo>
                  <a:lnTo>
                    <a:pt x="727" y="224"/>
                  </a:lnTo>
                  <a:close/>
                  <a:moveTo>
                    <a:pt x="517" y="24"/>
                  </a:moveTo>
                  <a:cubicBezTo>
                    <a:pt x="517" y="24"/>
                    <a:pt x="517" y="25"/>
                    <a:pt x="517" y="25"/>
                  </a:cubicBezTo>
                  <a:cubicBezTo>
                    <a:pt x="517" y="28"/>
                    <a:pt x="520" y="31"/>
                    <a:pt x="523" y="31"/>
                  </a:cubicBezTo>
                  <a:cubicBezTo>
                    <a:pt x="525" y="31"/>
                    <a:pt x="526" y="30"/>
                    <a:pt x="527" y="29"/>
                  </a:cubicBezTo>
                  <a:cubicBezTo>
                    <a:pt x="638" y="99"/>
                    <a:pt x="638" y="99"/>
                    <a:pt x="638" y="99"/>
                  </a:cubicBezTo>
                  <a:cubicBezTo>
                    <a:pt x="637" y="99"/>
                    <a:pt x="637" y="100"/>
                    <a:pt x="637" y="100"/>
                  </a:cubicBezTo>
                  <a:cubicBezTo>
                    <a:pt x="602" y="90"/>
                    <a:pt x="602" y="90"/>
                    <a:pt x="602" y="90"/>
                  </a:cubicBezTo>
                  <a:cubicBezTo>
                    <a:pt x="602" y="90"/>
                    <a:pt x="602" y="89"/>
                    <a:pt x="602" y="89"/>
                  </a:cubicBezTo>
                  <a:cubicBezTo>
                    <a:pt x="602" y="84"/>
                    <a:pt x="598" y="80"/>
                    <a:pt x="594" y="80"/>
                  </a:cubicBezTo>
                  <a:cubicBezTo>
                    <a:pt x="591" y="80"/>
                    <a:pt x="589" y="81"/>
                    <a:pt x="587" y="83"/>
                  </a:cubicBezTo>
                  <a:cubicBezTo>
                    <a:pt x="496" y="18"/>
                    <a:pt x="496" y="18"/>
                    <a:pt x="496" y="18"/>
                  </a:cubicBezTo>
                  <a:cubicBezTo>
                    <a:pt x="497" y="18"/>
                    <a:pt x="497" y="18"/>
                    <a:pt x="497" y="17"/>
                  </a:cubicBezTo>
                  <a:lnTo>
                    <a:pt x="517" y="24"/>
                  </a:lnTo>
                  <a:close/>
                  <a:moveTo>
                    <a:pt x="486" y="15"/>
                  </a:moveTo>
                  <a:cubicBezTo>
                    <a:pt x="486" y="18"/>
                    <a:pt x="488" y="21"/>
                    <a:pt x="492" y="21"/>
                  </a:cubicBezTo>
                  <a:cubicBezTo>
                    <a:pt x="493" y="21"/>
                    <a:pt x="495" y="20"/>
                    <a:pt x="496" y="19"/>
                  </a:cubicBezTo>
                  <a:cubicBezTo>
                    <a:pt x="536" y="47"/>
                    <a:pt x="536" y="47"/>
                    <a:pt x="536" y="47"/>
                  </a:cubicBezTo>
                  <a:cubicBezTo>
                    <a:pt x="587" y="84"/>
                    <a:pt x="587" y="84"/>
                    <a:pt x="587" y="84"/>
                  </a:cubicBezTo>
                  <a:cubicBezTo>
                    <a:pt x="586" y="85"/>
                    <a:pt x="586" y="86"/>
                    <a:pt x="585" y="87"/>
                  </a:cubicBezTo>
                  <a:cubicBezTo>
                    <a:pt x="576" y="86"/>
                    <a:pt x="576" y="86"/>
                    <a:pt x="576" y="86"/>
                  </a:cubicBezTo>
                  <a:cubicBezTo>
                    <a:pt x="507" y="79"/>
                    <a:pt x="507" y="79"/>
                    <a:pt x="507" y="79"/>
                  </a:cubicBezTo>
                  <a:cubicBezTo>
                    <a:pt x="507" y="79"/>
                    <a:pt x="507" y="79"/>
                    <a:pt x="507" y="78"/>
                  </a:cubicBezTo>
                  <a:cubicBezTo>
                    <a:pt x="507" y="74"/>
                    <a:pt x="503" y="70"/>
                    <a:pt x="499" y="70"/>
                  </a:cubicBezTo>
                  <a:cubicBezTo>
                    <a:pt x="496" y="70"/>
                    <a:pt x="495" y="71"/>
                    <a:pt x="493" y="72"/>
                  </a:cubicBezTo>
                  <a:cubicBezTo>
                    <a:pt x="444" y="13"/>
                    <a:pt x="444" y="13"/>
                    <a:pt x="444" y="13"/>
                  </a:cubicBezTo>
                  <a:cubicBezTo>
                    <a:pt x="445" y="13"/>
                    <a:pt x="445" y="12"/>
                    <a:pt x="446" y="10"/>
                  </a:cubicBezTo>
                  <a:lnTo>
                    <a:pt x="486" y="15"/>
                  </a:lnTo>
                  <a:close/>
                  <a:moveTo>
                    <a:pt x="434" y="9"/>
                  </a:moveTo>
                  <a:cubicBezTo>
                    <a:pt x="434" y="12"/>
                    <a:pt x="437" y="15"/>
                    <a:pt x="440" y="15"/>
                  </a:cubicBezTo>
                  <a:cubicBezTo>
                    <a:pt x="441" y="15"/>
                    <a:pt x="442" y="14"/>
                    <a:pt x="443" y="14"/>
                  </a:cubicBezTo>
                  <a:cubicBezTo>
                    <a:pt x="472" y="48"/>
                    <a:pt x="472" y="48"/>
                    <a:pt x="472" y="48"/>
                  </a:cubicBezTo>
                  <a:cubicBezTo>
                    <a:pt x="492" y="73"/>
                    <a:pt x="492" y="73"/>
                    <a:pt x="492" y="73"/>
                  </a:cubicBezTo>
                  <a:cubicBezTo>
                    <a:pt x="491" y="74"/>
                    <a:pt x="490" y="76"/>
                    <a:pt x="490" y="78"/>
                  </a:cubicBezTo>
                  <a:cubicBezTo>
                    <a:pt x="393" y="75"/>
                    <a:pt x="393" y="75"/>
                    <a:pt x="393" y="75"/>
                  </a:cubicBezTo>
                  <a:cubicBezTo>
                    <a:pt x="393" y="71"/>
                    <a:pt x="390" y="67"/>
                    <a:pt x="385" y="67"/>
                  </a:cubicBezTo>
                  <a:cubicBezTo>
                    <a:pt x="385" y="11"/>
                    <a:pt x="385" y="11"/>
                    <a:pt x="385" y="11"/>
                  </a:cubicBezTo>
                  <a:cubicBezTo>
                    <a:pt x="387" y="11"/>
                    <a:pt x="389" y="9"/>
                    <a:pt x="390" y="7"/>
                  </a:cubicBezTo>
                  <a:lnTo>
                    <a:pt x="434" y="9"/>
                  </a:lnTo>
                  <a:close/>
                  <a:moveTo>
                    <a:pt x="384" y="11"/>
                  </a:moveTo>
                  <a:cubicBezTo>
                    <a:pt x="384" y="67"/>
                    <a:pt x="384" y="67"/>
                    <a:pt x="384" y="67"/>
                  </a:cubicBezTo>
                  <a:cubicBezTo>
                    <a:pt x="380" y="68"/>
                    <a:pt x="377" y="71"/>
                    <a:pt x="377" y="75"/>
                  </a:cubicBezTo>
                  <a:cubicBezTo>
                    <a:pt x="279" y="78"/>
                    <a:pt x="279" y="78"/>
                    <a:pt x="279" y="78"/>
                  </a:cubicBezTo>
                  <a:cubicBezTo>
                    <a:pt x="278" y="76"/>
                    <a:pt x="278" y="74"/>
                    <a:pt x="276" y="73"/>
                  </a:cubicBezTo>
                  <a:cubicBezTo>
                    <a:pt x="326" y="14"/>
                    <a:pt x="326" y="14"/>
                    <a:pt x="326" y="14"/>
                  </a:cubicBezTo>
                  <a:cubicBezTo>
                    <a:pt x="327" y="15"/>
                    <a:pt x="328" y="15"/>
                    <a:pt x="329" y="15"/>
                  </a:cubicBezTo>
                  <a:cubicBezTo>
                    <a:pt x="332" y="15"/>
                    <a:pt x="334" y="12"/>
                    <a:pt x="335" y="9"/>
                  </a:cubicBezTo>
                  <a:cubicBezTo>
                    <a:pt x="378" y="7"/>
                    <a:pt x="378" y="7"/>
                    <a:pt x="378" y="7"/>
                  </a:cubicBezTo>
                  <a:cubicBezTo>
                    <a:pt x="379" y="9"/>
                    <a:pt x="381" y="11"/>
                    <a:pt x="384" y="11"/>
                  </a:cubicBezTo>
                  <a:close/>
                  <a:moveTo>
                    <a:pt x="325" y="14"/>
                  </a:moveTo>
                  <a:cubicBezTo>
                    <a:pt x="276" y="73"/>
                    <a:pt x="276" y="73"/>
                    <a:pt x="276" y="73"/>
                  </a:cubicBezTo>
                  <a:cubicBezTo>
                    <a:pt x="274" y="71"/>
                    <a:pt x="272" y="71"/>
                    <a:pt x="270" y="71"/>
                  </a:cubicBezTo>
                  <a:cubicBezTo>
                    <a:pt x="266" y="71"/>
                    <a:pt x="262" y="75"/>
                    <a:pt x="262" y="79"/>
                  </a:cubicBezTo>
                  <a:cubicBezTo>
                    <a:pt x="262" y="79"/>
                    <a:pt x="262" y="79"/>
                    <a:pt x="262" y="79"/>
                  </a:cubicBezTo>
                  <a:cubicBezTo>
                    <a:pt x="186" y="87"/>
                    <a:pt x="186" y="87"/>
                    <a:pt x="186" y="87"/>
                  </a:cubicBezTo>
                  <a:cubicBezTo>
                    <a:pt x="184" y="87"/>
                    <a:pt x="184" y="87"/>
                    <a:pt x="184" y="87"/>
                  </a:cubicBezTo>
                  <a:cubicBezTo>
                    <a:pt x="184" y="86"/>
                    <a:pt x="183" y="85"/>
                    <a:pt x="182" y="84"/>
                  </a:cubicBezTo>
                  <a:cubicBezTo>
                    <a:pt x="273" y="19"/>
                    <a:pt x="273" y="19"/>
                    <a:pt x="273" y="19"/>
                  </a:cubicBezTo>
                  <a:cubicBezTo>
                    <a:pt x="274" y="20"/>
                    <a:pt x="276" y="21"/>
                    <a:pt x="278" y="21"/>
                  </a:cubicBezTo>
                  <a:cubicBezTo>
                    <a:pt x="281" y="21"/>
                    <a:pt x="283" y="18"/>
                    <a:pt x="283" y="15"/>
                  </a:cubicBezTo>
                  <a:cubicBezTo>
                    <a:pt x="323" y="10"/>
                    <a:pt x="323" y="10"/>
                    <a:pt x="323" y="10"/>
                  </a:cubicBezTo>
                  <a:cubicBezTo>
                    <a:pt x="323" y="12"/>
                    <a:pt x="324" y="13"/>
                    <a:pt x="325" y="14"/>
                  </a:cubicBezTo>
                  <a:close/>
                  <a:moveTo>
                    <a:pt x="242" y="29"/>
                  </a:moveTo>
                  <a:cubicBezTo>
                    <a:pt x="243" y="30"/>
                    <a:pt x="245" y="31"/>
                    <a:pt x="246" y="31"/>
                  </a:cubicBezTo>
                  <a:cubicBezTo>
                    <a:pt x="250" y="31"/>
                    <a:pt x="252" y="28"/>
                    <a:pt x="252" y="25"/>
                  </a:cubicBezTo>
                  <a:cubicBezTo>
                    <a:pt x="252" y="24"/>
                    <a:pt x="252" y="24"/>
                    <a:pt x="252" y="24"/>
                  </a:cubicBezTo>
                  <a:cubicBezTo>
                    <a:pt x="272" y="17"/>
                    <a:pt x="272" y="17"/>
                    <a:pt x="272" y="17"/>
                  </a:cubicBezTo>
                  <a:cubicBezTo>
                    <a:pt x="272" y="18"/>
                    <a:pt x="273" y="18"/>
                    <a:pt x="273" y="18"/>
                  </a:cubicBezTo>
                  <a:cubicBezTo>
                    <a:pt x="182" y="83"/>
                    <a:pt x="182" y="83"/>
                    <a:pt x="182" y="83"/>
                  </a:cubicBezTo>
                  <a:cubicBezTo>
                    <a:pt x="180" y="81"/>
                    <a:pt x="178" y="80"/>
                    <a:pt x="176" y="80"/>
                  </a:cubicBezTo>
                  <a:cubicBezTo>
                    <a:pt x="171" y="80"/>
                    <a:pt x="167" y="84"/>
                    <a:pt x="167" y="89"/>
                  </a:cubicBezTo>
                  <a:cubicBezTo>
                    <a:pt x="167" y="89"/>
                    <a:pt x="167" y="90"/>
                    <a:pt x="167" y="90"/>
                  </a:cubicBezTo>
                  <a:cubicBezTo>
                    <a:pt x="132" y="100"/>
                    <a:pt x="132" y="100"/>
                    <a:pt x="132" y="100"/>
                  </a:cubicBezTo>
                  <a:cubicBezTo>
                    <a:pt x="132" y="100"/>
                    <a:pt x="132" y="99"/>
                    <a:pt x="132" y="99"/>
                  </a:cubicBezTo>
                  <a:lnTo>
                    <a:pt x="242" y="29"/>
                  </a:lnTo>
                  <a:close/>
                  <a:moveTo>
                    <a:pt x="124" y="107"/>
                  </a:moveTo>
                  <a:cubicBezTo>
                    <a:pt x="124" y="107"/>
                    <a:pt x="125" y="107"/>
                    <a:pt x="126" y="107"/>
                  </a:cubicBezTo>
                  <a:cubicBezTo>
                    <a:pt x="130" y="107"/>
                    <a:pt x="132" y="105"/>
                    <a:pt x="132" y="101"/>
                  </a:cubicBezTo>
                  <a:cubicBezTo>
                    <a:pt x="132" y="101"/>
                    <a:pt x="132" y="101"/>
                    <a:pt x="132" y="101"/>
                  </a:cubicBezTo>
                  <a:cubicBezTo>
                    <a:pt x="167" y="91"/>
                    <a:pt x="167" y="91"/>
                    <a:pt x="167" y="91"/>
                  </a:cubicBezTo>
                  <a:cubicBezTo>
                    <a:pt x="168" y="93"/>
                    <a:pt x="169" y="95"/>
                    <a:pt x="171" y="96"/>
                  </a:cubicBezTo>
                  <a:cubicBezTo>
                    <a:pt x="154" y="125"/>
                    <a:pt x="154" y="125"/>
                    <a:pt x="154" y="125"/>
                  </a:cubicBezTo>
                  <a:cubicBezTo>
                    <a:pt x="105" y="210"/>
                    <a:pt x="105" y="210"/>
                    <a:pt x="105" y="210"/>
                  </a:cubicBezTo>
                  <a:cubicBezTo>
                    <a:pt x="104" y="209"/>
                    <a:pt x="103" y="209"/>
                    <a:pt x="102" y="209"/>
                  </a:cubicBezTo>
                  <a:cubicBezTo>
                    <a:pt x="97" y="209"/>
                    <a:pt x="93" y="213"/>
                    <a:pt x="93" y="217"/>
                  </a:cubicBezTo>
                  <a:cubicBezTo>
                    <a:pt x="93" y="218"/>
                    <a:pt x="93" y="218"/>
                    <a:pt x="93" y="219"/>
                  </a:cubicBezTo>
                  <a:cubicBezTo>
                    <a:pt x="45" y="227"/>
                    <a:pt x="45" y="227"/>
                    <a:pt x="45" y="227"/>
                  </a:cubicBezTo>
                  <a:cubicBezTo>
                    <a:pt x="45" y="225"/>
                    <a:pt x="44" y="224"/>
                    <a:pt x="43" y="223"/>
                  </a:cubicBezTo>
                  <a:lnTo>
                    <a:pt x="124" y="107"/>
                  </a:lnTo>
                  <a:close/>
                  <a:moveTo>
                    <a:pt x="39" y="234"/>
                  </a:moveTo>
                  <a:cubicBezTo>
                    <a:pt x="39" y="234"/>
                    <a:pt x="39" y="234"/>
                    <a:pt x="39" y="234"/>
                  </a:cubicBezTo>
                  <a:cubicBezTo>
                    <a:pt x="42" y="234"/>
                    <a:pt x="45" y="231"/>
                    <a:pt x="45" y="228"/>
                  </a:cubicBezTo>
                  <a:cubicBezTo>
                    <a:pt x="45" y="228"/>
                    <a:pt x="45" y="227"/>
                    <a:pt x="45" y="227"/>
                  </a:cubicBezTo>
                  <a:cubicBezTo>
                    <a:pt x="94" y="219"/>
                    <a:pt x="94" y="219"/>
                    <a:pt x="94" y="219"/>
                  </a:cubicBezTo>
                  <a:cubicBezTo>
                    <a:pt x="94" y="222"/>
                    <a:pt x="97" y="225"/>
                    <a:pt x="99" y="226"/>
                  </a:cubicBezTo>
                  <a:cubicBezTo>
                    <a:pt x="88" y="295"/>
                    <a:pt x="88" y="295"/>
                    <a:pt x="88" y="295"/>
                  </a:cubicBezTo>
                  <a:cubicBezTo>
                    <a:pt x="75" y="375"/>
                    <a:pt x="75" y="375"/>
                    <a:pt x="75" y="375"/>
                  </a:cubicBezTo>
                  <a:cubicBezTo>
                    <a:pt x="75" y="375"/>
                    <a:pt x="75" y="375"/>
                    <a:pt x="74" y="375"/>
                  </a:cubicBezTo>
                  <a:cubicBezTo>
                    <a:pt x="70" y="375"/>
                    <a:pt x="66" y="378"/>
                    <a:pt x="66" y="383"/>
                  </a:cubicBezTo>
                  <a:cubicBezTo>
                    <a:pt x="12" y="383"/>
                    <a:pt x="12" y="383"/>
                    <a:pt x="12" y="383"/>
                  </a:cubicBezTo>
                  <a:cubicBezTo>
                    <a:pt x="12" y="381"/>
                    <a:pt x="10" y="379"/>
                    <a:pt x="8" y="378"/>
                  </a:cubicBezTo>
                  <a:lnTo>
                    <a:pt x="39" y="234"/>
                  </a:lnTo>
                  <a:close/>
                  <a:moveTo>
                    <a:pt x="8" y="390"/>
                  </a:moveTo>
                  <a:cubicBezTo>
                    <a:pt x="11" y="389"/>
                    <a:pt x="12" y="387"/>
                    <a:pt x="12" y="384"/>
                  </a:cubicBezTo>
                  <a:cubicBezTo>
                    <a:pt x="66" y="384"/>
                    <a:pt x="66" y="384"/>
                    <a:pt x="66" y="384"/>
                  </a:cubicBezTo>
                  <a:cubicBezTo>
                    <a:pt x="66" y="388"/>
                    <a:pt x="70" y="392"/>
                    <a:pt x="74" y="392"/>
                  </a:cubicBezTo>
                  <a:cubicBezTo>
                    <a:pt x="75" y="392"/>
                    <a:pt x="75" y="392"/>
                    <a:pt x="75" y="392"/>
                  </a:cubicBezTo>
                  <a:cubicBezTo>
                    <a:pt x="79" y="419"/>
                    <a:pt x="79" y="419"/>
                    <a:pt x="79" y="419"/>
                  </a:cubicBezTo>
                  <a:cubicBezTo>
                    <a:pt x="99" y="541"/>
                    <a:pt x="99" y="541"/>
                    <a:pt x="99" y="541"/>
                  </a:cubicBezTo>
                  <a:cubicBezTo>
                    <a:pt x="96" y="542"/>
                    <a:pt x="94" y="544"/>
                    <a:pt x="93" y="548"/>
                  </a:cubicBezTo>
                  <a:cubicBezTo>
                    <a:pt x="90" y="547"/>
                    <a:pt x="90" y="547"/>
                    <a:pt x="90" y="547"/>
                  </a:cubicBezTo>
                  <a:cubicBezTo>
                    <a:pt x="45" y="540"/>
                    <a:pt x="45" y="540"/>
                    <a:pt x="45" y="540"/>
                  </a:cubicBezTo>
                  <a:cubicBezTo>
                    <a:pt x="45" y="540"/>
                    <a:pt x="45" y="540"/>
                    <a:pt x="45" y="539"/>
                  </a:cubicBezTo>
                  <a:cubicBezTo>
                    <a:pt x="45" y="536"/>
                    <a:pt x="42" y="534"/>
                    <a:pt x="39" y="534"/>
                  </a:cubicBezTo>
                  <a:cubicBezTo>
                    <a:pt x="39" y="534"/>
                    <a:pt x="39" y="534"/>
                    <a:pt x="39" y="534"/>
                  </a:cubicBezTo>
                  <a:lnTo>
                    <a:pt x="8" y="390"/>
                  </a:lnTo>
                  <a:close/>
                  <a:moveTo>
                    <a:pt x="43" y="544"/>
                  </a:moveTo>
                  <a:cubicBezTo>
                    <a:pt x="44" y="543"/>
                    <a:pt x="45" y="542"/>
                    <a:pt x="45" y="541"/>
                  </a:cubicBezTo>
                  <a:cubicBezTo>
                    <a:pt x="79" y="546"/>
                    <a:pt x="79" y="546"/>
                    <a:pt x="79" y="546"/>
                  </a:cubicBezTo>
                  <a:cubicBezTo>
                    <a:pt x="93" y="548"/>
                    <a:pt x="93" y="548"/>
                    <a:pt x="93" y="548"/>
                  </a:cubicBezTo>
                  <a:cubicBezTo>
                    <a:pt x="93" y="549"/>
                    <a:pt x="93" y="549"/>
                    <a:pt x="93" y="549"/>
                  </a:cubicBezTo>
                  <a:cubicBezTo>
                    <a:pt x="93" y="554"/>
                    <a:pt x="97" y="558"/>
                    <a:pt x="102" y="558"/>
                  </a:cubicBezTo>
                  <a:cubicBezTo>
                    <a:pt x="103" y="558"/>
                    <a:pt x="104" y="557"/>
                    <a:pt x="105" y="557"/>
                  </a:cubicBezTo>
                  <a:cubicBezTo>
                    <a:pt x="137" y="612"/>
                    <a:pt x="137" y="612"/>
                    <a:pt x="137" y="612"/>
                  </a:cubicBezTo>
                  <a:cubicBezTo>
                    <a:pt x="171" y="672"/>
                    <a:pt x="171" y="672"/>
                    <a:pt x="171" y="672"/>
                  </a:cubicBezTo>
                  <a:cubicBezTo>
                    <a:pt x="169" y="673"/>
                    <a:pt x="168" y="674"/>
                    <a:pt x="167" y="676"/>
                  </a:cubicBezTo>
                  <a:cubicBezTo>
                    <a:pt x="132" y="667"/>
                    <a:pt x="132" y="667"/>
                    <a:pt x="132" y="667"/>
                  </a:cubicBezTo>
                  <a:cubicBezTo>
                    <a:pt x="132" y="666"/>
                    <a:pt x="132" y="666"/>
                    <a:pt x="132" y="666"/>
                  </a:cubicBezTo>
                  <a:cubicBezTo>
                    <a:pt x="132" y="663"/>
                    <a:pt x="130" y="660"/>
                    <a:pt x="126" y="660"/>
                  </a:cubicBezTo>
                  <a:cubicBezTo>
                    <a:pt x="125" y="660"/>
                    <a:pt x="125" y="660"/>
                    <a:pt x="124" y="661"/>
                  </a:cubicBezTo>
                  <a:lnTo>
                    <a:pt x="43" y="544"/>
                  </a:lnTo>
                  <a:close/>
                  <a:moveTo>
                    <a:pt x="252" y="743"/>
                  </a:moveTo>
                  <a:cubicBezTo>
                    <a:pt x="252" y="743"/>
                    <a:pt x="252" y="743"/>
                    <a:pt x="252" y="742"/>
                  </a:cubicBezTo>
                  <a:cubicBezTo>
                    <a:pt x="252" y="739"/>
                    <a:pt x="250" y="736"/>
                    <a:pt x="246" y="736"/>
                  </a:cubicBezTo>
                  <a:cubicBezTo>
                    <a:pt x="245" y="736"/>
                    <a:pt x="243" y="737"/>
                    <a:pt x="242" y="738"/>
                  </a:cubicBezTo>
                  <a:cubicBezTo>
                    <a:pt x="132" y="668"/>
                    <a:pt x="132" y="668"/>
                    <a:pt x="132" y="668"/>
                  </a:cubicBezTo>
                  <a:cubicBezTo>
                    <a:pt x="132" y="668"/>
                    <a:pt x="132" y="668"/>
                    <a:pt x="132" y="667"/>
                  </a:cubicBezTo>
                  <a:cubicBezTo>
                    <a:pt x="148" y="672"/>
                    <a:pt x="148" y="672"/>
                    <a:pt x="148" y="672"/>
                  </a:cubicBezTo>
                  <a:cubicBezTo>
                    <a:pt x="167" y="677"/>
                    <a:pt x="167" y="677"/>
                    <a:pt x="167" y="677"/>
                  </a:cubicBezTo>
                  <a:cubicBezTo>
                    <a:pt x="167" y="678"/>
                    <a:pt x="167" y="678"/>
                    <a:pt x="167" y="679"/>
                  </a:cubicBezTo>
                  <a:cubicBezTo>
                    <a:pt x="167" y="684"/>
                    <a:pt x="170" y="688"/>
                    <a:pt x="175" y="688"/>
                  </a:cubicBezTo>
                  <a:cubicBezTo>
                    <a:pt x="178" y="688"/>
                    <a:pt x="180" y="686"/>
                    <a:pt x="182" y="684"/>
                  </a:cubicBezTo>
                  <a:cubicBezTo>
                    <a:pt x="273" y="749"/>
                    <a:pt x="273" y="749"/>
                    <a:pt x="273" y="749"/>
                  </a:cubicBezTo>
                  <a:cubicBezTo>
                    <a:pt x="272" y="749"/>
                    <a:pt x="272" y="750"/>
                    <a:pt x="272" y="750"/>
                  </a:cubicBezTo>
                  <a:lnTo>
                    <a:pt x="252" y="743"/>
                  </a:lnTo>
                  <a:close/>
                  <a:moveTo>
                    <a:pt x="284" y="752"/>
                  </a:moveTo>
                  <a:cubicBezTo>
                    <a:pt x="284" y="752"/>
                    <a:pt x="284" y="752"/>
                    <a:pt x="284" y="752"/>
                  </a:cubicBezTo>
                  <a:cubicBezTo>
                    <a:pt x="284" y="748"/>
                    <a:pt x="281" y="746"/>
                    <a:pt x="278" y="746"/>
                  </a:cubicBezTo>
                  <a:cubicBezTo>
                    <a:pt x="276" y="746"/>
                    <a:pt x="274" y="747"/>
                    <a:pt x="273" y="748"/>
                  </a:cubicBezTo>
                  <a:cubicBezTo>
                    <a:pt x="233" y="719"/>
                    <a:pt x="233" y="719"/>
                    <a:pt x="233" y="719"/>
                  </a:cubicBezTo>
                  <a:cubicBezTo>
                    <a:pt x="182" y="684"/>
                    <a:pt x="182" y="684"/>
                    <a:pt x="182" y="684"/>
                  </a:cubicBezTo>
                  <a:cubicBezTo>
                    <a:pt x="183" y="683"/>
                    <a:pt x="183" y="681"/>
                    <a:pt x="184" y="680"/>
                  </a:cubicBezTo>
                  <a:cubicBezTo>
                    <a:pt x="192" y="681"/>
                    <a:pt x="192" y="681"/>
                    <a:pt x="192" y="681"/>
                  </a:cubicBezTo>
                  <a:cubicBezTo>
                    <a:pt x="262" y="688"/>
                    <a:pt x="262" y="688"/>
                    <a:pt x="262" y="688"/>
                  </a:cubicBezTo>
                  <a:cubicBezTo>
                    <a:pt x="262" y="688"/>
                    <a:pt x="262" y="688"/>
                    <a:pt x="262" y="689"/>
                  </a:cubicBezTo>
                  <a:cubicBezTo>
                    <a:pt x="262" y="694"/>
                    <a:pt x="266" y="697"/>
                    <a:pt x="271" y="697"/>
                  </a:cubicBezTo>
                  <a:cubicBezTo>
                    <a:pt x="273" y="697"/>
                    <a:pt x="275" y="697"/>
                    <a:pt x="276" y="695"/>
                  </a:cubicBezTo>
                  <a:cubicBezTo>
                    <a:pt x="325" y="754"/>
                    <a:pt x="325" y="754"/>
                    <a:pt x="325" y="754"/>
                  </a:cubicBezTo>
                  <a:cubicBezTo>
                    <a:pt x="325" y="755"/>
                    <a:pt x="324" y="756"/>
                    <a:pt x="324" y="757"/>
                  </a:cubicBezTo>
                  <a:lnTo>
                    <a:pt x="284" y="752"/>
                  </a:lnTo>
                  <a:close/>
                  <a:moveTo>
                    <a:pt x="335" y="758"/>
                  </a:moveTo>
                  <a:cubicBezTo>
                    <a:pt x="335" y="755"/>
                    <a:pt x="332" y="752"/>
                    <a:pt x="329" y="752"/>
                  </a:cubicBezTo>
                  <a:cubicBezTo>
                    <a:pt x="328" y="752"/>
                    <a:pt x="327" y="753"/>
                    <a:pt x="326" y="753"/>
                  </a:cubicBezTo>
                  <a:cubicBezTo>
                    <a:pt x="297" y="719"/>
                    <a:pt x="297" y="719"/>
                    <a:pt x="297" y="719"/>
                  </a:cubicBezTo>
                  <a:cubicBezTo>
                    <a:pt x="277" y="695"/>
                    <a:pt x="277" y="695"/>
                    <a:pt x="277" y="695"/>
                  </a:cubicBezTo>
                  <a:cubicBezTo>
                    <a:pt x="278" y="693"/>
                    <a:pt x="279" y="691"/>
                    <a:pt x="279" y="689"/>
                  </a:cubicBezTo>
                  <a:cubicBezTo>
                    <a:pt x="376" y="692"/>
                    <a:pt x="376" y="692"/>
                    <a:pt x="376" y="692"/>
                  </a:cubicBezTo>
                  <a:cubicBezTo>
                    <a:pt x="376" y="696"/>
                    <a:pt x="380" y="700"/>
                    <a:pt x="384" y="700"/>
                  </a:cubicBezTo>
                  <a:cubicBezTo>
                    <a:pt x="384" y="756"/>
                    <a:pt x="384" y="756"/>
                    <a:pt x="384" y="756"/>
                  </a:cubicBezTo>
                  <a:cubicBezTo>
                    <a:pt x="382" y="756"/>
                    <a:pt x="379" y="758"/>
                    <a:pt x="379" y="760"/>
                  </a:cubicBezTo>
                  <a:lnTo>
                    <a:pt x="335" y="758"/>
                  </a:lnTo>
                  <a:close/>
                  <a:moveTo>
                    <a:pt x="390" y="760"/>
                  </a:moveTo>
                  <a:cubicBezTo>
                    <a:pt x="390" y="758"/>
                    <a:pt x="388" y="756"/>
                    <a:pt x="385" y="756"/>
                  </a:cubicBezTo>
                  <a:cubicBezTo>
                    <a:pt x="385" y="700"/>
                    <a:pt x="385" y="700"/>
                    <a:pt x="385" y="700"/>
                  </a:cubicBezTo>
                  <a:cubicBezTo>
                    <a:pt x="389" y="699"/>
                    <a:pt x="392" y="696"/>
                    <a:pt x="393" y="692"/>
                  </a:cubicBezTo>
                  <a:cubicBezTo>
                    <a:pt x="490" y="689"/>
                    <a:pt x="490" y="689"/>
                    <a:pt x="490" y="689"/>
                  </a:cubicBezTo>
                  <a:cubicBezTo>
                    <a:pt x="491" y="691"/>
                    <a:pt x="492" y="693"/>
                    <a:pt x="493" y="694"/>
                  </a:cubicBezTo>
                  <a:cubicBezTo>
                    <a:pt x="444" y="752"/>
                    <a:pt x="444" y="752"/>
                    <a:pt x="444" y="752"/>
                  </a:cubicBezTo>
                  <a:cubicBezTo>
                    <a:pt x="443" y="752"/>
                    <a:pt x="442" y="751"/>
                    <a:pt x="441" y="751"/>
                  </a:cubicBezTo>
                  <a:cubicBezTo>
                    <a:pt x="437" y="751"/>
                    <a:pt x="435" y="754"/>
                    <a:pt x="435" y="757"/>
                  </a:cubicBezTo>
                  <a:cubicBezTo>
                    <a:pt x="435" y="757"/>
                    <a:pt x="435" y="758"/>
                    <a:pt x="435" y="758"/>
                  </a:cubicBezTo>
                  <a:lnTo>
                    <a:pt x="390" y="760"/>
                  </a:lnTo>
                  <a:close/>
                  <a:moveTo>
                    <a:pt x="527" y="739"/>
                  </a:moveTo>
                  <a:cubicBezTo>
                    <a:pt x="526" y="737"/>
                    <a:pt x="525" y="736"/>
                    <a:pt x="523" y="736"/>
                  </a:cubicBezTo>
                  <a:cubicBezTo>
                    <a:pt x="520" y="736"/>
                    <a:pt x="517" y="739"/>
                    <a:pt x="517" y="742"/>
                  </a:cubicBezTo>
                  <a:cubicBezTo>
                    <a:pt x="517" y="743"/>
                    <a:pt x="517" y="743"/>
                    <a:pt x="517" y="743"/>
                  </a:cubicBezTo>
                  <a:cubicBezTo>
                    <a:pt x="497" y="750"/>
                    <a:pt x="497" y="750"/>
                    <a:pt x="497" y="750"/>
                  </a:cubicBezTo>
                  <a:cubicBezTo>
                    <a:pt x="497" y="750"/>
                    <a:pt x="497" y="749"/>
                    <a:pt x="496" y="749"/>
                  </a:cubicBezTo>
                  <a:cubicBezTo>
                    <a:pt x="587" y="684"/>
                    <a:pt x="587" y="684"/>
                    <a:pt x="587" y="684"/>
                  </a:cubicBezTo>
                  <a:cubicBezTo>
                    <a:pt x="589" y="686"/>
                    <a:pt x="591" y="688"/>
                    <a:pt x="594" y="688"/>
                  </a:cubicBezTo>
                  <a:cubicBezTo>
                    <a:pt x="599" y="688"/>
                    <a:pt x="603" y="684"/>
                    <a:pt x="603" y="679"/>
                  </a:cubicBezTo>
                  <a:cubicBezTo>
                    <a:pt x="603" y="678"/>
                    <a:pt x="603" y="678"/>
                    <a:pt x="602" y="677"/>
                  </a:cubicBezTo>
                  <a:cubicBezTo>
                    <a:pt x="637" y="667"/>
                    <a:pt x="637" y="667"/>
                    <a:pt x="637" y="667"/>
                  </a:cubicBezTo>
                  <a:cubicBezTo>
                    <a:pt x="637" y="668"/>
                    <a:pt x="637" y="668"/>
                    <a:pt x="637" y="668"/>
                  </a:cubicBezTo>
                  <a:lnTo>
                    <a:pt x="527" y="739"/>
                  </a:lnTo>
                  <a:close/>
                  <a:moveTo>
                    <a:pt x="645" y="661"/>
                  </a:moveTo>
                  <a:cubicBezTo>
                    <a:pt x="645" y="660"/>
                    <a:pt x="644" y="660"/>
                    <a:pt x="643" y="660"/>
                  </a:cubicBezTo>
                  <a:cubicBezTo>
                    <a:pt x="639" y="660"/>
                    <a:pt x="637" y="663"/>
                    <a:pt x="637" y="666"/>
                  </a:cubicBezTo>
                  <a:cubicBezTo>
                    <a:pt x="637" y="666"/>
                    <a:pt x="637" y="666"/>
                    <a:pt x="637" y="667"/>
                  </a:cubicBezTo>
                  <a:cubicBezTo>
                    <a:pt x="626" y="670"/>
                    <a:pt x="626" y="670"/>
                    <a:pt x="626" y="670"/>
                  </a:cubicBezTo>
                  <a:cubicBezTo>
                    <a:pt x="602" y="676"/>
                    <a:pt x="602" y="676"/>
                    <a:pt x="602" y="676"/>
                  </a:cubicBezTo>
                  <a:cubicBezTo>
                    <a:pt x="601" y="674"/>
                    <a:pt x="600" y="673"/>
                    <a:pt x="598" y="672"/>
                  </a:cubicBezTo>
                  <a:cubicBezTo>
                    <a:pt x="615" y="642"/>
                    <a:pt x="615" y="642"/>
                    <a:pt x="615" y="642"/>
                  </a:cubicBezTo>
                  <a:cubicBezTo>
                    <a:pt x="664" y="557"/>
                    <a:pt x="664" y="557"/>
                    <a:pt x="664" y="557"/>
                  </a:cubicBezTo>
                  <a:cubicBezTo>
                    <a:pt x="665" y="557"/>
                    <a:pt x="666" y="558"/>
                    <a:pt x="668" y="558"/>
                  </a:cubicBezTo>
                  <a:cubicBezTo>
                    <a:pt x="672" y="558"/>
                    <a:pt x="676" y="554"/>
                    <a:pt x="676" y="549"/>
                  </a:cubicBezTo>
                  <a:cubicBezTo>
                    <a:pt x="676" y="549"/>
                    <a:pt x="676" y="549"/>
                    <a:pt x="676" y="548"/>
                  </a:cubicBezTo>
                  <a:cubicBezTo>
                    <a:pt x="723" y="541"/>
                    <a:pt x="723" y="541"/>
                    <a:pt x="723" y="541"/>
                  </a:cubicBezTo>
                  <a:cubicBezTo>
                    <a:pt x="723" y="542"/>
                    <a:pt x="724" y="544"/>
                    <a:pt x="726" y="545"/>
                  </a:cubicBezTo>
                  <a:lnTo>
                    <a:pt x="645" y="661"/>
                  </a:lnTo>
                  <a:close/>
                  <a:moveTo>
                    <a:pt x="730" y="534"/>
                  </a:moveTo>
                  <a:cubicBezTo>
                    <a:pt x="730" y="534"/>
                    <a:pt x="729" y="534"/>
                    <a:pt x="729" y="534"/>
                  </a:cubicBezTo>
                  <a:cubicBezTo>
                    <a:pt x="726" y="534"/>
                    <a:pt x="723" y="537"/>
                    <a:pt x="723" y="540"/>
                  </a:cubicBezTo>
                  <a:cubicBezTo>
                    <a:pt x="723" y="540"/>
                    <a:pt x="723" y="540"/>
                    <a:pt x="723" y="540"/>
                  </a:cubicBezTo>
                  <a:cubicBezTo>
                    <a:pt x="676" y="548"/>
                    <a:pt x="676" y="548"/>
                    <a:pt x="676" y="548"/>
                  </a:cubicBezTo>
                  <a:cubicBezTo>
                    <a:pt x="676" y="544"/>
                    <a:pt x="673" y="542"/>
                    <a:pt x="670" y="541"/>
                  </a:cubicBezTo>
                  <a:cubicBezTo>
                    <a:pt x="681" y="472"/>
                    <a:pt x="681" y="472"/>
                    <a:pt x="681" y="472"/>
                  </a:cubicBezTo>
                  <a:cubicBezTo>
                    <a:pt x="694" y="393"/>
                    <a:pt x="694" y="393"/>
                    <a:pt x="694" y="393"/>
                  </a:cubicBezTo>
                  <a:cubicBezTo>
                    <a:pt x="694" y="393"/>
                    <a:pt x="694" y="393"/>
                    <a:pt x="695" y="393"/>
                  </a:cubicBezTo>
                  <a:cubicBezTo>
                    <a:pt x="699" y="393"/>
                    <a:pt x="703" y="389"/>
                    <a:pt x="703" y="384"/>
                  </a:cubicBezTo>
                  <a:cubicBezTo>
                    <a:pt x="757" y="384"/>
                    <a:pt x="757" y="384"/>
                    <a:pt x="757" y="384"/>
                  </a:cubicBezTo>
                  <a:cubicBezTo>
                    <a:pt x="757" y="387"/>
                    <a:pt x="759" y="389"/>
                    <a:pt x="761" y="390"/>
                  </a:cubicBezTo>
                  <a:lnTo>
                    <a:pt x="730" y="534"/>
                  </a:lnTo>
                  <a:close/>
                </a:path>
              </a:pathLst>
            </a:custGeom>
            <a:gradFill>
              <a:gsLst>
                <a:gs pos="100000">
                  <a:srgbClr val="153B6A"/>
                </a:gs>
                <a:gs pos="0">
                  <a:srgbClr val="17D5F7"/>
                </a:gs>
              </a:gsLst>
              <a:path path="shape">
                <a:fillToRect l="50000" t="50000" r="50000" b="50000"/>
              </a:path>
            </a:gradFill>
            <a:ln>
              <a:noFill/>
            </a:ln>
          </p:spPr>
          <p:txBody>
            <a:bodyPr vert="horz" wrap="square" lIns="68580" tIns="34290" rIns="68580" bIns="34290" numCol="1" anchor="t" anchorCtr="0" compatLnSpc="1"/>
            <a:lstStyle/>
            <a:p>
              <a:pPr algn="ctr"/>
              <a:endParaRPr lang="zh-CN" altLang="en-US" sz="600">
                <a:solidFill>
                  <a:srgbClr val="15F2FA"/>
                </a:solidFill>
                <a:latin typeface="微软雅黑" panose="020B0503020204020204" charset="-122"/>
                <a:ea typeface="微软雅黑" panose="020B0503020204020204" charset="-122"/>
              </a:endParaRPr>
            </a:p>
          </p:txBody>
        </p:sp>
        <p:sp>
          <p:nvSpPr>
            <p:cNvPr id="25" name="文本框 6"/>
            <p:cNvSpPr txBox="1">
              <a:spLocks noChangeArrowheads="1"/>
            </p:cNvSpPr>
            <p:nvPr/>
          </p:nvSpPr>
          <p:spPr bwMode="auto">
            <a:xfrm>
              <a:off x="2867592" y="1556604"/>
              <a:ext cx="2120013" cy="1902768"/>
            </a:xfrm>
            <a:prstGeom prst="rect">
              <a:avLst/>
            </a:prstGeom>
            <a:noFill/>
          </p:spPr>
          <p:txBody>
            <a:bodyPr wrap="none">
              <a:spAutoFit/>
            </a:bodyPr>
            <a:lstStyle>
              <a:defPPr>
                <a:defRPr lang="zh-CN"/>
              </a:defPPr>
              <a:lvl1pPr>
                <a:defRPr sz="16600">
                  <a:ln w="38100">
                    <a:noFill/>
                  </a:ln>
                  <a:solidFill>
                    <a:schemeClr val="bg1"/>
                  </a:solidFill>
                  <a:latin typeface="Impact" panose="020B0806030902050204" pitchFamily="34" charset="0"/>
                  <a:ea typeface="微软雅黑" panose="020B0503020204020204" charset="-122"/>
                </a:defRPr>
              </a:lvl1pPr>
            </a:lstStyle>
            <a:p>
              <a:pPr algn="ctr"/>
              <a:r>
                <a:rPr lang="en-US" altLang="zh-CN" sz="3600" dirty="0">
                  <a:solidFill>
                    <a:srgbClr val="15F2FA"/>
                  </a:solidFill>
                  <a:latin typeface="微软雅黑" panose="020B0503020204020204" charset="-122"/>
                </a:rPr>
                <a:t>03</a:t>
              </a:r>
            </a:p>
          </p:txBody>
        </p:sp>
      </p:grpSp>
      <p:sp>
        <p:nvSpPr>
          <p:cNvPr id="26" name="文本框 25"/>
          <p:cNvSpPr txBox="1">
            <a:spLocks noChangeArrowheads="1"/>
          </p:cNvSpPr>
          <p:nvPr/>
        </p:nvSpPr>
        <p:spPr bwMode="auto">
          <a:xfrm>
            <a:off x="4726940" y="3033555"/>
            <a:ext cx="3144203" cy="414020"/>
          </a:xfrm>
          <a:prstGeom prst="rect">
            <a:avLst/>
          </a:prstGeom>
          <a:noFill/>
          <a:ln>
            <a:solidFill>
              <a:srgbClr val="15F2FA"/>
            </a:solidFill>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1350" dirty="0">
                <a:solidFill>
                  <a:srgbClr val="15F2FA"/>
                </a:solidFill>
                <a:latin typeface="微软雅黑" panose="020B0503020204020204" charset="-122"/>
                <a:ea typeface="微软雅黑" panose="020B0503020204020204" charset="-122"/>
                <a:cs typeface="Arial" panose="020B0604020202020204" pitchFamily="34" charset="0"/>
              </a:rPr>
              <a:t>Click To 2017</a:t>
            </a:r>
            <a:r>
              <a:rPr lang="en-US" altLang="zh-CN" sz="2100" b="1" dirty="0">
                <a:solidFill>
                  <a:srgbClr val="15F2FA"/>
                </a:solidFill>
                <a:latin typeface="微软雅黑" panose="020B0503020204020204" charset="-122"/>
                <a:ea typeface="微软雅黑" panose="020B0503020204020204" charset="-122"/>
                <a:cs typeface="Arial" panose="020B0604020202020204" pitchFamily="34" charset="0"/>
              </a:rPr>
              <a:t>成功项目展示</a:t>
            </a:r>
          </a:p>
        </p:txBody>
      </p:sp>
      <p:grpSp>
        <p:nvGrpSpPr>
          <p:cNvPr id="27" name="组合 26"/>
          <p:cNvGrpSpPr/>
          <p:nvPr/>
        </p:nvGrpSpPr>
        <p:grpSpPr>
          <a:xfrm>
            <a:off x="3804677" y="3579996"/>
            <a:ext cx="732515" cy="731712"/>
            <a:chOff x="2847396" y="1498776"/>
            <a:chExt cx="2160402" cy="2158035"/>
          </a:xfrm>
        </p:grpSpPr>
        <p:sp>
          <p:nvSpPr>
            <p:cNvPr id="28" name="Freeform 17"/>
            <p:cNvSpPr>
              <a:spLocks noEditPoints="1"/>
            </p:cNvSpPr>
            <p:nvPr/>
          </p:nvSpPr>
          <p:spPr bwMode="auto">
            <a:xfrm>
              <a:off x="2847396" y="1498776"/>
              <a:ext cx="2160402" cy="2158035"/>
            </a:xfrm>
            <a:custGeom>
              <a:avLst/>
              <a:gdLst>
                <a:gd name="T0" fmla="*/ 643 w 769"/>
                <a:gd name="T1" fmla="*/ 96 h 768"/>
                <a:gd name="T2" fmla="*/ 486 w 769"/>
                <a:gd name="T3" fmla="*/ 14 h 768"/>
                <a:gd name="T4" fmla="*/ 378 w 769"/>
                <a:gd name="T5" fmla="*/ 6 h 768"/>
                <a:gd name="T6" fmla="*/ 252 w 769"/>
                <a:gd name="T7" fmla="*/ 23 h 768"/>
                <a:gd name="T8" fmla="*/ 39 w 769"/>
                <a:gd name="T9" fmla="*/ 222 h 768"/>
                <a:gd name="T10" fmla="*/ 33 w 769"/>
                <a:gd name="T11" fmla="*/ 539 h 768"/>
                <a:gd name="T12" fmla="*/ 246 w 769"/>
                <a:gd name="T13" fmla="*/ 748 h 768"/>
                <a:gd name="T14" fmla="*/ 335 w 769"/>
                <a:gd name="T15" fmla="*/ 759 h 768"/>
                <a:gd name="T16" fmla="*/ 486 w 769"/>
                <a:gd name="T17" fmla="*/ 753 h 768"/>
                <a:gd name="T18" fmla="*/ 643 w 769"/>
                <a:gd name="T19" fmla="*/ 672 h 768"/>
                <a:gd name="T20" fmla="*/ 769 w 769"/>
                <a:gd name="T21" fmla="*/ 384 h 768"/>
                <a:gd name="T22" fmla="*/ 676 w 769"/>
                <a:gd name="T23" fmla="*/ 220 h 768"/>
                <a:gd name="T24" fmla="*/ 447 w 769"/>
                <a:gd name="T25" fmla="*/ 757 h 768"/>
                <a:gd name="T26" fmla="*/ 496 w 769"/>
                <a:gd name="T27" fmla="*/ 748 h 768"/>
                <a:gd name="T28" fmla="*/ 541 w 769"/>
                <a:gd name="T29" fmla="*/ 566 h 768"/>
                <a:gd name="T30" fmla="*/ 271 w 769"/>
                <a:gd name="T31" fmla="*/ 680 h 768"/>
                <a:gd name="T32" fmla="*/ 384 w 769"/>
                <a:gd name="T33" fmla="*/ 683 h 768"/>
                <a:gd name="T34" fmla="*/ 227 w 769"/>
                <a:gd name="T35" fmla="*/ 567 h 768"/>
                <a:gd name="T36" fmla="*/ 184 w 769"/>
                <a:gd name="T37" fmla="*/ 88 h 768"/>
                <a:gd name="T38" fmla="*/ 106 w 769"/>
                <a:gd name="T39" fmla="*/ 210 h 768"/>
                <a:gd name="T40" fmla="*/ 228 w 769"/>
                <a:gd name="T41" fmla="*/ 201 h 768"/>
                <a:gd name="T42" fmla="*/ 499 w 769"/>
                <a:gd name="T43" fmla="*/ 87 h 768"/>
                <a:gd name="T44" fmla="*/ 394 w 769"/>
                <a:gd name="T45" fmla="*/ 76 h 768"/>
                <a:gd name="T46" fmla="*/ 501 w 769"/>
                <a:gd name="T47" fmla="*/ 86 h 768"/>
                <a:gd name="T48" fmla="*/ 561 w 769"/>
                <a:gd name="T49" fmla="*/ 372 h 768"/>
                <a:gd name="T50" fmla="*/ 546 w 769"/>
                <a:gd name="T51" fmla="*/ 542 h 768"/>
                <a:gd name="T52" fmla="*/ 560 w 769"/>
                <a:gd name="T53" fmla="*/ 396 h 768"/>
                <a:gd name="T54" fmla="*/ 209 w 769"/>
                <a:gd name="T55" fmla="*/ 396 h 768"/>
                <a:gd name="T56" fmla="*/ 333 w 769"/>
                <a:gd name="T57" fmla="*/ 210 h 768"/>
                <a:gd name="T58" fmla="*/ 397 w 769"/>
                <a:gd name="T59" fmla="*/ 208 h 768"/>
                <a:gd name="T60" fmla="*/ 385 w 769"/>
                <a:gd name="T61" fmla="*/ 367 h 768"/>
                <a:gd name="T62" fmla="*/ 208 w 769"/>
                <a:gd name="T63" fmla="*/ 371 h 768"/>
                <a:gd name="T64" fmla="*/ 207 w 769"/>
                <a:gd name="T65" fmla="*/ 396 h 768"/>
                <a:gd name="T66" fmla="*/ 83 w 769"/>
                <a:gd name="T67" fmla="*/ 384 h 768"/>
                <a:gd name="T68" fmla="*/ 559 w 769"/>
                <a:gd name="T69" fmla="*/ 555 h 768"/>
                <a:gd name="T70" fmla="*/ 575 w 769"/>
                <a:gd name="T71" fmla="*/ 553 h 768"/>
                <a:gd name="T72" fmla="*/ 669 w 769"/>
                <a:gd name="T73" fmla="*/ 541 h 768"/>
                <a:gd name="T74" fmla="*/ 633 w 769"/>
                <a:gd name="T75" fmla="*/ 155 h 768"/>
                <a:gd name="T76" fmla="*/ 517 w 769"/>
                <a:gd name="T77" fmla="*/ 25 h 768"/>
                <a:gd name="T78" fmla="*/ 496 w 769"/>
                <a:gd name="T79" fmla="*/ 18 h 768"/>
                <a:gd name="T80" fmla="*/ 576 w 769"/>
                <a:gd name="T81" fmla="*/ 86 h 768"/>
                <a:gd name="T82" fmla="*/ 440 w 769"/>
                <a:gd name="T83" fmla="*/ 15 h 768"/>
                <a:gd name="T84" fmla="*/ 434 w 769"/>
                <a:gd name="T85" fmla="*/ 9 h 768"/>
                <a:gd name="T86" fmla="*/ 378 w 769"/>
                <a:gd name="T87" fmla="*/ 7 h 768"/>
                <a:gd name="T88" fmla="*/ 182 w 769"/>
                <a:gd name="T89" fmla="*/ 84 h 768"/>
                <a:gd name="T90" fmla="*/ 252 w 769"/>
                <a:gd name="T91" fmla="*/ 24 h 768"/>
                <a:gd name="T92" fmla="*/ 242 w 769"/>
                <a:gd name="T93" fmla="*/ 29 h 768"/>
                <a:gd name="T94" fmla="*/ 102 w 769"/>
                <a:gd name="T95" fmla="*/ 209 h 768"/>
                <a:gd name="T96" fmla="*/ 45 w 769"/>
                <a:gd name="T97" fmla="*/ 227 h 768"/>
                <a:gd name="T98" fmla="*/ 39 w 769"/>
                <a:gd name="T99" fmla="*/ 234 h 768"/>
                <a:gd name="T100" fmla="*/ 90 w 769"/>
                <a:gd name="T101" fmla="*/ 547 h 768"/>
                <a:gd name="T102" fmla="*/ 93 w 769"/>
                <a:gd name="T103" fmla="*/ 548 h 768"/>
                <a:gd name="T104" fmla="*/ 126 w 769"/>
                <a:gd name="T105" fmla="*/ 660 h 768"/>
                <a:gd name="T106" fmla="*/ 148 w 769"/>
                <a:gd name="T107" fmla="*/ 672 h 768"/>
                <a:gd name="T108" fmla="*/ 284 w 769"/>
                <a:gd name="T109" fmla="*/ 752 h 768"/>
                <a:gd name="T110" fmla="*/ 271 w 769"/>
                <a:gd name="T111" fmla="*/ 697 h 768"/>
                <a:gd name="T112" fmla="*/ 277 w 769"/>
                <a:gd name="T113" fmla="*/ 695 h 768"/>
                <a:gd name="T114" fmla="*/ 385 w 769"/>
                <a:gd name="T115" fmla="*/ 700 h 768"/>
                <a:gd name="T116" fmla="*/ 527 w 769"/>
                <a:gd name="T117" fmla="*/ 739 h 768"/>
                <a:gd name="T118" fmla="*/ 602 w 769"/>
                <a:gd name="T119" fmla="*/ 677 h 768"/>
                <a:gd name="T120" fmla="*/ 602 w 769"/>
                <a:gd name="T121" fmla="*/ 676 h 768"/>
                <a:gd name="T122" fmla="*/ 645 w 769"/>
                <a:gd name="T123" fmla="*/ 661 h 768"/>
                <a:gd name="T124" fmla="*/ 695 w 769"/>
                <a:gd name="T125" fmla="*/ 393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9" h="768">
                  <a:moveTo>
                    <a:pt x="763" y="378"/>
                  </a:moveTo>
                  <a:cubicBezTo>
                    <a:pt x="762" y="378"/>
                    <a:pt x="762" y="378"/>
                    <a:pt x="762" y="378"/>
                  </a:cubicBezTo>
                  <a:cubicBezTo>
                    <a:pt x="732" y="234"/>
                    <a:pt x="732" y="234"/>
                    <a:pt x="732" y="234"/>
                  </a:cubicBezTo>
                  <a:cubicBezTo>
                    <a:pt x="734" y="234"/>
                    <a:pt x="736" y="231"/>
                    <a:pt x="736" y="228"/>
                  </a:cubicBezTo>
                  <a:cubicBezTo>
                    <a:pt x="736" y="225"/>
                    <a:pt x="734" y="222"/>
                    <a:pt x="730" y="222"/>
                  </a:cubicBezTo>
                  <a:cubicBezTo>
                    <a:pt x="729" y="222"/>
                    <a:pt x="728" y="223"/>
                    <a:pt x="727" y="223"/>
                  </a:cubicBezTo>
                  <a:cubicBezTo>
                    <a:pt x="646" y="106"/>
                    <a:pt x="646" y="106"/>
                    <a:pt x="646" y="106"/>
                  </a:cubicBezTo>
                  <a:cubicBezTo>
                    <a:pt x="648" y="105"/>
                    <a:pt x="649" y="103"/>
                    <a:pt x="649" y="101"/>
                  </a:cubicBezTo>
                  <a:cubicBezTo>
                    <a:pt x="649" y="98"/>
                    <a:pt x="646" y="96"/>
                    <a:pt x="643" y="96"/>
                  </a:cubicBezTo>
                  <a:cubicBezTo>
                    <a:pt x="641" y="96"/>
                    <a:pt x="639" y="97"/>
                    <a:pt x="638" y="98"/>
                  </a:cubicBezTo>
                  <a:cubicBezTo>
                    <a:pt x="528" y="28"/>
                    <a:pt x="528" y="28"/>
                    <a:pt x="528" y="28"/>
                  </a:cubicBezTo>
                  <a:cubicBezTo>
                    <a:pt x="528" y="27"/>
                    <a:pt x="529" y="26"/>
                    <a:pt x="529" y="25"/>
                  </a:cubicBezTo>
                  <a:cubicBezTo>
                    <a:pt x="529" y="22"/>
                    <a:pt x="526" y="19"/>
                    <a:pt x="523" y="19"/>
                  </a:cubicBezTo>
                  <a:cubicBezTo>
                    <a:pt x="520" y="19"/>
                    <a:pt x="518" y="21"/>
                    <a:pt x="517" y="23"/>
                  </a:cubicBezTo>
                  <a:cubicBezTo>
                    <a:pt x="497" y="17"/>
                    <a:pt x="497" y="17"/>
                    <a:pt x="497" y="17"/>
                  </a:cubicBezTo>
                  <a:cubicBezTo>
                    <a:pt x="497" y="16"/>
                    <a:pt x="497" y="15"/>
                    <a:pt x="497" y="15"/>
                  </a:cubicBezTo>
                  <a:cubicBezTo>
                    <a:pt x="497" y="12"/>
                    <a:pt x="495" y="9"/>
                    <a:pt x="492" y="9"/>
                  </a:cubicBezTo>
                  <a:cubicBezTo>
                    <a:pt x="489" y="9"/>
                    <a:pt x="486" y="11"/>
                    <a:pt x="486" y="14"/>
                  </a:cubicBezTo>
                  <a:cubicBezTo>
                    <a:pt x="446" y="10"/>
                    <a:pt x="446" y="10"/>
                    <a:pt x="446" y="10"/>
                  </a:cubicBezTo>
                  <a:cubicBezTo>
                    <a:pt x="446" y="9"/>
                    <a:pt x="446" y="9"/>
                    <a:pt x="446" y="9"/>
                  </a:cubicBezTo>
                  <a:cubicBezTo>
                    <a:pt x="446" y="6"/>
                    <a:pt x="443" y="3"/>
                    <a:pt x="440" y="3"/>
                  </a:cubicBezTo>
                  <a:cubicBezTo>
                    <a:pt x="437" y="3"/>
                    <a:pt x="434" y="5"/>
                    <a:pt x="434" y="9"/>
                  </a:cubicBezTo>
                  <a:cubicBezTo>
                    <a:pt x="390" y="6"/>
                    <a:pt x="390" y="6"/>
                    <a:pt x="390" y="6"/>
                  </a:cubicBezTo>
                  <a:cubicBezTo>
                    <a:pt x="390" y="6"/>
                    <a:pt x="390" y="6"/>
                    <a:pt x="390" y="6"/>
                  </a:cubicBezTo>
                  <a:cubicBezTo>
                    <a:pt x="390" y="2"/>
                    <a:pt x="387" y="0"/>
                    <a:pt x="384" y="0"/>
                  </a:cubicBezTo>
                  <a:cubicBezTo>
                    <a:pt x="381" y="0"/>
                    <a:pt x="378" y="2"/>
                    <a:pt x="378" y="6"/>
                  </a:cubicBezTo>
                  <a:cubicBezTo>
                    <a:pt x="378" y="6"/>
                    <a:pt x="378" y="6"/>
                    <a:pt x="378" y="6"/>
                  </a:cubicBezTo>
                  <a:cubicBezTo>
                    <a:pt x="335" y="9"/>
                    <a:pt x="335" y="9"/>
                    <a:pt x="335" y="9"/>
                  </a:cubicBezTo>
                  <a:cubicBezTo>
                    <a:pt x="334" y="6"/>
                    <a:pt x="332" y="3"/>
                    <a:pt x="329" y="3"/>
                  </a:cubicBezTo>
                  <a:cubicBezTo>
                    <a:pt x="325" y="3"/>
                    <a:pt x="323" y="6"/>
                    <a:pt x="323" y="9"/>
                  </a:cubicBezTo>
                  <a:cubicBezTo>
                    <a:pt x="323" y="9"/>
                    <a:pt x="323" y="9"/>
                    <a:pt x="323" y="10"/>
                  </a:cubicBezTo>
                  <a:cubicBezTo>
                    <a:pt x="283" y="14"/>
                    <a:pt x="283" y="14"/>
                    <a:pt x="283" y="14"/>
                  </a:cubicBezTo>
                  <a:cubicBezTo>
                    <a:pt x="283" y="11"/>
                    <a:pt x="281" y="9"/>
                    <a:pt x="278" y="9"/>
                  </a:cubicBezTo>
                  <a:cubicBezTo>
                    <a:pt x="274" y="9"/>
                    <a:pt x="272" y="12"/>
                    <a:pt x="272" y="15"/>
                  </a:cubicBezTo>
                  <a:cubicBezTo>
                    <a:pt x="272" y="15"/>
                    <a:pt x="272" y="16"/>
                    <a:pt x="272" y="17"/>
                  </a:cubicBezTo>
                  <a:cubicBezTo>
                    <a:pt x="252" y="23"/>
                    <a:pt x="252" y="23"/>
                    <a:pt x="252" y="23"/>
                  </a:cubicBezTo>
                  <a:cubicBezTo>
                    <a:pt x="251" y="21"/>
                    <a:pt x="249" y="19"/>
                    <a:pt x="246" y="19"/>
                  </a:cubicBezTo>
                  <a:cubicBezTo>
                    <a:pt x="243" y="19"/>
                    <a:pt x="241" y="22"/>
                    <a:pt x="241" y="25"/>
                  </a:cubicBezTo>
                  <a:cubicBezTo>
                    <a:pt x="241" y="26"/>
                    <a:pt x="241" y="27"/>
                    <a:pt x="241" y="28"/>
                  </a:cubicBezTo>
                  <a:cubicBezTo>
                    <a:pt x="131" y="98"/>
                    <a:pt x="131" y="98"/>
                    <a:pt x="131" y="98"/>
                  </a:cubicBezTo>
                  <a:cubicBezTo>
                    <a:pt x="130" y="97"/>
                    <a:pt x="128" y="96"/>
                    <a:pt x="126" y="96"/>
                  </a:cubicBezTo>
                  <a:cubicBezTo>
                    <a:pt x="123" y="96"/>
                    <a:pt x="120" y="98"/>
                    <a:pt x="120" y="101"/>
                  </a:cubicBezTo>
                  <a:cubicBezTo>
                    <a:pt x="120" y="103"/>
                    <a:pt x="121" y="105"/>
                    <a:pt x="123" y="106"/>
                  </a:cubicBezTo>
                  <a:cubicBezTo>
                    <a:pt x="42" y="223"/>
                    <a:pt x="42" y="223"/>
                    <a:pt x="42" y="223"/>
                  </a:cubicBezTo>
                  <a:cubicBezTo>
                    <a:pt x="41" y="222"/>
                    <a:pt x="40" y="222"/>
                    <a:pt x="39" y="222"/>
                  </a:cubicBezTo>
                  <a:cubicBezTo>
                    <a:pt x="36" y="222"/>
                    <a:pt x="33" y="224"/>
                    <a:pt x="33" y="228"/>
                  </a:cubicBezTo>
                  <a:cubicBezTo>
                    <a:pt x="33" y="231"/>
                    <a:pt x="35" y="233"/>
                    <a:pt x="38" y="233"/>
                  </a:cubicBezTo>
                  <a:cubicBezTo>
                    <a:pt x="7" y="378"/>
                    <a:pt x="7" y="378"/>
                    <a:pt x="7" y="378"/>
                  </a:cubicBezTo>
                  <a:cubicBezTo>
                    <a:pt x="7" y="378"/>
                    <a:pt x="7" y="378"/>
                    <a:pt x="6" y="378"/>
                  </a:cubicBezTo>
                  <a:cubicBezTo>
                    <a:pt x="3" y="378"/>
                    <a:pt x="0" y="381"/>
                    <a:pt x="0" y="384"/>
                  </a:cubicBezTo>
                  <a:cubicBezTo>
                    <a:pt x="0" y="387"/>
                    <a:pt x="3" y="390"/>
                    <a:pt x="6" y="390"/>
                  </a:cubicBezTo>
                  <a:cubicBezTo>
                    <a:pt x="7" y="390"/>
                    <a:pt x="7" y="390"/>
                    <a:pt x="8" y="390"/>
                  </a:cubicBezTo>
                  <a:cubicBezTo>
                    <a:pt x="38" y="534"/>
                    <a:pt x="38" y="534"/>
                    <a:pt x="38" y="534"/>
                  </a:cubicBezTo>
                  <a:cubicBezTo>
                    <a:pt x="35" y="534"/>
                    <a:pt x="33" y="537"/>
                    <a:pt x="33" y="539"/>
                  </a:cubicBezTo>
                  <a:cubicBezTo>
                    <a:pt x="33" y="543"/>
                    <a:pt x="36" y="545"/>
                    <a:pt x="39" y="545"/>
                  </a:cubicBezTo>
                  <a:cubicBezTo>
                    <a:pt x="40" y="545"/>
                    <a:pt x="41" y="545"/>
                    <a:pt x="42" y="544"/>
                  </a:cubicBezTo>
                  <a:cubicBezTo>
                    <a:pt x="123" y="661"/>
                    <a:pt x="123" y="661"/>
                    <a:pt x="123" y="661"/>
                  </a:cubicBezTo>
                  <a:cubicBezTo>
                    <a:pt x="122" y="662"/>
                    <a:pt x="121" y="664"/>
                    <a:pt x="121" y="666"/>
                  </a:cubicBezTo>
                  <a:cubicBezTo>
                    <a:pt x="121" y="669"/>
                    <a:pt x="123" y="672"/>
                    <a:pt x="126" y="672"/>
                  </a:cubicBezTo>
                  <a:cubicBezTo>
                    <a:pt x="129" y="672"/>
                    <a:pt x="130" y="671"/>
                    <a:pt x="131" y="669"/>
                  </a:cubicBezTo>
                  <a:cubicBezTo>
                    <a:pt x="241" y="739"/>
                    <a:pt x="241" y="739"/>
                    <a:pt x="241" y="739"/>
                  </a:cubicBezTo>
                  <a:cubicBezTo>
                    <a:pt x="241" y="740"/>
                    <a:pt x="240" y="741"/>
                    <a:pt x="240" y="742"/>
                  </a:cubicBezTo>
                  <a:cubicBezTo>
                    <a:pt x="240" y="746"/>
                    <a:pt x="243" y="748"/>
                    <a:pt x="246" y="748"/>
                  </a:cubicBezTo>
                  <a:cubicBezTo>
                    <a:pt x="249" y="748"/>
                    <a:pt x="251" y="746"/>
                    <a:pt x="252" y="744"/>
                  </a:cubicBezTo>
                  <a:cubicBezTo>
                    <a:pt x="272" y="751"/>
                    <a:pt x="272" y="751"/>
                    <a:pt x="272" y="751"/>
                  </a:cubicBezTo>
                  <a:cubicBezTo>
                    <a:pt x="272" y="751"/>
                    <a:pt x="272" y="751"/>
                    <a:pt x="272" y="752"/>
                  </a:cubicBezTo>
                  <a:cubicBezTo>
                    <a:pt x="272" y="755"/>
                    <a:pt x="275" y="757"/>
                    <a:pt x="278" y="757"/>
                  </a:cubicBezTo>
                  <a:cubicBezTo>
                    <a:pt x="281" y="757"/>
                    <a:pt x="283" y="756"/>
                    <a:pt x="283" y="753"/>
                  </a:cubicBezTo>
                  <a:cubicBezTo>
                    <a:pt x="323" y="758"/>
                    <a:pt x="323" y="758"/>
                    <a:pt x="323" y="758"/>
                  </a:cubicBezTo>
                  <a:cubicBezTo>
                    <a:pt x="323" y="758"/>
                    <a:pt x="323" y="758"/>
                    <a:pt x="323" y="758"/>
                  </a:cubicBezTo>
                  <a:cubicBezTo>
                    <a:pt x="323" y="762"/>
                    <a:pt x="326" y="764"/>
                    <a:pt x="329" y="764"/>
                  </a:cubicBezTo>
                  <a:cubicBezTo>
                    <a:pt x="332" y="764"/>
                    <a:pt x="335" y="762"/>
                    <a:pt x="335" y="759"/>
                  </a:cubicBezTo>
                  <a:cubicBezTo>
                    <a:pt x="379" y="761"/>
                    <a:pt x="379" y="761"/>
                    <a:pt x="379" y="761"/>
                  </a:cubicBezTo>
                  <a:cubicBezTo>
                    <a:pt x="379" y="761"/>
                    <a:pt x="379" y="762"/>
                    <a:pt x="379" y="762"/>
                  </a:cubicBezTo>
                  <a:cubicBezTo>
                    <a:pt x="379" y="765"/>
                    <a:pt x="381" y="768"/>
                    <a:pt x="385" y="768"/>
                  </a:cubicBezTo>
                  <a:cubicBezTo>
                    <a:pt x="388" y="768"/>
                    <a:pt x="390" y="765"/>
                    <a:pt x="390" y="762"/>
                  </a:cubicBezTo>
                  <a:cubicBezTo>
                    <a:pt x="390" y="762"/>
                    <a:pt x="390" y="761"/>
                    <a:pt x="390" y="761"/>
                  </a:cubicBezTo>
                  <a:cubicBezTo>
                    <a:pt x="435" y="759"/>
                    <a:pt x="435" y="759"/>
                    <a:pt x="435" y="759"/>
                  </a:cubicBezTo>
                  <a:cubicBezTo>
                    <a:pt x="436" y="761"/>
                    <a:pt x="438" y="763"/>
                    <a:pt x="441" y="763"/>
                  </a:cubicBezTo>
                  <a:cubicBezTo>
                    <a:pt x="444" y="763"/>
                    <a:pt x="447" y="761"/>
                    <a:pt x="447" y="758"/>
                  </a:cubicBezTo>
                  <a:cubicBezTo>
                    <a:pt x="486" y="753"/>
                    <a:pt x="486" y="753"/>
                    <a:pt x="486" y="753"/>
                  </a:cubicBezTo>
                  <a:cubicBezTo>
                    <a:pt x="486" y="756"/>
                    <a:pt x="489" y="758"/>
                    <a:pt x="492" y="758"/>
                  </a:cubicBezTo>
                  <a:cubicBezTo>
                    <a:pt x="495" y="758"/>
                    <a:pt x="497" y="756"/>
                    <a:pt x="497" y="752"/>
                  </a:cubicBezTo>
                  <a:cubicBezTo>
                    <a:pt x="497" y="752"/>
                    <a:pt x="497" y="751"/>
                    <a:pt x="497" y="751"/>
                  </a:cubicBezTo>
                  <a:cubicBezTo>
                    <a:pt x="517" y="744"/>
                    <a:pt x="517" y="744"/>
                    <a:pt x="517" y="744"/>
                  </a:cubicBezTo>
                  <a:cubicBezTo>
                    <a:pt x="518" y="747"/>
                    <a:pt x="520" y="748"/>
                    <a:pt x="523" y="748"/>
                  </a:cubicBezTo>
                  <a:cubicBezTo>
                    <a:pt x="526" y="748"/>
                    <a:pt x="529" y="746"/>
                    <a:pt x="529" y="742"/>
                  </a:cubicBezTo>
                  <a:cubicBezTo>
                    <a:pt x="529" y="741"/>
                    <a:pt x="528" y="740"/>
                    <a:pt x="528" y="739"/>
                  </a:cubicBezTo>
                  <a:cubicBezTo>
                    <a:pt x="638" y="669"/>
                    <a:pt x="638" y="669"/>
                    <a:pt x="638" y="669"/>
                  </a:cubicBezTo>
                  <a:cubicBezTo>
                    <a:pt x="639" y="671"/>
                    <a:pt x="641" y="672"/>
                    <a:pt x="643" y="672"/>
                  </a:cubicBezTo>
                  <a:cubicBezTo>
                    <a:pt x="646" y="672"/>
                    <a:pt x="649" y="669"/>
                    <a:pt x="649" y="666"/>
                  </a:cubicBezTo>
                  <a:cubicBezTo>
                    <a:pt x="649" y="664"/>
                    <a:pt x="648" y="662"/>
                    <a:pt x="646" y="661"/>
                  </a:cubicBezTo>
                  <a:cubicBezTo>
                    <a:pt x="726" y="545"/>
                    <a:pt x="726" y="545"/>
                    <a:pt x="726" y="545"/>
                  </a:cubicBezTo>
                  <a:cubicBezTo>
                    <a:pt x="727" y="546"/>
                    <a:pt x="728" y="546"/>
                    <a:pt x="729" y="546"/>
                  </a:cubicBezTo>
                  <a:cubicBezTo>
                    <a:pt x="732" y="546"/>
                    <a:pt x="735" y="543"/>
                    <a:pt x="735" y="540"/>
                  </a:cubicBezTo>
                  <a:cubicBezTo>
                    <a:pt x="735" y="537"/>
                    <a:pt x="733" y="535"/>
                    <a:pt x="731" y="535"/>
                  </a:cubicBezTo>
                  <a:cubicBezTo>
                    <a:pt x="762" y="390"/>
                    <a:pt x="762" y="390"/>
                    <a:pt x="762" y="390"/>
                  </a:cubicBezTo>
                  <a:cubicBezTo>
                    <a:pt x="762" y="390"/>
                    <a:pt x="762" y="390"/>
                    <a:pt x="763" y="390"/>
                  </a:cubicBezTo>
                  <a:cubicBezTo>
                    <a:pt x="766" y="390"/>
                    <a:pt x="769" y="387"/>
                    <a:pt x="769" y="384"/>
                  </a:cubicBezTo>
                  <a:cubicBezTo>
                    <a:pt x="769" y="381"/>
                    <a:pt x="766" y="378"/>
                    <a:pt x="763" y="378"/>
                  </a:cubicBezTo>
                  <a:close/>
                  <a:moveTo>
                    <a:pt x="761" y="378"/>
                  </a:moveTo>
                  <a:cubicBezTo>
                    <a:pt x="759" y="379"/>
                    <a:pt x="757" y="381"/>
                    <a:pt x="757" y="383"/>
                  </a:cubicBezTo>
                  <a:cubicBezTo>
                    <a:pt x="703" y="383"/>
                    <a:pt x="703" y="383"/>
                    <a:pt x="703" y="383"/>
                  </a:cubicBezTo>
                  <a:cubicBezTo>
                    <a:pt x="703" y="379"/>
                    <a:pt x="699" y="375"/>
                    <a:pt x="695" y="375"/>
                  </a:cubicBezTo>
                  <a:cubicBezTo>
                    <a:pt x="695" y="375"/>
                    <a:pt x="694" y="376"/>
                    <a:pt x="694" y="376"/>
                  </a:cubicBezTo>
                  <a:cubicBezTo>
                    <a:pt x="690" y="349"/>
                    <a:pt x="690" y="349"/>
                    <a:pt x="690" y="349"/>
                  </a:cubicBezTo>
                  <a:cubicBezTo>
                    <a:pt x="670" y="226"/>
                    <a:pt x="670" y="226"/>
                    <a:pt x="670" y="226"/>
                  </a:cubicBezTo>
                  <a:cubicBezTo>
                    <a:pt x="673" y="226"/>
                    <a:pt x="676" y="223"/>
                    <a:pt x="676" y="220"/>
                  </a:cubicBezTo>
                  <a:cubicBezTo>
                    <a:pt x="680" y="220"/>
                    <a:pt x="680" y="220"/>
                    <a:pt x="680" y="220"/>
                  </a:cubicBezTo>
                  <a:cubicBezTo>
                    <a:pt x="725" y="227"/>
                    <a:pt x="725" y="227"/>
                    <a:pt x="725" y="227"/>
                  </a:cubicBezTo>
                  <a:cubicBezTo>
                    <a:pt x="724" y="228"/>
                    <a:pt x="724" y="228"/>
                    <a:pt x="724" y="228"/>
                  </a:cubicBezTo>
                  <a:cubicBezTo>
                    <a:pt x="724" y="232"/>
                    <a:pt x="727" y="234"/>
                    <a:pt x="730" y="234"/>
                  </a:cubicBezTo>
                  <a:cubicBezTo>
                    <a:pt x="730" y="234"/>
                    <a:pt x="731" y="234"/>
                    <a:pt x="731" y="234"/>
                  </a:cubicBezTo>
                  <a:lnTo>
                    <a:pt x="761" y="378"/>
                  </a:lnTo>
                  <a:close/>
                  <a:moveTo>
                    <a:pt x="492" y="747"/>
                  </a:moveTo>
                  <a:cubicBezTo>
                    <a:pt x="488" y="747"/>
                    <a:pt x="486" y="749"/>
                    <a:pt x="486" y="752"/>
                  </a:cubicBezTo>
                  <a:cubicBezTo>
                    <a:pt x="447" y="757"/>
                    <a:pt x="447" y="757"/>
                    <a:pt x="447" y="757"/>
                  </a:cubicBezTo>
                  <a:cubicBezTo>
                    <a:pt x="446" y="755"/>
                    <a:pt x="446" y="754"/>
                    <a:pt x="445" y="753"/>
                  </a:cubicBezTo>
                  <a:cubicBezTo>
                    <a:pt x="494" y="695"/>
                    <a:pt x="494" y="695"/>
                    <a:pt x="494" y="695"/>
                  </a:cubicBezTo>
                  <a:cubicBezTo>
                    <a:pt x="495" y="696"/>
                    <a:pt x="497" y="696"/>
                    <a:pt x="499" y="696"/>
                  </a:cubicBezTo>
                  <a:cubicBezTo>
                    <a:pt x="504" y="696"/>
                    <a:pt x="507" y="693"/>
                    <a:pt x="507" y="688"/>
                  </a:cubicBezTo>
                  <a:cubicBezTo>
                    <a:pt x="507" y="688"/>
                    <a:pt x="507" y="688"/>
                    <a:pt x="507" y="688"/>
                  </a:cubicBezTo>
                  <a:cubicBezTo>
                    <a:pt x="584" y="680"/>
                    <a:pt x="584" y="680"/>
                    <a:pt x="584" y="680"/>
                  </a:cubicBezTo>
                  <a:cubicBezTo>
                    <a:pt x="586" y="680"/>
                    <a:pt x="586" y="680"/>
                    <a:pt x="586" y="680"/>
                  </a:cubicBezTo>
                  <a:cubicBezTo>
                    <a:pt x="586" y="681"/>
                    <a:pt x="586" y="682"/>
                    <a:pt x="587" y="683"/>
                  </a:cubicBezTo>
                  <a:cubicBezTo>
                    <a:pt x="496" y="748"/>
                    <a:pt x="496" y="748"/>
                    <a:pt x="496" y="748"/>
                  </a:cubicBezTo>
                  <a:cubicBezTo>
                    <a:pt x="495" y="747"/>
                    <a:pt x="493" y="747"/>
                    <a:pt x="492" y="747"/>
                  </a:cubicBezTo>
                  <a:close/>
                  <a:moveTo>
                    <a:pt x="393" y="691"/>
                  </a:moveTo>
                  <a:cubicBezTo>
                    <a:pt x="393" y="687"/>
                    <a:pt x="389" y="683"/>
                    <a:pt x="385" y="683"/>
                  </a:cubicBezTo>
                  <a:cubicBezTo>
                    <a:pt x="385" y="572"/>
                    <a:pt x="385" y="572"/>
                    <a:pt x="385" y="572"/>
                  </a:cubicBezTo>
                  <a:cubicBezTo>
                    <a:pt x="392" y="572"/>
                    <a:pt x="397" y="567"/>
                    <a:pt x="397" y="560"/>
                  </a:cubicBezTo>
                  <a:cubicBezTo>
                    <a:pt x="397" y="560"/>
                    <a:pt x="397" y="560"/>
                    <a:pt x="397" y="560"/>
                  </a:cubicBezTo>
                  <a:cubicBezTo>
                    <a:pt x="493" y="557"/>
                    <a:pt x="493" y="557"/>
                    <a:pt x="493" y="557"/>
                  </a:cubicBezTo>
                  <a:cubicBezTo>
                    <a:pt x="534" y="556"/>
                    <a:pt x="534" y="556"/>
                    <a:pt x="534" y="556"/>
                  </a:cubicBezTo>
                  <a:cubicBezTo>
                    <a:pt x="534" y="561"/>
                    <a:pt x="537" y="565"/>
                    <a:pt x="541" y="566"/>
                  </a:cubicBezTo>
                  <a:cubicBezTo>
                    <a:pt x="501" y="680"/>
                    <a:pt x="501" y="680"/>
                    <a:pt x="501" y="680"/>
                  </a:cubicBezTo>
                  <a:cubicBezTo>
                    <a:pt x="500" y="679"/>
                    <a:pt x="500" y="679"/>
                    <a:pt x="499" y="679"/>
                  </a:cubicBezTo>
                  <a:cubicBezTo>
                    <a:pt x="494" y="679"/>
                    <a:pt x="490" y="683"/>
                    <a:pt x="490" y="688"/>
                  </a:cubicBezTo>
                  <a:cubicBezTo>
                    <a:pt x="490" y="688"/>
                    <a:pt x="490" y="688"/>
                    <a:pt x="490" y="688"/>
                  </a:cubicBezTo>
                  <a:cubicBezTo>
                    <a:pt x="486" y="688"/>
                    <a:pt x="486" y="688"/>
                    <a:pt x="486" y="688"/>
                  </a:cubicBezTo>
                  <a:lnTo>
                    <a:pt x="393" y="691"/>
                  </a:lnTo>
                  <a:close/>
                  <a:moveTo>
                    <a:pt x="376" y="691"/>
                  </a:moveTo>
                  <a:cubicBezTo>
                    <a:pt x="279" y="688"/>
                    <a:pt x="279" y="688"/>
                    <a:pt x="279" y="688"/>
                  </a:cubicBezTo>
                  <a:cubicBezTo>
                    <a:pt x="279" y="684"/>
                    <a:pt x="275" y="680"/>
                    <a:pt x="271" y="680"/>
                  </a:cubicBezTo>
                  <a:cubicBezTo>
                    <a:pt x="270" y="680"/>
                    <a:pt x="269" y="680"/>
                    <a:pt x="269" y="681"/>
                  </a:cubicBezTo>
                  <a:cubicBezTo>
                    <a:pt x="255" y="642"/>
                    <a:pt x="255" y="642"/>
                    <a:pt x="255" y="642"/>
                  </a:cubicBezTo>
                  <a:cubicBezTo>
                    <a:pt x="228" y="567"/>
                    <a:pt x="228" y="567"/>
                    <a:pt x="228" y="567"/>
                  </a:cubicBezTo>
                  <a:cubicBezTo>
                    <a:pt x="232" y="565"/>
                    <a:pt x="236" y="561"/>
                    <a:pt x="236" y="556"/>
                  </a:cubicBezTo>
                  <a:cubicBezTo>
                    <a:pt x="296" y="558"/>
                    <a:pt x="296" y="558"/>
                    <a:pt x="296" y="558"/>
                  </a:cubicBezTo>
                  <a:cubicBezTo>
                    <a:pt x="372" y="560"/>
                    <a:pt x="372" y="560"/>
                    <a:pt x="372" y="560"/>
                  </a:cubicBezTo>
                  <a:cubicBezTo>
                    <a:pt x="372" y="560"/>
                    <a:pt x="372" y="560"/>
                    <a:pt x="372" y="560"/>
                  </a:cubicBezTo>
                  <a:cubicBezTo>
                    <a:pt x="372" y="567"/>
                    <a:pt x="377" y="572"/>
                    <a:pt x="384" y="572"/>
                  </a:cubicBezTo>
                  <a:cubicBezTo>
                    <a:pt x="384" y="683"/>
                    <a:pt x="384" y="683"/>
                    <a:pt x="384" y="683"/>
                  </a:cubicBezTo>
                  <a:cubicBezTo>
                    <a:pt x="380" y="683"/>
                    <a:pt x="376" y="686"/>
                    <a:pt x="376" y="691"/>
                  </a:cubicBezTo>
                  <a:close/>
                  <a:moveTo>
                    <a:pt x="175" y="671"/>
                  </a:moveTo>
                  <a:cubicBezTo>
                    <a:pt x="174" y="671"/>
                    <a:pt x="173" y="671"/>
                    <a:pt x="172" y="672"/>
                  </a:cubicBezTo>
                  <a:cubicBezTo>
                    <a:pt x="106" y="556"/>
                    <a:pt x="106" y="556"/>
                    <a:pt x="106" y="556"/>
                  </a:cubicBezTo>
                  <a:cubicBezTo>
                    <a:pt x="108" y="555"/>
                    <a:pt x="110" y="553"/>
                    <a:pt x="110" y="550"/>
                  </a:cubicBezTo>
                  <a:cubicBezTo>
                    <a:pt x="160" y="553"/>
                    <a:pt x="160" y="553"/>
                    <a:pt x="160" y="553"/>
                  </a:cubicBezTo>
                  <a:cubicBezTo>
                    <a:pt x="211" y="555"/>
                    <a:pt x="211" y="555"/>
                    <a:pt x="211" y="555"/>
                  </a:cubicBezTo>
                  <a:cubicBezTo>
                    <a:pt x="211" y="562"/>
                    <a:pt x="217" y="567"/>
                    <a:pt x="224" y="567"/>
                  </a:cubicBezTo>
                  <a:cubicBezTo>
                    <a:pt x="225" y="567"/>
                    <a:pt x="226" y="567"/>
                    <a:pt x="227" y="567"/>
                  </a:cubicBezTo>
                  <a:cubicBezTo>
                    <a:pt x="268" y="681"/>
                    <a:pt x="268" y="681"/>
                    <a:pt x="268" y="681"/>
                  </a:cubicBezTo>
                  <a:cubicBezTo>
                    <a:pt x="265" y="682"/>
                    <a:pt x="263" y="684"/>
                    <a:pt x="262" y="687"/>
                  </a:cubicBezTo>
                  <a:cubicBezTo>
                    <a:pt x="193" y="680"/>
                    <a:pt x="193" y="680"/>
                    <a:pt x="193" y="680"/>
                  </a:cubicBezTo>
                  <a:cubicBezTo>
                    <a:pt x="184" y="679"/>
                    <a:pt x="184" y="679"/>
                    <a:pt x="184" y="679"/>
                  </a:cubicBezTo>
                  <a:cubicBezTo>
                    <a:pt x="184" y="679"/>
                    <a:pt x="184" y="679"/>
                    <a:pt x="184" y="679"/>
                  </a:cubicBezTo>
                  <a:cubicBezTo>
                    <a:pt x="184" y="675"/>
                    <a:pt x="180" y="671"/>
                    <a:pt x="175" y="671"/>
                  </a:cubicBezTo>
                  <a:close/>
                  <a:moveTo>
                    <a:pt x="176" y="97"/>
                  </a:moveTo>
                  <a:cubicBezTo>
                    <a:pt x="180" y="97"/>
                    <a:pt x="184" y="93"/>
                    <a:pt x="184" y="89"/>
                  </a:cubicBezTo>
                  <a:cubicBezTo>
                    <a:pt x="184" y="88"/>
                    <a:pt x="184" y="88"/>
                    <a:pt x="184" y="88"/>
                  </a:cubicBezTo>
                  <a:cubicBezTo>
                    <a:pt x="262" y="80"/>
                    <a:pt x="262" y="80"/>
                    <a:pt x="262" y="80"/>
                  </a:cubicBezTo>
                  <a:cubicBezTo>
                    <a:pt x="262" y="83"/>
                    <a:pt x="264" y="86"/>
                    <a:pt x="267" y="87"/>
                  </a:cubicBezTo>
                  <a:cubicBezTo>
                    <a:pt x="229" y="194"/>
                    <a:pt x="229" y="194"/>
                    <a:pt x="229" y="194"/>
                  </a:cubicBezTo>
                  <a:cubicBezTo>
                    <a:pt x="227" y="201"/>
                    <a:pt x="227" y="201"/>
                    <a:pt x="227" y="201"/>
                  </a:cubicBezTo>
                  <a:cubicBezTo>
                    <a:pt x="226" y="200"/>
                    <a:pt x="224" y="200"/>
                    <a:pt x="223" y="200"/>
                  </a:cubicBezTo>
                  <a:cubicBezTo>
                    <a:pt x="216" y="200"/>
                    <a:pt x="210" y="205"/>
                    <a:pt x="210" y="212"/>
                  </a:cubicBezTo>
                  <a:cubicBezTo>
                    <a:pt x="160" y="215"/>
                    <a:pt x="160" y="215"/>
                    <a:pt x="160" y="215"/>
                  </a:cubicBezTo>
                  <a:cubicBezTo>
                    <a:pt x="110" y="217"/>
                    <a:pt x="110" y="217"/>
                    <a:pt x="110" y="217"/>
                  </a:cubicBezTo>
                  <a:cubicBezTo>
                    <a:pt x="110" y="214"/>
                    <a:pt x="109" y="211"/>
                    <a:pt x="106" y="210"/>
                  </a:cubicBezTo>
                  <a:cubicBezTo>
                    <a:pt x="171" y="96"/>
                    <a:pt x="171" y="96"/>
                    <a:pt x="171" y="96"/>
                  </a:cubicBezTo>
                  <a:cubicBezTo>
                    <a:pt x="173" y="97"/>
                    <a:pt x="174" y="97"/>
                    <a:pt x="176" y="97"/>
                  </a:cubicBezTo>
                  <a:close/>
                  <a:moveTo>
                    <a:pt x="376" y="76"/>
                  </a:moveTo>
                  <a:cubicBezTo>
                    <a:pt x="377" y="80"/>
                    <a:pt x="380" y="84"/>
                    <a:pt x="384" y="84"/>
                  </a:cubicBezTo>
                  <a:cubicBezTo>
                    <a:pt x="384" y="196"/>
                    <a:pt x="384" y="196"/>
                    <a:pt x="384" y="196"/>
                  </a:cubicBezTo>
                  <a:cubicBezTo>
                    <a:pt x="377" y="196"/>
                    <a:pt x="372" y="201"/>
                    <a:pt x="372" y="208"/>
                  </a:cubicBezTo>
                  <a:cubicBezTo>
                    <a:pt x="276" y="210"/>
                    <a:pt x="276" y="210"/>
                    <a:pt x="276" y="210"/>
                  </a:cubicBezTo>
                  <a:cubicBezTo>
                    <a:pt x="235" y="211"/>
                    <a:pt x="235" y="211"/>
                    <a:pt x="235" y="211"/>
                  </a:cubicBezTo>
                  <a:cubicBezTo>
                    <a:pt x="235" y="207"/>
                    <a:pt x="232" y="203"/>
                    <a:pt x="228" y="201"/>
                  </a:cubicBezTo>
                  <a:cubicBezTo>
                    <a:pt x="268" y="88"/>
                    <a:pt x="268" y="88"/>
                    <a:pt x="268" y="88"/>
                  </a:cubicBezTo>
                  <a:cubicBezTo>
                    <a:pt x="269" y="88"/>
                    <a:pt x="270" y="88"/>
                    <a:pt x="270" y="88"/>
                  </a:cubicBezTo>
                  <a:cubicBezTo>
                    <a:pt x="275" y="88"/>
                    <a:pt x="279" y="84"/>
                    <a:pt x="279" y="79"/>
                  </a:cubicBezTo>
                  <a:cubicBezTo>
                    <a:pt x="279" y="79"/>
                    <a:pt x="279" y="79"/>
                    <a:pt x="279" y="79"/>
                  </a:cubicBezTo>
                  <a:cubicBezTo>
                    <a:pt x="283" y="79"/>
                    <a:pt x="283" y="79"/>
                    <a:pt x="283" y="79"/>
                  </a:cubicBezTo>
                  <a:lnTo>
                    <a:pt x="376" y="76"/>
                  </a:lnTo>
                  <a:close/>
                  <a:moveTo>
                    <a:pt x="394" y="76"/>
                  </a:moveTo>
                  <a:cubicBezTo>
                    <a:pt x="490" y="79"/>
                    <a:pt x="490" y="79"/>
                    <a:pt x="490" y="79"/>
                  </a:cubicBezTo>
                  <a:cubicBezTo>
                    <a:pt x="490" y="83"/>
                    <a:pt x="494" y="87"/>
                    <a:pt x="499" y="87"/>
                  </a:cubicBezTo>
                  <a:cubicBezTo>
                    <a:pt x="499" y="87"/>
                    <a:pt x="500" y="87"/>
                    <a:pt x="501" y="87"/>
                  </a:cubicBezTo>
                  <a:cubicBezTo>
                    <a:pt x="514" y="125"/>
                    <a:pt x="514" y="125"/>
                    <a:pt x="514" y="125"/>
                  </a:cubicBezTo>
                  <a:cubicBezTo>
                    <a:pt x="541" y="201"/>
                    <a:pt x="541" y="201"/>
                    <a:pt x="541" y="201"/>
                  </a:cubicBezTo>
                  <a:cubicBezTo>
                    <a:pt x="537" y="202"/>
                    <a:pt x="533" y="206"/>
                    <a:pt x="533" y="211"/>
                  </a:cubicBezTo>
                  <a:cubicBezTo>
                    <a:pt x="473" y="210"/>
                    <a:pt x="473" y="210"/>
                    <a:pt x="473" y="210"/>
                  </a:cubicBezTo>
                  <a:cubicBezTo>
                    <a:pt x="397" y="208"/>
                    <a:pt x="397" y="208"/>
                    <a:pt x="397" y="208"/>
                  </a:cubicBezTo>
                  <a:cubicBezTo>
                    <a:pt x="396" y="201"/>
                    <a:pt x="391" y="196"/>
                    <a:pt x="385" y="196"/>
                  </a:cubicBezTo>
                  <a:cubicBezTo>
                    <a:pt x="385" y="84"/>
                    <a:pt x="385" y="84"/>
                    <a:pt x="385" y="84"/>
                  </a:cubicBezTo>
                  <a:cubicBezTo>
                    <a:pt x="390" y="84"/>
                    <a:pt x="393" y="81"/>
                    <a:pt x="394" y="76"/>
                  </a:cubicBezTo>
                  <a:close/>
                  <a:moveTo>
                    <a:pt x="594" y="97"/>
                  </a:moveTo>
                  <a:cubicBezTo>
                    <a:pt x="595" y="97"/>
                    <a:pt x="597" y="97"/>
                    <a:pt x="598" y="96"/>
                  </a:cubicBezTo>
                  <a:cubicBezTo>
                    <a:pt x="664" y="211"/>
                    <a:pt x="664" y="211"/>
                    <a:pt x="664" y="211"/>
                  </a:cubicBezTo>
                  <a:cubicBezTo>
                    <a:pt x="661" y="212"/>
                    <a:pt x="660" y="214"/>
                    <a:pt x="659" y="217"/>
                  </a:cubicBezTo>
                  <a:cubicBezTo>
                    <a:pt x="609" y="215"/>
                    <a:pt x="609" y="215"/>
                    <a:pt x="609" y="215"/>
                  </a:cubicBezTo>
                  <a:cubicBezTo>
                    <a:pt x="558" y="212"/>
                    <a:pt x="558" y="212"/>
                    <a:pt x="558" y="212"/>
                  </a:cubicBezTo>
                  <a:cubicBezTo>
                    <a:pt x="558" y="205"/>
                    <a:pt x="552" y="200"/>
                    <a:pt x="545" y="200"/>
                  </a:cubicBezTo>
                  <a:cubicBezTo>
                    <a:pt x="544" y="200"/>
                    <a:pt x="543" y="200"/>
                    <a:pt x="542" y="200"/>
                  </a:cubicBezTo>
                  <a:cubicBezTo>
                    <a:pt x="501" y="86"/>
                    <a:pt x="501" y="86"/>
                    <a:pt x="501" y="86"/>
                  </a:cubicBezTo>
                  <a:cubicBezTo>
                    <a:pt x="504" y="85"/>
                    <a:pt x="506" y="83"/>
                    <a:pt x="507" y="80"/>
                  </a:cubicBezTo>
                  <a:cubicBezTo>
                    <a:pt x="575" y="87"/>
                    <a:pt x="575" y="87"/>
                    <a:pt x="575" y="87"/>
                  </a:cubicBezTo>
                  <a:cubicBezTo>
                    <a:pt x="585" y="88"/>
                    <a:pt x="585" y="88"/>
                    <a:pt x="585" y="88"/>
                  </a:cubicBezTo>
                  <a:cubicBezTo>
                    <a:pt x="585" y="88"/>
                    <a:pt x="585" y="88"/>
                    <a:pt x="585" y="89"/>
                  </a:cubicBezTo>
                  <a:cubicBezTo>
                    <a:pt x="585" y="93"/>
                    <a:pt x="589" y="97"/>
                    <a:pt x="594" y="97"/>
                  </a:cubicBezTo>
                  <a:close/>
                  <a:moveTo>
                    <a:pt x="686" y="383"/>
                  </a:moveTo>
                  <a:cubicBezTo>
                    <a:pt x="575" y="383"/>
                    <a:pt x="575" y="383"/>
                    <a:pt x="575" y="383"/>
                  </a:cubicBezTo>
                  <a:cubicBezTo>
                    <a:pt x="574" y="377"/>
                    <a:pt x="569" y="371"/>
                    <a:pt x="562" y="371"/>
                  </a:cubicBezTo>
                  <a:cubicBezTo>
                    <a:pt x="562" y="371"/>
                    <a:pt x="562" y="372"/>
                    <a:pt x="561" y="372"/>
                  </a:cubicBezTo>
                  <a:cubicBezTo>
                    <a:pt x="547" y="225"/>
                    <a:pt x="547" y="225"/>
                    <a:pt x="547" y="225"/>
                  </a:cubicBezTo>
                  <a:cubicBezTo>
                    <a:pt x="553" y="224"/>
                    <a:pt x="558" y="219"/>
                    <a:pt x="558" y="213"/>
                  </a:cubicBezTo>
                  <a:cubicBezTo>
                    <a:pt x="659" y="218"/>
                    <a:pt x="659" y="218"/>
                    <a:pt x="659" y="218"/>
                  </a:cubicBezTo>
                  <a:cubicBezTo>
                    <a:pt x="659" y="218"/>
                    <a:pt x="659" y="218"/>
                    <a:pt x="659" y="218"/>
                  </a:cubicBezTo>
                  <a:cubicBezTo>
                    <a:pt x="659" y="223"/>
                    <a:pt x="663" y="227"/>
                    <a:pt x="668" y="227"/>
                  </a:cubicBezTo>
                  <a:cubicBezTo>
                    <a:pt x="668" y="227"/>
                    <a:pt x="669" y="227"/>
                    <a:pt x="669" y="227"/>
                  </a:cubicBezTo>
                  <a:cubicBezTo>
                    <a:pt x="693" y="376"/>
                    <a:pt x="693" y="376"/>
                    <a:pt x="693" y="376"/>
                  </a:cubicBezTo>
                  <a:cubicBezTo>
                    <a:pt x="690" y="376"/>
                    <a:pt x="687" y="379"/>
                    <a:pt x="686" y="383"/>
                  </a:cubicBezTo>
                  <a:close/>
                  <a:moveTo>
                    <a:pt x="546" y="542"/>
                  </a:moveTo>
                  <a:cubicBezTo>
                    <a:pt x="539" y="542"/>
                    <a:pt x="534" y="548"/>
                    <a:pt x="534" y="555"/>
                  </a:cubicBezTo>
                  <a:cubicBezTo>
                    <a:pt x="534" y="555"/>
                    <a:pt x="534" y="555"/>
                    <a:pt x="534" y="555"/>
                  </a:cubicBezTo>
                  <a:cubicBezTo>
                    <a:pt x="436" y="558"/>
                    <a:pt x="436" y="558"/>
                    <a:pt x="436" y="558"/>
                  </a:cubicBezTo>
                  <a:cubicBezTo>
                    <a:pt x="397" y="559"/>
                    <a:pt x="397" y="559"/>
                    <a:pt x="397" y="559"/>
                  </a:cubicBezTo>
                  <a:cubicBezTo>
                    <a:pt x="396" y="553"/>
                    <a:pt x="391" y="548"/>
                    <a:pt x="385" y="547"/>
                  </a:cubicBezTo>
                  <a:cubicBezTo>
                    <a:pt x="385" y="401"/>
                    <a:pt x="385" y="401"/>
                    <a:pt x="385" y="401"/>
                  </a:cubicBezTo>
                  <a:cubicBezTo>
                    <a:pt x="395" y="401"/>
                    <a:pt x="402" y="394"/>
                    <a:pt x="402" y="384"/>
                  </a:cubicBezTo>
                  <a:cubicBezTo>
                    <a:pt x="550" y="384"/>
                    <a:pt x="550" y="384"/>
                    <a:pt x="550" y="384"/>
                  </a:cubicBezTo>
                  <a:cubicBezTo>
                    <a:pt x="550" y="390"/>
                    <a:pt x="554" y="395"/>
                    <a:pt x="560" y="396"/>
                  </a:cubicBezTo>
                  <a:cubicBezTo>
                    <a:pt x="547" y="542"/>
                    <a:pt x="547" y="542"/>
                    <a:pt x="547" y="542"/>
                  </a:cubicBezTo>
                  <a:cubicBezTo>
                    <a:pt x="546" y="542"/>
                    <a:pt x="546" y="542"/>
                    <a:pt x="546" y="542"/>
                  </a:cubicBezTo>
                  <a:close/>
                  <a:moveTo>
                    <a:pt x="372" y="559"/>
                  </a:moveTo>
                  <a:cubicBezTo>
                    <a:pt x="240" y="555"/>
                    <a:pt x="240" y="555"/>
                    <a:pt x="240" y="555"/>
                  </a:cubicBezTo>
                  <a:cubicBezTo>
                    <a:pt x="236" y="555"/>
                    <a:pt x="236" y="555"/>
                    <a:pt x="236" y="555"/>
                  </a:cubicBezTo>
                  <a:cubicBezTo>
                    <a:pt x="236" y="555"/>
                    <a:pt x="236" y="555"/>
                    <a:pt x="236" y="555"/>
                  </a:cubicBezTo>
                  <a:cubicBezTo>
                    <a:pt x="236" y="548"/>
                    <a:pt x="231" y="542"/>
                    <a:pt x="224" y="542"/>
                  </a:cubicBezTo>
                  <a:cubicBezTo>
                    <a:pt x="223" y="542"/>
                    <a:pt x="223" y="542"/>
                    <a:pt x="223" y="542"/>
                  </a:cubicBezTo>
                  <a:cubicBezTo>
                    <a:pt x="209" y="396"/>
                    <a:pt x="209" y="396"/>
                    <a:pt x="209" y="396"/>
                  </a:cubicBezTo>
                  <a:cubicBezTo>
                    <a:pt x="215" y="395"/>
                    <a:pt x="219" y="390"/>
                    <a:pt x="219" y="384"/>
                  </a:cubicBezTo>
                  <a:cubicBezTo>
                    <a:pt x="368" y="384"/>
                    <a:pt x="368" y="384"/>
                    <a:pt x="368" y="384"/>
                  </a:cubicBezTo>
                  <a:cubicBezTo>
                    <a:pt x="368" y="393"/>
                    <a:pt x="375" y="401"/>
                    <a:pt x="384" y="401"/>
                  </a:cubicBezTo>
                  <a:cubicBezTo>
                    <a:pt x="384" y="547"/>
                    <a:pt x="384" y="547"/>
                    <a:pt x="384" y="547"/>
                  </a:cubicBezTo>
                  <a:cubicBezTo>
                    <a:pt x="378" y="547"/>
                    <a:pt x="372" y="552"/>
                    <a:pt x="372" y="559"/>
                  </a:cubicBezTo>
                  <a:close/>
                  <a:moveTo>
                    <a:pt x="223" y="225"/>
                  </a:moveTo>
                  <a:cubicBezTo>
                    <a:pt x="230" y="225"/>
                    <a:pt x="235" y="219"/>
                    <a:pt x="235" y="212"/>
                  </a:cubicBezTo>
                  <a:cubicBezTo>
                    <a:pt x="235" y="212"/>
                    <a:pt x="235" y="212"/>
                    <a:pt x="235" y="212"/>
                  </a:cubicBezTo>
                  <a:cubicBezTo>
                    <a:pt x="333" y="210"/>
                    <a:pt x="333" y="210"/>
                    <a:pt x="333" y="210"/>
                  </a:cubicBezTo>
                  <a:cubicBezTo>
                    <a:pt x="372" y="209"/>
                    <a:pt x="372" y="209"/>
                    <a:pt x="372" y="209"/>
                  </a:cubicBezTo>
                  <a:cubicBezTo>
                    <a:pt x="372" y="215"/>
                    <a:pt x="377" y="221"/>
                    <a:pt x="384" y="221"/>
                  </a:cubicBezTo>
                  <a:cubicBezTo>
                    <a:pt x="384" y="367"/>
                    <a:pt x="384" y="367"/>
                    <a:pt x="384" y="367"/>
                  </a:cubicBezTo>
                  <a:cubicBezTo>
                    <a:pt x="375" y="367"/>
                    <a:pt x="368" y="374"/>
                    <a:pt x="368" y="383"/>
                  </a:cubicBezTo>
                  <a:cubicBezTo>
                    <a:pt x="219" y="383"/>
                    <a:pt x="219" y="383"/>
                    <a:pt x="219" y="383"/>
                  </a:cubicBezTo>
                  <a:cubicBezTo>
                    <a:pt x="219" y="377"/>
                    <a:pt x="215" y="372"/>
                    <a:pt x="209" y="371"/>
                  </a:cubicBezTo>
                  <a:cubicBezTo>
                    <a:pt x="223" y="225"/>
                    <a:pt x="223" y="225"/>
                    <a:pt x="223" y="225"/>
                  </a:cubicBezTo>
                  <a:cubicBezTo>
                    <a:pt x="223" y="225"/>
                    <a:pt x="223" y="225"/>
                    <a:pt x="223" y="225"/>
                  </a:cubicBezTo>
                  <a:close/>
                  <a:moveTo>
                    <a:pt x="397" y="208"/>
                  </a:moveTo>
                  <a:cubicBezTo>
                    <a:pt x="529" y="212"/>
                    <a:pt x="529" y="212"/>
                    <a:pt x="529" y="212"/>
                  </a:cubicBezTo>
                  <a:cubicBezTo>
                    <a:pt x="533" y="212"/>
                    <a:pt x="533" y="212"/>
                    <a:pt x="533" y="212"/>
                  </a:cubicBezTo>
                  <a:cubicBezTo>
                    <a:pt x="533" y="212"/>
                    <a:pt x="533" y="212"/>
                    <a:pt x="533" y="212"/>
                  </a:cubicBezTo>
                  <a:cubicBezTo>
                    <a:pt x="533" y="219"/>
                    <a:pt x="538" y="225"/>
                    <a:pt x="545" y="225"/>
                  </a:cubicBezTo>
                  <a:cubicBezTo>
                    <a:pt x="546" y="225"/>
                    <a:pt x="546" y="225"/>
                    <a:pt x="547" y="225"/>
                  </a:cubicBezTo>
                  <a:cubicBezTo>
                    <a:pt x="560" y="372"/>
                    <a:pt x="560" y="372"/>
                    <a:pt x="560" y="372"/>
                  </a:cubicBezTo>
                  <a:cubicBezTo>
                    <a:pt x="555" y="373"/>
                    <a:pt x="550" y="377"/>
                    <a:pt x="550" y="383"/>
                  </a:cubicBezTo>
                  <a:cubicBezTo>
                    <a:pt x="402" y="383"/>
                    <a:pt x="402" y="383"/>
                    <a:pt x="402" y="383"/>
                  </a:cubicBezTo>
                  <a:cubicBezTo>
                    <a:pt x="402" y="374"/>
                    <a:pt x="394" y="367"/>
                    <a:pt x="385" y="367"/>
                  </a:cubicBezTo>
                  <a:cubicBezTo>
                    <a:pt x="385" y="221"/>
                    <a:pt x="385" y="221"/>
                    <a:pt x="385" y="221"/>
                  </a:cubicBezTo>
                  <a:cubicBezTo>
                    <a:pt x="391" y="220"/>
                    <a:pt x="397" y="215"/>
                    <a:pt x="397" y="208"/>
                  </a:cubicBezTo>
                  <a:close/>
                  <a:moveTo>
                    <a:pt x="102" y="226"/>
                  </a:moveTo>
                  <a:cubicBezTo>
                    <a:pt x="106" y="226"/>
                    <a:pt x="110" y="222"/>
                    <a:pt x="110" y="218"/>
                  </a:cubicBezTo>
                  <a:cubicBezTo>
                    <a:pt x="194" y="214"/>
                    <a:pt x="194" y="214"/>
                    <a:pt x="194" y="214"/>
                  </a:cubicBezTo>
                  <a:cubicBezTo>
                    <a:pt x="210" y="213"/>
                    <a:pt x="210" y="213"/>
                    <a:pt x="210" y="213"/>
                  </a:cubicBezTo>
                  <a:cubicBezTo>
                    <a:pt x="211" y="219"/>
                    <a:pt x="216" y="224"/>
                    <a:pt x="222" y="225"/>
                  </a:cubicBezTo>
                  <a:cubicBezTo>
                    <a:pt x="218" y="267"/>
                    <a:pt x="218" y="267"/>
                    <a:pt x="218" y="267"/>
                  </a:cubicBezTo>
                  <a:cubicBezTo>
                    <a:pt x="208" y="371"/>
                    <a:pt x="208" y="371"/>
                    <a:pt x="208" y="371"/>
                  </a:cubicBezTo>
                  <a:cubicBezTo>
                    <a:pt x="208" y="371"/>
                    <a:pt x="207" y="371"/>
                    <a:pt x="207" y="371"/>
                  </a:cubicBezTo>
                  <a:cubicBezTo>
                    <a:pt x="200" y="371"/>
                    <a:pt x="194" y="376"/>
                    <a:pt x="194" y="383"/>
                  </a:cubicBezTo>
                  <a:cubicBezTo>
                    <a:pt x="83" y="383"/>
                    <a:pt x="83" y="383"/>
                    <a:pt x="83" y="383"/>
                  </a:cubicBezTo>
                  <a:cubicBezTo>
                    <a:pt x="83" y="379"/>
                    <a:pt x="80" y="375"/>
                    <a:pt x="76" y="375"/>
                  </a:cubicBezTo>
                  <a:cubicBezTo>
                    <a:pt x="100" y="226"/>
                    <a:pt x="100" y="226"/>
                    <a:pt x="100" y="226"/>
                  </a:cubicBezTo>
                  <a:cubicBezTo>
                    <a:pt x="101" y="226"/>
                    <a:pt x="101" y="226"/>
                    <a:pt x="102" y="226"/>
                  </a:cubicBezTo>
                  <a:close/>
                  <a:moveTo>
                    <a:pt x="83" y="384"/>
                  </a:moveTo>
                  <a:cubicBezTo>
                    <a:pt x="194" y="384"/>
                    <a:pt x="194" y="384"/>
                    <a:pt x="194" y="384"/>
                  </a:cubicBezTo>
                  <a:cubicBezTo>
                    <a:pt x="195" y="391"/>
                    <a:pt x="200" y="396"/>
                    <a:pt x="207" y="396"/>
                  </a:cubicBezTo>
                  <a:cubicBezTo>
                    <a:pt x="207" y="396"/>
                    <a:pt x="208" y="396"/>
                    <a:pt x="208" y="396"/>
                  </a:cubicBezTo>
                  <a:cubicBezTo>
                    <a:pt x="222" y="542"/>
                    <a:pt x="222" y="542"/>
                    <a:pt x="222" y="542"/>
                  </a:cubicBezTo>
                  <a:cubicBezTo>
                    <a:pt x="216" y="543"/>
                    <a:pt x="212" y="548"/>
                    <a:pt x="211" y="554"/>
                  </a:cubicBezTo>
                  <a:cubicBezTo>
                    <a:pt x="110" y="549"/>
                    <a:pt x="110" y="549"/>
                    <a:pt x="110" y="549"/>
                  </a:cubicBezTo>
                  <a:cubicBezTo>
                    <a:pt x="110" y="549"/>
                    <a:pt x="110" y="549"/>
                    <a:pt x="110" y="549"/>
                  </a:cubicBezTo>
                  <a:cubicBezTo>
                    <a:pt x="110" y="544"/>
                    <a:pt x="106" y="540"/>
                    <a:pt x="102" y="540"/>
                  </a:cubicBezTo>
                  <a:cubicBezTo>
                    <a:pt x="101" y="540"/>
                    <a:pt x="101" y="540"/>
                    <a:pt x="100" y="541"/>
                  </a:cubicBezTo>
                  <a:cubicBezTo>
                    <a:pt x="76" y="392"/>
                    <a:pt x="76" y="392"/>
                    <a:pt x="76" y="392"/>
                  </a:cubicBezTo>
                  <a:cubicBezTo>
                    <a:pt x="80" y="391"/>
                    <a:pt x="83" y="388"/>
                    <a:pt x="83" y="384"/>
                  </a:cubicBezTo>
                  <a:close/>
                  <a:moveTo>
                    <a:pt x="594" y="671"/>
                  </a:moveTo>
                  <a:cubicBezTo>
                    <a:pt x="589" y="671"/>
                    <a:pt x="586" y="675"/>
                    <a:pt x="586" y="679"/>
                  </a:cubicBezTo>
                  <a:cubicBezTo>
                    <a:pt x="586" y="679"/>
                    <a:pt x="586" y="679"/>
                    <a:pt x="586" y="679"/>
                  </a:cubicBezTo>
                  <a:cubicBezTo>
                    <a:pt x="507" y="687"/>
                    <a:pt x="507" y="687"/>
                    <a:pt x="507" y="687"/>
                  </a:cubicBezTo>
                  <a:cubicBezTo>
                    <a:pt x="507" y="684"/>
                    <a:pt x="505" y="681"/>
                    <a:pt x="502" y="680"/>
                  </a:cubicBezTo>
                  <a:cubicBezTo>
                    <a:pt x="540" y="574"/>
                    <a:pt x="540" y="574"/>
                    <a:pt x="540" y="574"/>
                  </a:cubicBezTo>
                  <a:cubicBezTo>
                    <a:pt x="542" y="567"/>
                    <a:pt x="542" y="567"/>
                    <a:pt x="542" y="567"/>
                  </a:cubicBezTo>
                  <a:cubicBezTo>
                    <a:pt x="543" y="567"/>
                    <a:pt x="545" y="567"/>
                    <a:pt x="546" y="567"/>
                  </a:cubicBezTo>
                  <a:cubicBezTo>
                    <a:pt x="553" y="567"/>
                    <a:pt x="559" y="562"/>
                    <a:pt x="559" y="555"/>
                  </a:cubicBezTo>
                  <a:cubicBezTo>
                    <a:pt x="609" y="553"/>
                    <a:pt x="609" y="553"/>
                    <a:pt x="609" y="553"/>
                  </a:cubicBezTo>
                  <a:cubicBezTo>
                    <a:pt x="659" y="550"/>
                    <a:pt x="659" y="550"/>
                    <a:pt x="659" y="550"/>
                  </a:cubicBezTo>
                  <a:cubicBezTo>
                    <a:pt x="660" y="553"/>
                    <a:pt x="661" y="555"/>
                    <a:pt x="664" y="556"/>
                  </a:cubicBezTo>
                  <a:cubicBezTo>
                    <a:pt x="598" y="671"/>
                    <a:pt x="598" y="671"/>
                    <a:pt x="598" y="671"/>
                  </a:cubicBezTo>
                  <a:cubicBezTo>
                    <a:pt x="597" y="671"/>
                    <a:pt x="595" y="671"/>
                    <a:pt x="594" y="671"/>
                  </a:cubicBezTo>
                  <a:close/>
                  <a:moveTo>
                    <a:pt x="668" y="540"/>
                  </a:moveTo>
                  <a:cubicBezTo>
                    <a:pt x="663" y="540"/>
                    <a:pt x="659" y="544"/>
                    <a:pt x="659" y="549"/>
                  </a:cubicBezTo>
                  <a:cubicBezTo>
                    <a:pt x="659" y="549"/>
                    <a:pt x="659" y="549"/>
                    <a:pt x="659" y="549"/>
                  </a:cubicBezTo>
                  <a:cubicBezTo>
                    <a:pt x="575" y="553"/>
                    <a:pt x="575" y="553"/>
                    <a:pt x="575" y="553"/>
                  </a:cubicBezTo>
                  <a:cubicBezTo>
                    <a:pt x="559" y="554"/>
                    <a:pt x="559" y="554"/>
                    <a:pt x="559" y="554"/>
                  </a:cubicBezTo>
                  <a:cubicBezTo>
                    <a:pt x="558" y="548"/>
                    <a:pt x="554" y="543"/>
                    <a:pt x="547" y="542"/>
                  </a:cubicBezTo>
                  <a:cubicBezTo>
                    <a:pt x="551" y="500"/>
                    <a:pt x="551" y="500"/>
                    <a:pt x="551" y="500"/>
                  </a:cubicBezTo>
                  <a:cubicBezTo>
                    <a:pt x="561" y="396"/>
                    <a:pt x="561" y="396"/>
                    <a:pt x="561" y="396"/>
                  </a:cubicBezTo>
                  <a:cubicBezTo>
                    <a:pt x="562" y="396"/>
                    <a:pt x="562" y="397"/>
                    <a:pt x="562" y="397"/>
                  </a:cubicBezTo>
                  <a:cubicBezTo>
                    <a:pt x="569" y="397"/>
                    <a:pt x="575" y="391"/>
                    <a:pt x="575" y="384"/>
                  </a:cubicBezTo>
                  <a:cubicBezTo>
                    <a:pt x="686" y="384"/>
                    <a:pt x="686" y="384"/>
                    <a:pt x="686" y="384"/>
                  </a:cubicBezTo>
                  <a:cubicBezTo>
                    <a:pt x="686" y="388"/>
                    <a:pt x="689" y="392"/>
                    <a:pt x="693" y="392"/>
                  </a:cubicBezTo>
                  <a:cubicBezTo>
                    <a:pt x="669" y="541"/>
                    <a:pt x="669" y="541"/>
                    <a:pt x="669" y="541"/>
                  </a:cubicBezTo>
                  <a:cubicBezTo>
                    <a:pt x="669" y="540"/>
                    <a:pt x="668" y="540"/>
                    <a:pt x="668" y="540"/>
                  </a:cubicBezTo>
                  <a:close/>
                  <a:moveTo>
                    <a:pt x="727" y="224"/>
                  </a:moveTo>
                  <a:cubicBezTo>
                    <a:pt x="726" y="225"/>
                    <a:pt x="725" y="226"/>
                    <a:pt x="725" y="227"/>
                  </a:cubicBezTo>
                  <a:cubicBezTo>
                    <a:pt x="690" y="221"/>
                    <a:pt x="690" y="221"/>
                    <a:pt x="690" y="221"/>
                  </a:cubicBezTo>
                  <a:cubicBezTo>
                    <a:pt x="676" y="219"/>
                    <a:pt x="676" y="219"/>
                    <a:pt x="676" y="219"/>
                  </a:cubicBezTo>
                  <a:cubicBezTo>
                    <a:pt x="676" y="219"/>
                    <a:pt x="676" y="218"/>
                    <a:pt x="676" y="218"/>
                  </a:cubicBezTo>
                  <a:cubicBezTo>
                    <a:pt x="676" y="213"/>
                    <a:pt x="672" y="210"/>
                    <a:pt x="668" y="210"/>
                  </a:cubicBezTo>
                  <a:cubicBezTo>
                    <a:pt x="666" y="210"/>
                    <a:pt x="665" y="210"/>
                    <a:pt x="664" y="210"/>
                  </a:cubicBezTo>
                  <a:cubicBezTo>
                    <a:pt x="633" y="155"/>
                    <a:pt x="633" y="155"/>
                    <a:pt x="633" y="155"/>
                  </a:cubicBezTo>
                  <a:cubicBezTo>
                    <a:pt x="599" y="96"/>
                    <a:pt x="599" y="96"/>
                    <a:pt x="599" y="96"/>
                  </a:cubicBezTo>
                  <a:cubicBezTo>
                    <a:pt x="600" y="95"/>
                    <a:pt x="601" y="93"/>
                    <a:pt x="602" y="91"/>
                  </a:cubicBezTo>
                  <a:cubicBezTo>
                    <a:pt x="637" y="101"/>
                    <a:pt x="637" y="101"/>
                    <a:pt x="637" y="101"/>
                  </a:cubicBezTo>
                  <a:cubicBezTo>
                    <a:pt x="637" y="101"/>
                    <a:pt x="637" y="101"/>
                    <a:pt x="637" y="101"/>
                  </a:cubicBezTo>
                  <a:cubicBezTo>
                    <a:pt x="637" y="105"/>
                    <a:pt x="640" y="107"/>
                    <a:pt x="643" y="107"/>
                  </a:cubicBezTo>
                  <a:cubicBezTo>
                    <a:pt x="644" y="107"/>
                    <a:pt x="645" y="107"/>
                    <a:pt x="645" y="107"/>
                  </a:cubicBezTo>
                  <a:lnTo>
                    <a:pt x="727" y="224"/>
                  </a:lnTo>
                  <a:close/>
                  <a:moveTo>
                    <a:pt x="517" y="24"/>
                  </a:moveTo>
                  <a:cubicBezTo>
                    <a:pt x="517" y="24"/>
                    <a:pt x="517" y="25"/>
                    <a:pt x="517" y="25"/>
                  </a:cubicBezTo>
                  <a:cubicBezTo>
                    <a:pt x="517" y="28"/>
                    <a:pt x="520" y="31"/>
                    <a:pt x="523" y="31"/>
                  </a:cubicBezTo>
                  <a:cubicBezTo>
                    <a:pt x="525" y="31"/>
                    <a:pt x="526" y="30"/>
                    <a:pt x="527" y="29"/>
                  </a:cubicBezTo>
                  <a:cubicBezTo>
                    <a:pt x="638" y="99"/>
                    <a:pt x="638" y="99"/>
                    <a:pt x="638" y="99"/>
                  </a:cubicBezTo>
                  <a:cubicBezTo>
                    <a:pt x="637" y="99"/>
                    <a:pt x="637" y="100"/>
                    <a:pt x="637" y="100"/>
                  </a:cubicBezTo>
                  <a:cubicBezTo>
                    <a:pt x="602" y="90"/>
                    <a:pt x="602" y="90"/>
                    <a:pt x="602" y="90"/>
                  </a:cubicBezTo>
                  <a:cubicBezTo>
                    <a:pt x="602" y="90"/>
                    <a:pt x="602" y="89"/>
                    <a:pt x="602" y="89"/>
                  </a:cubicBezTo>
                  <a:cubicBezTo>
                    <a:pt x="602" y="84"/>
                    <a:pt x="598" y="80"/>
                    <a:pt x="594" y="80"/>
                  </a:cubicBezTo>
                  <a:cubicBezTo>
                    <a:pt x="591" y="80"/>
                    <a:pt x="589" y="81"/>
                    <a:pt x="587" y="83"/>
                  </a:cubicBezTo>
                  <a:cubicBezTo>
                    <a:pt x="496" y="18"/>
                    <a:pt x="496" y="18"/>
                    <a:pt x="496" y="18"/>
                  </a:cubicBezTo>
                  <a:cubicBezTo>
                    <a:pt x="497" y="18"/>
                    <a:pt x="497" y="18"/>
                    <a:pt x="497" y="17"/>
                  </a:cubicBezTo>
                  <a:lnTo>
                    <a:pt x="517" y="24"/>
                  </a:lnTo>
                  <a:close/>
                  <a:moveTo>
                    <a:pt x="486" y="15"/>
                  </a:moveTo>
                  <a:cubicBezTo>
                    <a:pt x="486" y="18"/>
                    <a:pt x="488" y="21"/>
                    <a:pt x="492" y="21"/>
                  </a:cubicBezTo>
                  <a:cubicBezTo>
                    <a:pt x="493" y="21"/>
                    <a:pt x="495" y="20"/>
                    <a:pt x="496" y="19"/>
                  </a:cubicBezTo>
                  <a:cubicBezTo>
                    <a:pt x="536" y="47"/>
                    <a:pt x="536" y="47"/>
                    <a:pt x="536" y="47"/>
                  </a:cubicBezTo>
                  <a:cubicBezTo>
                    <a:pt x="587" y="84"/>
                    <a:pt x="587" y="84"/>
                    <a:pt x="587" y="84"/>
                  </a:cubicBezTo>
                  <a:cubicBezTo>
                    <a:pt x="586" y="85"/>
                    <a:pt x="586" y="86"/>
                    <a:pt x="585" y="87"/>
                  </a:cubicBezTo>
                  <a:cubicBezTo>
                    <a:pt x="576" y="86"/>
                    <a:pt x="576" y="86"/>
                    <a:pt x="576" y="86"/>
                  </a:cubicBezTo>
                  <a:cubicBezTo>
                    <a:pt x="507" y="79"/>
                    <a:pt x="507" y="79"/>
                    <a:pt x="507" y="79"/>
                  </a:cubicBezTo>
                  <a:cubicBezTo>
                    <a:pt x="507" y="79"/>
                    <a:pt x="507" y="79"/>
                    <a:pt x="507" y="78"/>
                  </a:cubicBezTo>
                  <a:cubicBezTo>
                    <a:pt x="507" y="74"/>
                    <a:pt x="503" y="70"/>
                    <a:pt x="499" y="70"/>
                  </a:cubicBezTo>
                  <a:cubicBezTo>
                    <a:pt x="496" y="70"/>
                    <a:pt x="495" y="71"/>
                    <a:pt x="493" y="72"/>
                  </a:cubicBezTo>
                  <a:cubicBezTo>
                    <a:pt x="444" y="13"/>
                    <a:pt x="444" y="13"/>
                    <a:pt x="444" y="13"/>
                  </a:cubicBezTo>
                  <a:cubicBezTo>
                    <a:pt x="445" y="13"/>
                    <a:pt x="445" y="12"/>
                    <a:pt x="446" y="10"/>
                  </a:cubicBezTo>
                  <a:lnTo>
                    <a:pt x="486" y="15"/>
                  </a:lnTo>
                  <a:close/>
                  <a:moveTo>
                    <a:pt x="434" y="9"/>
                  </a:moveTo>
                  <a:cubicBezTo>
                    <a:pt x="434" y="12"/>
                    <a:pt x="437" y="15"/>
                    <a:pt x="440" y="15"/>
                  </a:cubicBezTo>
                  <a:cubicBezTo>
                    <a:pt x="441" y="15"/>
                    <a:pt x="442" y="14"/>
                    <a:pt x="443" y="14"/>
                  </a:cubicBezTo>
                  <a:cubicBezTo>
                    <a:pt x="472" y="48"/>
                    <a:pt x="472" y="48"/>
                    <a:pt x="472" y="48"/>
                  </a:cubicBezTo>
                  <a:cubicBezTo>
                    <a:pt x="492" y="73"/>
                    <a:pt x="492" y="73"/>
                    <a:pt x="492" y="73"/>
                  </a:cubicBezTo>
                  <a:cubicBezTo>
                    <a:pt x="491" y="74"/>
                    <a:pt x="490" y="76"/>
                    <a:pt x="490" y="78"/>
                  </a:cubicBezTo>
                  <a:cubicBezTo>
                    <a:pt x="393" y="75"/>
                    <a:pt x="393" y="75"/>
                    <a:pt x="393" y="75"/>
                  </a:cubicBezTo>
                  <a:cubicBezTo>
                    <a:pt x="393" y="71"/>
                    <a:pt x="390" y="67"/>
                    <a:pt x="385" y="67"/>
                  </a:cubicBezTo>
                  <a:cubicBezTo>
                    <a:pt x="385" y="11"/>
                    <a:pt x="385" y="11"/>
                    <a:pt x="385" y="11"/>
                  </a:cubicBezTo>
                  <a:cubicBezTo>
                    <a:pt x="387" y="11"/>
                    <a:pt x="389" y="9"/>
                    <a:pt x="390" y="7"/>
                  </a:cubicBezTo>
                  <a:lnTo>
                    <a:pt x="434" y="9"/>
                  </a:lnTo>
                  <a:close/>
                  <a:moveTo>
                    <a:pt x="384" y="11"/>
                  </a:moveTo>
                  <a:cubicBezTo>
                    <a:pt x="384" y="67"/>
                    <a:pt x="384" y="67"/>
                    <a:pt x="384" y="67"/>
                  </a:cubicBezTo>
                  <a:cubicBezTo>
                    <a:pt x="380" y="68"/>
                    <a:pt x="377" y="71"/>
                    <a:pt x="377" y="75"/>
                  </a:cubicBezTo>
                  <a:cubicBezTo>
                    <a:pt x="279" y="78"/>
                    <a:pt x="279" y="78"/>
                    <a:pt x="279" y="78"/>
                  </a:cubicBezTo>
                  <a:cubicBezTo>
                    <a:pt x="278" y="76"/>
                    <a:pt x="278" y="74"/>
                    <a:pt x="276" y="73"/>
                  </a:cubicBezTo>
                  <a:cubicBezTo>
                    <a:pt x="326" y="14"/>
                    <a:pt x="326" y="14"/>
                    <a:pt x="326" y="14"/>
                  </a:cubicBezTo>
                  <a:cubicBezTo>
                    <a:pt x="327" y="15"/>
                    <a:pt x="328" y="15"/>
                    <a:pt x="329" y="15"/>
                  </a:cubicBezTo>
                  <a:cubicBezTo>
                    <a:pt x="332" y="15"/>
                    <a:pt x="334" y="12"/>
                    <a:pt x="335" y="9"/>
                  </a:cubicBezTo>
                  <a:cubicBezTo>
                    <a:pt x="378" y="7"/>
                    <a:pt x="378" y="7"/>
                    <a:pt x="378" y="7"/>
                  </a:cubicBezTo>
                  <a:cubicBezTo>
                    <a:pt x="379" y="9"/>
                    <a:pt x="381" y="11"/>
                    <a:pt x="384" y="11"/>
                  </a:cubicBezTo>
                  <a:close/>
                  <a:moveTo>
                    <a:pt x="325" y="14"/>
                  </a:moveTo>
                  <a:cubicBezTo>
                    <a:pt x="276" y="73"/>
                    <a:pt x="276" y="73"/>
                    <a:pt x="276" y="73"/>
                  </a:cubicBezTo>
                  <a:cubicBezTo>
                    <a:pt x="274" y="71"/>
                    <a:pt x="272" y="71"/>
                    <a:pt x="270" y="71"/>
                  </a:cubicBezTo>
                  <a:cubicBezTo>
                    <a:pt x="266" y="71"/>
                    <a:pt x="262" y="75"/>
                    <a:pt x="262" y="79"/>
                  </a:cubicBezTo>
                  <a:cubicBezTo>
                    <a:pt x="262" y="79"/>
                    <a:pt x="262" y="79"/>
                    <a:pt x="262" y="79"/>
                  </a:cubicBezTo>
                  <a:cubicBezTo>
                    <a:pt x="186" y="87"/>
                    <a:pt x="186" y="87"/>
                    <a:pt x="186" y="87"/>
                  </a:cubicBezTo>
                  <a:cubicBezTo>
                    <a:pt x="184" y="87"/>
                    <a:pt x="184" y="87"/>
                    <a:pt x="184" y="87"/>
                  </a:cubicBezTo>
                  <a:cubicBezTo>
                    <a:pt x="184" y="86"/>
                    <a:pt x="183" y="85"/>
                    <a:pt x="182" y="84"/>
                  </a:cubicBezTo>
                  <a:cubicBezTo>
                    <a:pt x="273" y="19"/>
                    <a:pt x="273" y="19"/>
                    <a:pt x="273" y="19"/>
                  </a:cubicBezTo>
                  <a:cubicBezTo>
                    <a:pt x="274" y="20"/>
                    <a:pt x="276" y="21"/>
                    <a:pt x="278" y="21"/>
                  </a:cubicBezTo>
                  <a:cubicBezTo>
                    <a:pt x="281" y="21"/>
                    <a:pt x="283" y="18"/>
                    <a:pt x="283" y="15"/>
                  </a:cubicBezTo>
                  <a:cubicBezTo>
                    <a:pt x="323" y="10"/>
                    <a:pt x="323" y="10"/>
                    <a:pt x="323" y="10"/>
                  </a:cubicBezTo>
                  <a:cubicBezTo>
                    <a:pt x="323" y="12"/>
                    <a:pt x="324" y="13"/>
                    <a:pt x="325" y="14"/>
                  </a:cubicBezTo>
                  <a:close/>
                  <a:moveTo>
                    <a:pt x="242" y="29"/>
                  </a:moveTo>
                  <a:cubicBezTo>
                    <a:pt x="243" y="30"/>
                    <a:pt x="245" y="31"/>
                    <a:pt x="246" y="31"/>
                  </a:cubicBezTo>
                  <a:cubicBezTo>
                    <a:pt x="250" y="31"/>
                    <a:pt x="252" y="28"/>
                    <a:pt x="252" y="25"/>
                  </a:cubicBezTo>
                  <a:cubicBezTo>
                    <a:pt x="252" y="24"/>
                    <a:pt x="252" y="24"/>
                    <a:pt x="252" y="24"/>
                  </a:cubicBezTo>
                  <a:cubicBezTo>
                    <a:pt x="272" y="17"/>
                    <a:pt x="272" y="17"/>
                    <a:pt x="272" y="17"/>
                  </a:cubicBezTo>
                  <a:cubicBezTo>
                    <a:pt x="272" y="18"/>
                    <a:pt x="273" y="18"/>
                    <a:pt x="273" y="18"/>
                  </a:cubicBezTo>
                  <a:cubicBezTo>
                    <a:pt x="182" y="83"/>
                    <a:pt x="182" y="83"/>
                    <a:pt x="182" y="83"/>
                  </a:cubicBezTo>
                  <a:cubicBezTo>
                    <a:pt x="180" y="81"/>
                    <a:pt x="178" y="80"/>
                    <a:pt x="176" y="80"/>
                  </a:cubicBezTo>
                  <a:cubicBezTo>
                    <a:pt x="171" y="80"/>
                    <a:pt x="167" y="84"/>
                    <a:pt x="167" y="89"/>
                  </a:cubicBezTo>
                  <a:cubicBezTo>
                    <a:pt x="167" y="89"/>
                    <a:pt x="167" y="90"/>
                    <a:pt x="167" y="90"/>
                  </a:cubicBezTo>
                  <a:cubicBezTo>
                    <a:pt x="132" y="100"/>
                    <a:pt x="132" y="100"/>
                    <a:pt x="132" y="100"/>
                  </a:cubicBezTo>
                  <a:cubicBezTo>
                    <a:pt x="132" y="100"/>
                    <a:pt x="132" y="99"/>
                    <a:pt x="132" y="99"/>
                  </a:cubicBezTo>
                  <a:lnTo>
                    <a:pt x="242" y="29"/>
                  </a:lnTo>
                  <a:close/>
                  <a:moveTo>
                    <a:pt x="124" y="107"/>
                  </a:moveTo>
                  <a:cubicBezTo>
                    <a:pt x="124" y="107"/>
                    <a:pt x="125" y="107"/>
                    <a:pt x="126" y="107"/>
                  </a:cubicBezTo>
                  <a:cubicBezTo>
                    <a:pt x="130" y="107"/>
                    <a:pt x="132" y="105"/>
                    <a:pt x="132" y="101"/>
                  </a:cubicBezTo>
                  <a:cubicBezTo>
                    <a:pt x="132" y="101"/>
                    <a:pt x="132" y="101"/>
                    <a:pt x="132" y="101"/>
                  </a:cubicBezTo>
                  <a:cubicBezTo>
                    <a:pt x="167" y="91"/>
                    <a:pt x="167" y="91"/>
                    <a:pt x="167" y="91"/>
                  </a:cubicBezTo>
                  <a:cubicBezTo>
                    <a:pt x="168" y="93"/>
                    <a:pt x="169" y="95"/>
                    <a:pt x="171" y="96"/>
                  </a:cubicBezTo>
                  <a:cubicBezTo>
                    <a:pt x="154" y="125"/>
                    <a:pt x="154" y="125"/>
                    <a:pt x="154" y="125"/>
                  </a:cubicBezTo>
                  <a:cubicBezTo>
                    <a:pt x="105" y="210"/>
                    <a:pt x="105" y="210"/>
                    <a:pt x="105" y="210"/>
                  </a:cubicBezTo>
                  <a:cubicBezTo>
                    <a:pt x="104" y="209"/>
                    <a:pt x="103" y="209"/>
                    <a:pt x="102" y="209"/>
                  </a:cubicBezTo>
                  <a:cubicBezTo>
                    <a:pt x="97" y="209"/>
                    <a:pt x="93" y="213"/>
                    <a:pt x="93" y="217"/>
                  </a:cubicBezTo>
                  <a:cubicBezTo>
                    <a:pt x="93" y="218"/>
                    <a:pt x="93" y="218"/>
                    <a:pt x="93" y="219"/>
                  </a:cubicBezTo>
                  <a:cubicBezTo>
                    <a:pt x="45" y="227"/>
                    <a:pt x="45" y="227"/>
                    <a:pt x="45" y="227"/>
                  </a:cubicBezTo>
                  <a:cubicBezTo>
                    <a:pt x="45" y="225"/>
                    <a:pt x="44" y="224"/>
                    <a:pt x="43" y="223"/>
                  </a:cubicBezTo>
                  <a:lnTo>
                    <a:pt x="124" y="107"/>
                  </a:lnTo>
                  <a:close/>
                  <a:moveTo>
                    <a:pt x="39" y="234"/>
                  </a:moveTo>
                  <a:cubicBezTo>
                    <a:pt x="39" y="234"/>
                    <a:pt x="39" y="234"/>
                    <a:pt x="39" y="234"/>
                  </a:cubicBezTo>
                  <a:cubicBezTo>
                    <a:pt x="42" y="234"/>
                    <a:pt x="45" y="231"/>
                    <a:pt x="45" y="228"/>
                  </a:cubicBezTo>
                  <a:cubicBezTo>
                    <a:pt x="45" y="228"/>
                    <a:pt x="45" y="227"/>
                    <a:pt x="45" y="227"/>
                  </a:cubicBezTo>
                  <a:cubicBezTo>
                    <a:pt x="94" y="219"/>
                    <a:pt x="94" y="219"/>
                    <a:pt x="94" y="219"/>
                  </a:cubicBezTo>
                  <a:cubicBezTo>
                    <a:pt x="94" y="222"/>
                    <a:pt x="97" y="225"/>
                    <a:pt x="99" y="226"/>
                  </a:cubicBezTo>
                  <a:cubicBezTo>
                    <a:pt x="88" y="295"/>
                    <a:pt x="88" y="295"/>
                    <a:pt x="88" y="295"/>
                  </a:cubicBezTo>
                  <a:cubicBezTo>
                    <a:pt x="75" y="375"/>
                    <a:pt x="75" y="375"/>
                    <a:pt x="75" y="375"/>
                  </a:cubicBezTo>
                  <a:cubicBezTo>
                    <a:pt x="75" y="375"/>
                    <a:pt x="75" y="375"/>
                    <a:pt x="74" y="375"/>
                  </a:cubicBezTo>
                  <a:cubicBezTo>
                    <a:pt x="70" y="375"/>
                    <a:pt x="66" y="378"/>
                    <a:pt x="66" y="383"/>
                  </a:cubicBezTo>
                  <a:cubicBezTo>
                    <a:pt x="12" y="383"/>
                    <a:pt x="12" y="383"/>
                    <a:pt x="12" y="383"/>
                  </a:cubicBezTo>
                  <a:cubicBezTo>
                    <a:pt x="12" y="381"/>
                    <a:pt x="10" y="379"/>
                    <a:pt x="8" y="378"/>
                  </a:cubicBezTo>
                  <a:lnTo>
                    <a:pt x="39" y="234"/>
                  </a:lnTo>
                  <a:close/>
                  <a:moveTo>
                    <a:pt x="8" y="390"/>
                  </a:moveTo>
                  <a:cubicBezTo>
                    <a:pt x="11" y="389"/>
                    <a:pt x="12" y="387"/>
                    <a:pt x="12" y="384"/>
                  </a:cubicBezTo>
                  <a:cubicBezTo>
                    <a:pt x="66" y="384"/>
                    <a:pt x="66" y="384"/>
                    <a:pt x="66" y="384"/>
                  </a:cubicBezTo>
                  <a:cubicBezTo>
                    <a:pt x="66" y="388"/>
                    <a:pt x="70" y="392"/>
                    <a:pt x="74" y="392"/>
                  </a:cubicBezTo>
                  <a:cubicBezTo>
                    <a:pt x="75" y="392"/>
                    <a:pt x="75" y="392"/>
                    <a:pt x="75" y="392"/>
                  </a:cubicBezTo>
                  <a:cubicBezTo>
                    <a:pt x="79" y="419"/>
                    <a:pt x="79" y="419"/>
                    <a:pt x="79" y="419"/>
                  </a:cubicBezTo>
                  <a:cubicBezTo>
                    <a:pt x="99" y="541"/>
                    <a:pt x="99" y="541"/>
                    <a:pt x="99" y="541"/>
                  </a:cubicBezTo>
                  <a:cubicBezTo>
                    <a:pt x="96" y="542"/>
                    <a:pt x="94" y="544"/>
                    <a:pt x="93" y="548"/>
                  </a:cubicBezTo>
                  <a:cubicBezTo>
                    <a:pt x="90" y="547"/>
                    <a:pt x="90" y="547"/>
                    <a:pt x="90" y="547"/>
                  </a:cubicBezTo>
                  <a:cubicBezTo>
                    <a:pt x="45" y="540"/>
                    <a:pt x="45" y="540"/>
                    <a:pt x="45" y="540"/>
                  </a:cubicBezTo>
                  <a:cubicBezTo>
                    <a:pt x="45" y="540"/>
                    <a:pt x="45" y="540"/>
                    <a:pt x="45" y="539"/>
                  </a:cubicBezTo>
                  <a:cubicBezTo>
                    <a:pt x="45" y="536"/>
                    <a:pt x="42" y="534"/>
                    <a:pt x="39" y="534"/>
                  </a:cubicBezTo>
                  <a:cubicBezTo>
                    <a:pt x="39" y="534"/>
                    <a:pt x="39" y="534"/>
                    <a:pt x="39" y="534"/>
                  </a:cubicBezTo>
                  <a:lnTo>
                    <a:pt x="8" y="390"/>
                  </a:lnTo>
                  <a:close/>
                  <a:moveTo>
                    <a:pt x="43" y="544"/>
                  </a:moveTo>
                  <a:cubicBezTo>
                    <a:pt x="44" y="543"/>
                    <a:pt x="45" y="542"/>
                    <a:pt x="45" y="541"/>
                  </a:cubicBezTo>
                  <a:cubicBezTo>
                    <a:pt x="79" y="546"/>
                    <a:pt x="79" y="546"/>
                    <a:pt x="79" y="546"/>
                  </a:cubicBezTo>
                  <a:cubicBezTo>
                    <a:pt x="93" y="548"/>
                    <a:pt x="93" y="548"/>
                    <a:pt x="93" y="548"/>
                  </a:cubicBezTo>
                  <a:cubicBezTo>
                    <a:pt x="93" y="549"/>
                    <a:pt x="93" y="549"/>
                    <a:pt x="93" y="549"/>
                  </a:cubicBezTo>
                  <a:cubicBezTo>
                    <a:pt x="93" y="554"/>
                    <a:pt x="97" y="558"/>
                    <a:pt x="102" y="558"/>
                  </a:cubicBezTo>
                  <a:cubicBezTo>
                    <a:pt x="103" y="558"/>
                    <a:pt x="104" y="557"/>
                    <a:pt x="105" y="557"/>
                  </a:cubicBezTo>
                  <a:cubicBezTo>
                    <a:pt x="137" y="612"/>
                    <a:pt x="137" y="612"/>
                    <a:pt x="137" y="612"/>
                  </a:cubicBezTo>
                  <a:cubicBezTo>
                    <a:pt x="171" y="672"/>
                    <a:pt x="171" y="672"/>
                    <a:pt x="171" y="672"/>
                  </a:cubicBezTo>
                  <a:cubicBezTo>
                    <a:pt x="169" y="673"/>
                    <a:pt x="168" y="674"/>
                    <a:pt x="167" y="676"/>
                  </a:cubicBezTo>
                  <a:cubicBezTo>
                    <a:pt x="132" y="667"/>
                    <a:pt x="132" y="667"/>
                    <a:pt x="132" y="667"/>
                  </a:cubicBezTo>
                  <a:cubicBezTo>
                    <a:pt x="132" y="666"/>
                    <a:pt x="132" y="666"/>
                    <a:pt x="132" y="666"/>
                  </a:cubicBezTo>
                  <a:cubicBezTo>
                    <a:pt x="132" y="663"/>
                    <a:pt x="130" y="660"/>
                    <a:pt x="126" y="660"/>
                  </a:cubicBezTo>
                  <a:cubicBezTo>
                    <a:pt x="125" y="660"/>
                    <a:pt x="125" y="660"/>
                    <a:pt x="124" y="661"/>
                  </a:cubicBezTo>
                  <a:lnTo>
                    <a:pt x="43" y="544"/>
                  </a:lnTo>
                  <a:close/>
                  <a:moveTo>
                    <a:pt x="252" y="743"/>
                  </a:moveTo>
                  <a:cubicBezTo>
                    <a:pt x="252" y="743"/>
                    <a:pt x="252" y="743"/>
                    <a:pt x="252" y="742"/>
                  </a:cubicBezTo>
                  <a:cubicBezTo>
                    <a:pt x="252" y="739"/>
                    <a:pt x="250" y="736"/>
                    <a:pt x="246" y="736"/>
                  </a:cubicBezTo>
                  <a:cubicBezTo>
                    <a:pt x="245" y="736"/>
                    <a:pt x="243" y="737"/>
                    <a:pt x="242" y="738"/>
                  </a:cubicBezTo>
                  <a:cubicBezTo>
                    <a:pt x="132" y="668"/>
                    <a:pt x="132" y="668"/>
                    <a:pt x="132" y="668"/>
                  </a:cubicBezTo>
                  <a:cubicBezTo>
                    <a:pt x="132" y="668"/>
                    <a:pt x="132" y="668"/>
                    <a:pt x="132" y="667"/>
                  </a:cubicBezTo>
                  <a:cubicBezTo>
                    <a:pt x="148" y="672"/>
                    <a:pt x="148" y="672"/>
                    <a:pt x="148" y="672"/>
                  </a:cubicBezTo>
                  <a:cubicBezTo>
                    <a:pt x="167" y="677"/>
                    <a:pt x="167" y="677"/>
                    <a:pt x="167" y="677"/>
                  </a:cubicBezTo>
                  <a:cubicBezTo>
                    <a:pt x="167" y="678"/>
                    <a:pt x="167" y="678"/>
                    <a:pt x="167" y="679"/>
                  </a:cubicBezTo>
                  <a:cubicBezTo>
                    <a:pt x="167" y="684"/>
                    <a:pt x="170" y="688"/>
                    <a:pt x="175" y="688"/>
                  </a:cubicBezTo>
                  <a:cubicBezTo>
                    <a:pt x="178" y="688"/>
                    <a:pt x="180" y="686"/>
                    <a:pt x="182" y="684"/>
                  </a:cubicBezTo>
                  <a:cubicBezTo>
                    <a:pt x="273" y="749"/>
                    <a:pt x="273" y="749"/>
                    <a:pt x="273" y="749"/>
                  </a:cubicBezTo>
                  <a:cubicBezTo>
                    <a:pt x="272" y="749"/>
                    <a:pt x="272" y="750"/>
                    <a:pt x="272" y="750"/>
                  </a:cubicBezTo>
                  <a:lnTo>
                    <a:pt x="252" y="743"/>
                  </a:lnTo>
                  <a:close/>
                  <a:moveTo>
                    <a:pt x="284" y="752"/>
                  </a:moveTo>
                  <a:cubicBezTo>
                    <a:pt x="284" y="752"/>
                    <a:pt x="284" y="752"/>
                    <a:pt x="284" y="752"/>
                  </a:cubicBezTo>
                  <a:cubicBezTo>
                    <a:pt x="284" y="748"/>
                    <a:pt x="281" y="746"/>
                    <a:pt x="278" y="746"/>
                  </a:cubicBezTo>
                  <a:cubicBezTo>
                    <a:pt x="276" y="746"/>
                    <a:pt x="274" y="747"/>
                    <a:pt x="273" y="748"/>
                  </a:cubicBezTo>
                  <a:cubicBezTo>
                    <a:pt x="233" y="719"/>
                    <a:pt x="233" y="719"/>
                    <a:pt x="233" y="719"/>
                  </a:cubicBezTo>
                  <a:cubicBezTo>
                    <a:pt x="182" y="684"/>
                    <a:pt x="182" y="684"/>
                    <a:pt x="182" y="684"/>
                  </a:cubicBezTo>
                  <a:cubicBezTo>
                    <a:pt x="183" y="683"/>
                    <a:pt x="183" y="681"/>
                    <a:pt x="184" y="680"/>
                  </a:cubicBezTo>
                  <a:cubicBezTo>
                    <a:pt x="192" y="681"/>
                    <a:pt x="192" y="681"/>
                    <a:pt x="192" y="681"/>
                  </a:cubicBezTo>
                  <a:cubicBezTo>
                    <a:pt x="262" y="688"/>
                    <a:pt x="262" y="688"/>
                    <a:pt x="262" y="688"/>
                  </a:cubicBezTo>
                  <a:cubicBezTo>
                    <a:pt x="262" y="688"/>
                    <a:pt x="262" y="688"/>
                    <a:pt x="262" y="689"/>
                  </a:cubicBezTo>
                  <a:cubicBezTo>
                    <a:pt x="262" y="694"/>
                    <a:pt x="266" y="697"/>
                    <a:pt x="271" y="697"/>
                  </a:cubicBezTo>
                  <a:cubicBezTo>
                    <a:pt x="273" y="697"/>
                    <a:pt x="275" y="697"/>
                    <a:pt x="276" y="695"/>
                  </a:cubicBezTo>
                  <a:cubicBezTo>
                    <a:pt x="325" y="754"/>
                    <a:pt x="325" y="754"/>
                    <a:pt x="325" y="754"/>
                  </a:cubicBezTo>
                  <a:cubicBezTo>
                    <a:pt x="325" y="755"/>
                    <a:pt x="324" y="756"/>
                    <a:pt x="324" y="757"/>
                  </a:cubicBezTo>
                  <a:lnTo>
                    <a:pt x="284" y="752"/>
                  </a:lnTo>
                  <a:close/>
                  <a:moveTo>
                    <a:pt x="335" y="758"/>
                  </a:moveTo>
                  <a:cubicBezTo>
                    <a:pt x="335" y="755"/>
                    <a:pt x="332" y="752"/>
                    <a:pt x="329" y="752"/>
                  </a:cubicBezTo>
                  <a:cubicBezTo>
                    <a:pt x="328" y="752"/>
                    <a:pt x="327" y="753"/>
                    <a:pt x="326" y="753"/>
                  </a:cubicBezTo>
                  <a:cubicBezTo>
                    <a:pt x="297" y="719"/>
                    <a:pt x="297" y="719"/>
                    <a:pt x="297" y="719"/>
                  </a:cubicBezTo>
                  <a:cubicBezTo>
                    <a:pt x="277" y="695"/>
                    <a:pt x="277" y="695"/>
                    <a:pt x="277" y="695"/>
                  </a:cubicBezTo>
                  <a:cubicBezTo>
                    <a:pt x="278" y="693"/>
                    <a:pt x="279" y="691"/>
                    <a:pt x="279" y="689"/>
                  </a:cubicBezTo>
                  <a:cubicBezTo>
                    <a:pt x="376" y="692"/>
                    <a:pt x="376" y="692"/>
                    <a:pt x="376" y="692"/>
                  </a:cubicBezTo>
                  <a:cubicBezTo>
                    <a:pt x="376" y="696"/>
                    <a:pt x="380" y="700"/>
                    <a:pt x="384" y="700"/>
                  </a:cubicBezTo>
                  <a:cubicBezTo>
                    <a:pt x="384" y="756"/>
                    <a:pt x="384" y="756"/>
                    <a:pt x="384" y="756"/>
                  </a:cubicBezTo>
                  <a:cubicBezTo>
                    <a:pt x="382" y="756"/>
                    <a:pt x="379" y="758"/>
                    <a:pt x="379" y="760"/>
                  </a:cubicBezTo>
                  <a:lnTo>
                    <a:pt x="335" y="758"/>
                  </a:lnTo>
                  <a:close/>
                  <a:moveTo>
                    <a:pt x="390" y="760"/>
                  </a:moveTo>
                  <a:cubicBezTo>
                    <a:pt x="390" y="758"/>
                    <a:pt x="388" y="756"/>
                    <a:pt x="385" y="756"/>
                  </a:cubicBezTo>
                  <a:cubicBezTo>
                    <a:pt x="385" y="700"/>
                    <a:pt x="385" y="700"/>
                    <a:pt x="385" y="700"/>
                  </a:cubicBezTo>
                  <a:cubicBezTo>
                    <a:pt x="389" y="699"/>
                    <a:pt x="392" y="696"/>
                    <a:pt x="393" y="692"/>
                  </a:cubicBezTo>
                  <a:cubicBezTo>
                    <a:pt x="490" y="689"/>
                    <a:pt x="490" y="689"/>
                    <a:pt x="490" y="689"/>
                  </a:cubicBezTo>
                  <a:cubicBezTo>
                    <a:pt x="491" y="691"/>
                    <a:pt x="492" y="693"/>
                    <a:pt x="493" y="694"/>
                  </a:cubicBezTo>
                  <a:cubicBezTo>
                    <a:pt x="444" y="752"/>
                    <a:pt x="444" y="752"/>
                    <a:pt x="444" y="752"/>
                  </a:cubicBezTo>
                  <a:cubicBezTo>
                    <a:pt x="443" y="752"/>
                    <a:pt x="442" y="751"/>
                    <a:pt x="441" y="751"/>
                  </a:cubicBezTo>
                  <a:cubicBezTo>
                    <a:pt x="437" y="751"/>
                    <a:pt x="435" y="754"/>
                    <a:pt x="435" y="757"/>
                  </a:cubicBezTo>
                  <a:cubicBezTo>
                    <a:pt x="435" y="757"/>
                    <a:pt x="435" y="758"/>
                    <a:pt x="435" y="758"/>
                  </a:cubicBezTo>
                  <a:lnTo>
                    <a:pt x="390" y="760"/>
                  </a:lnTo>
                  <a:close/>
                  <a:moveTo>
                    <a:pt x="527" y="739"/>
                  </a:moveTo>
                  <a:cubicBezTo>
                    <a:pt x="526" y="737"/>
                    <a:pt x="525" y="736"/>
                    <a:pt x="523" y="736"/>
                  </a:cubicBezTo>
                  <a:cubicBezTo>
                    <a:pt x="520" y="736"/>
                    <a:pt x="517" y="739"/>
                    <a:pt x="517" y="742"/>
                  </a:cubicBezTo>
                  <a:cubicBezTo>
                    <a:pt x="517" y="743"/>
                    <a:pt x="517" y="743"/>
                    <a:pt x="517" y="743"/>
                  </a:cubicBezTo>
                  <a:cubicBezTo>
                    <a:pt x="497" y="750"/>
                    <a:pt x="497" y="750"/>
                    <a:pt x="497" y="750"/>
                  </a:cubicBezTo>
                  <a:cubicBezTo>
                    <a:pt x="497" y="750"/>
                    <a:pt x="497" y="749"/>
                    <a:pt x="496" y="749"/>
                  </a:cubicBezTo>
                  <a:cubicBezTo>
                    <a:pt x="587" y="684"/>
                    <a:pt x="587" y="684"/>
                    <a:pt x="587" y="684"/>
                  </a:cubicBezTo>
                  <a:cubicBezTo>
                    <a:pt x="589" y="686"/>
                    <a:pt x="591" y="688"/>
                    <a:pt x="594" y="688"/>
                  </a:cubicBezTo>
                  <a:cubicBezTo>
                    <a:pt x="599" y="688"/>
                    <a:pt x="603" y="684"/>
                    <a:pt x="603" y="679"/>
                  </a:cubicBezTo>
                  <a:cubicBezTo>
                    <a:pt x="603" y="678"/>
                    <a:pt x="603" y="678"/>
                    <a:pt x="602" y="677"/>
                  </a:cubicBezTo>
                  <a:cubicBezTo>
                    <a:pt x="637" y="667"/>
                    <a:pt x="637" y="667"/>
                    <a:pt x="637" y="667"/>
                  </a:cubicBezTo>
                  <a:cubicBezTo>
                    <a:pt x="637" y="668"/>
                    <a:pt x="637" y="668"/>
                    <a:pt x="637" y="668"/>
                  </a:cubicBezTo>
                  <a:lnTo>
                    <a:pt x="527" y="739"/>
                  </a:lnTo>
                  <a:close/>
                  <a:moveTo>
                    <a:pt x="645" y="661"/>
                  </a:moveTo>
                  <a:cubicBezTo>
                    <a:pt x="645" y="660"/>
                    <a:pt x="644" y="660"/>
                    <a:pt x="643" y="660"/>
                  </a:cubicBezTo>
                  <a:cubicBezTo>
                    <a:pt x="639" y="660"/>
                    <a:pt x="637" y="663"/>
                    <a:pt x="637" y="666"/>
                  </a:cubicBezTo>
                  <a:cubicBezTo>
                    <a:pt x="637" y="666"/>
                    <a:pt x="637" y="666"/>
                    <a:pt x="637" y="667"/>
                  </a:cubicBezTo>
                  <a:cubicBezTo>
                    <a:pt x="626" y="670"/>
                    <a:pt x="626" y="670"/>
                    <a:pt x="626" y="670"/>
                  </a:cubicBezTo>
                  <a:cubicBezTo>
                    <a:pt x="602" y="676"/>
                    <a:pt x="602" y="676"/>
                    <a:pt x="602" y="676"/>
                  </a:cubicBezTo>
                  <a:cubicBezTo>
                    <a:pt x="601" y="674"/>
                    <a:pt x="600" y="673"/>
                    <a:pt x="598" y="672"/>
                  </a:cubicBezTo>
                  <a:cubicBezTo>
                    <a:pt x="615" y="642"/>
                    <a:pt x="615" y="642"/>
                    <a:pt x="615" y="642"/>
                  </a:cubicBezTo>
                  <a:cubicBezTo>
                    <a:pt x="664" y="557"/>
                    <a:pt x="664" y="557"/>
                    <a:pt x="664" y="557"/>
                  </a:cubicBezTo>
                  <a:cubicBezTo>
                    <a:pt x="665" y="557"/>
                    <a:pt x="666" y="558"/>
                    <a:pt x="668" y="558"/>
                  </a:cubicBezTo>
                  <a:cubicBezTo>
                    <a:pt x="672" y="558"/>
                    <a:pt x="676" y="554"/>
                    <a:pt x="676" y="549"/>
                  </a:cubicBezTo>
                  <a:cubicBezTo>
                    <a:pt x="676" y="549"/>
                    <a:pt x="676" y="549"/>
                    <a:pt x="676" y="548"/>
                  </a:cubicBezTo>
                  <a:cubicBezTo>
                    <a:pt x="723" y="541"/>
                    <a:pt x="723" y="541"/>
                    <a:pt x="723" y="541"/>
                  </a:cubicBezTo>
                  <a:cubicBezTo>
                    <a:pt x="723" y="542"/>
                    <a:pt x="724" y="544"/>
                    <a:pt x="726" y="545"/>
                  </a:cubicBezTo>
                  <a:lnTo>
                    <a:pt x="645" y="661"/>
                  </a:lnTo>
                  <a:close/>
                  <a:moveTo>
                    <a:pt x="730" y="534"/>
                  </a:moveTo>
                  <a:cubicBezTo>
                    <a:pt x="730" y="534"/>
                    <a:pt x="729" y="534"/>
                    <a:pt x="729" y="534"/>
                  </a:cubicBezTo>
                  <a:cubicBezTo>
                    <a:pt x="726" y="534"/>
                    <a:pt x="723" y="537"/>
                    <a:pt x="723" y="540"/>
                  </a:cubicBezTo>
                  <a:cubicBezTo>
                    <a:pt x="723" y="540"/>
                    <a:pt x="723" y="540"/>
                    <a:pt x="723" y="540"/>
                  </a:cubicBezTo>
                  <a:cubicBezTo>
                    <a:pt x="676" y="548"/>
                    <a:pt x="676" y="548"/>
                    <a:pt x="676" y="548"/>
                  </a:cubicBezTo>
                  <a:cubicBezTo>
                    <a:pt x="676" y="544"/>
                    <a:pt x="673" y="542"/>
                    <a:pt x="670" y="541"/>
                  </a:cubicBezTo>
                  <a:cubicBezTo>
                    <a:pt x="681" y="472"/>
                    <a:pt x="681" y="472"/>
                    <a:pt x="681" y="472"/>
                  </a:cubicBezTo>
                  <a:cubicBezTo>
                    <a:pt x="694" y="393"/>
                    <a:pt x="694" y="393"/>
                    <a:pt x="694" y="393"/>
                  </a:cubicBezTo>
                  <a:cubicBezTo>
                    <a:pt x="694" y="393"/>
                    <a:pt x="694" y="393"/>
                    <a:pt x="695" y="393"/>
                  </a:cubicBezTo>
                  <a:cubicBezTo>
                    <a:pt x="699" y="393"/>
                    <a:pt x="703" y="389"/>
                    <a:pt x="703" y="384"/>
                  </a:cubicBezTo>
                  <a:cubicBezTo>
                    <a:pt x="757" y="384"/>
                    <a:pt x="757" y="384"/>
                    <a:pt x="757" y="384"/>
                  </a:cubicBezTo>
                  <a:cubicBezTo>
                    <a:pt x="757" y="387"/>
                    <a:pt x="759" y="389"/>
                    <a:pt x="761" y="390"/>
                  </a:cubicBezTo>
                  <a:lnTo>
                    <a:pt x="730" y="534"/>
                  </a:lnTo>
                  <a:close/>
                </a:path>
              </a:pathLst>
            </a:custGeom>
            <a:gradFill>
              <a:gsLst>
                <a:gs pos="100000">
                  <a:srgbClr val="153B6A"/>
                </a:gs>
                <a:gs pos="0">
                  <a:srgbClr val="17D5F7"/>
                </a:gs>
              </a:gsLst>
              <a:path path="shape">
                <a:fillToRect l="50000" t="50000" r="50000" b="50000"/>
              </a:path>
            </a:gradFill>
            <a:ln>
              <a:noFill/>
            </a:ln>
          </p:spPr>
          <p:txBody>
            <a:bodyPr vert="horz" wrap="square" lIns="68580" tIns="34290" rIns="68580" bIns="34290" numCol="1" anchor="t" anchorCtr="0" compatLnSpc="1"/>
            <a:lstStyle/>
            <a:p>
              <a:pPr algn="ctr"/>
              <a:endParaRPr lang="zh-CN" altLang="en-US" sz="600">
                <a:solidFill>
                  <a:srgbClr val="15F2FA"/>
                </a:solidFill>
                <a:latin typeface="微软雅黑" panose="020B0503020204020204" charset="-122"/>
                <a:ea typeface="微软雅黑" panose="020B0503020204020204" charset="-122"/>
              </a:endParaRPr>
            </a:p>
          </p:txBody>
        </p:sp>
        <p:sp>
          <p:nvSpPr>
            <p:cNvPr id="29" name="文本框 6"/>
            <p:cNvSpPr txBox="1">
              <a:spLocks noChangeArrowheads="1"/>
            </p:cNvSpPr>
            <p:nvPr/>
          </p:nvSpPr>
          <p:spPr bwMode="auto">
            <a:xfrm>
              <a:off x="2867592" y="1556604"/>
              <a:ext cx="2120013" cy="1902768"/>
            </a:xfrm>
            <a:prstGeom prst="rect">
              <a:avLst/>
            </a:prstGeom>
            <a:noFill/>
          </p:spPr>
          <p:txBody>
            <a:bodyPr wrap="none">
              <a:spAutoFit/>
            </a:bodyPr>
            <a:lstStyle>
              <a:defPPr>
                <a:defRPr lang="zh-CN"/>
              </a:defPPr>
              <a:lvl1pPr>
                <a:defRPr sz="16600">
                  <a:ln w="38100">
                    <a:noFill/>
                  </a:ln>
                  <a:solidFill>
                    <a:schemeClr val="bg1"/>
                  </a:solidFill>
                  <a:latin typeface="Impact" panose="020B0806030902050204" pitchFamily="34" charset="0"/>
                  <a:ea typeface="微软雅黑" panose="020B0503020204020204" charset="-122"/>
                </a:defRPr>
              </a:lvl1pPr>
            </a:lstStyle>
            <a:p>
              <a:pPr algn="ctr"/>
              <a:r>
                <a:rPr lang="en-US" altLang="zh-CN" sz="3600" dirty="0">
                  <a:solidFill>
                    <a:srgbClr val="15F2FA"/>
                  </a:solidFill>
                  <a:latin typeface="微软雅黑" panose="020B0503020204020204" charset="-122"/>
                </a:rPr>
                <a:t>04</a:t>
              </a:r>
            </a:p>
          </p:txBody>
        </p:sp>
      </p:grpSp>
      <p:sp>
        <p:nvSpPr>
          <p:cNvPr id="30" name="文本框 29"/>
          <p:cNvSpPr txBox="1">
            <a:spLocks noChangeArrowheads="1"/>
          </p:cNvSpPr>
          <p:nvPr/>
        </p:nvSpPr>
        <p:spPr bwMode="auto">
          <a:xfrm>
            <a:off x="4726940" y="3749835"/>
            <a:ext cx="3144203" cy="414020"/>
          </a:xfrm>
          <a:prstGeom prst="rect">
            <a:avLst/>
          </a:prstGeom>
          <a:noFill/>
          <a:ln>
            <a:solidFill>
              <a:srgbClr val="15F2FA"/>
            </a:solidFill>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1350" dirty="0">
                <a:solidFill>
                  <a:srgbClr val="15F2FA"/>
                </a:solidFill>
                <a:latin typeface="微软雅黑" panose="020B0503020204020204" charset="-122"/>
                <a:ea typeface="微软雅黑" panose="020B0503020204020204" charset="-122"/>
                <a:cs typeface="Arial" panose="020B0604020202020204" pitchFamily="34" charset="0"/>
              </a:rPr>
              <a:t>Click To 2017</a:t>
            </a:r>
            <a:r>
              <a:rPr lang="en-US" altLang="zh-CN" sz="2100" b="1" dirty="0">
                <a:solidFill>
                  <a:srgbClr val="15F2FA"/>
                </a:solidFill>
                <a:latin typeface="微软雅黑" panose="020B0503020204020204" charset="-122"/>
                <a:ea typeface="微软雅黑" panose="020B0503020204020204" charset="-122"/>
                <a:cs typeface="Arial" panose="020B0604020202020204" pitchFamily="34" charset="0"/>
              </a:rPr>
              <a:t>明年工作计划</a:t>
            </a:r>
          </a:p>
        </p:txBody>
      </p:sp>
      <p:sp>
        <p:nvSpPr>
          <p:cNvPr id="18" name="Freeform 17"/>
          <p:cNvSpPr>
            <a:spLocks noEditPoints="1"/>
          </p:cNvSpPr>
          <p:nvPr/>
        </p:nvSpPr>
        <p:spPr bwMode="auto">
          <a:xfrm>
            <a:off x="982717" y="1458171"/>
            <a:ext cx="2718302" cy="2715322"/>
          </a:xfrm>
          <a:custGeom>
            <a:avLst/>
            <a:gdLst>
              <a:gd name="T0" fmla="*/ 643 w 769"/>
              <a:gd name="T1" fmla="*/ 96 h 768"/>
              <a:gd name="T2" fmla="*/ 486 w 769"/>
              <a:gd name="T3" fmla="*/ 14 h 768"/>
              <a:gd name="T4" fmla="*/ 378 w 769"/>
              <a:gd name="T5" fmla="*/ 6 h 768"/>
              <a:gd name="T6" fmla="*/ 252 w 769"/>
              <a:gd name="T7" fmla="*/ 23 h 768"/>
              <a:gd name="T8" fmla="*/ 39 w 769"/>
              <a:gd name="T9" fmla="*/ 222 h 768"/>
              <a:gd name="T10" fmla="*/ 33 w 769"/>
              <a:gd name="T11" fmla="*/ 539 h 768"/>
              <a:gd name="T12" fmla="*/ 246 w 769"/>
              <a:gd name="T13" fmla="*/ 748 h 768"/>
              <a:gd name="T14" fmla="*/ 335 w 769"/>
              <a:gd name="T15" fmla="*/ 759 h 768"/>
              <a:gd name="T16" fmla="*/ 486 w 769"/>
              <a:gd name="T17" fmla="*/ 753 h 768"/>
              <a:gd name="T18" fmla="*/ 643 w 769"/>
              <a:gd name="T19" fmla="*/ 672 h 768"/>
              <a:gd name="T20" fmla="*/ 769 w 769"/>
              <a:gd name="T21" fmla="*/ 384 h 768"/>
              <a:gd name="T22" fmla="*/ 676 w 769"/>
              <a:gd name="T23" fmla="*/ 220 h 768"/>
              <a:gd name="T24" fmla="*/ 447 w 769"/>
              <a:gd name="T25" fmla="*/ 757 h 768"/>
              <a:gd name="T26" fmla="*/ 496 w 769"/>
              <a:gd name="T27" fmla="*/ 748 h 768"/>
              <a:gd name="T28" fmla="*/ 541 w 769"/>
              <a:gd name="T29" fmla="*/ 566 h 768"/>
              <a:gd name="T30" fmla="*/ 271 w 769"/>
              <a:gd name="T31" fmla="*/ 680 h 768"/>
              <a:gd name="T32" fmla="*/ 384 w 769"/>
              <a:gd name="T33" fmla="*/ 683 h 768"/>
              <a:gd name="T34" fmla="*/ 227 w 769"/>
              <a:gd name="T35" fmla="*/ 567 h 768"/>
              <a:gd name="T36" fmla="*/ 184 w 769"/>
              <a:gd name="T37" fmla="*/ 88 h 768"/>
              <a:gd name="T38" fmla="*/ 106 w 769"/>
              <a:gd name="T39" fmla="*/ 210 h 768"/>
              <a:gd name="T40" fmla="*/ 228 w 769"/>
              <a:gd name="T41" fmla="*/ 201 h 768"/>
              <a:gd name="T42" fmla="*/ 499 w 769"/>
              <a:gd name="T43" fmla="*/ 87 h 768"/>
              <a:gd name="T44" fmla="*/ 394 w 769"/>
              <a:gd name="T45" fmla="*/ 76 h 768"/>
              <a:gd name="T46" fmla="*/ 501 w 769"/>
              <a:gd name="T47" fmla="*/ 86 h 768"/>
              <a:gd name="T48" fmla="*/ 561 w 769"/>
              <a:gd name="T49" fmla="*/ 372 h 768"/>
              <a:gd name="T50" fmla="*/ 546 w 769"/>
              <a:gd name="T51" fmla="*/ 542 h 768"/>
              <a:gd name="T52" fmla="*/ 560 w 769"/>
              <a:gd name="T53" fmla="*/ 396 h 768"/>
              <a:gd name="T54" fmla="*/ 209 w 769"/>
              <a:gd name="T55" fmla="*/ 396 h 768"/>
              <a:gd name="T56" fmla="*/ 333 w 769"/>
              <a:gd name="T57" fmla="*/ 210 h 768"/>
              <a:gd name="T58" fmla="*/ 397 w 769"/>
              <a:gd name="T59" fmla="*/ 208 h 768"/>
              <a:gd name="T60" fmla="*/ 385 w 769"/>
              <a:gd name="T61" fmla="*/ 367 h 768"/>
              <a:gd name="T62" fmla="*/ 208 w 769"/>
              <a:gd name="T63" fmla="*/ 371 h 768"/>
              <a:gd name="T64" fmla="*/ 207 w 769"/>
              <a:gd name="T65" fmla="*/ 396 h 768"/>
              <a:gd name="T66" fmla="*/ 83 w 769"/>
              <a:gd name="T67" fmla="*/ 384 h 768"/>
              <a:gd name="T68" fmla="*/ 559 w 769"/>
              <a:gd name="T69" fmla="*/ 555 h 768"/>
              <a:gd name="T70" fmla="*/ 575 w 769"/>
              <a:gd name="T71" fmla="*/ 553 h 768"/>
              <a:gd name="T72" fmla="*/ 669 w 769"/>
              <a:gd name="T73" fmla="*/ 541 h 768"/>
              <a:gd name="T74" fmla="*/ 633 w 769"/>
              <a:gd name="T75" fmla="*/ 155 h 768"/>
              <a:gd name="T76" fmla="*/ 517 w 769"/>
              <a:gd name="T77" fmla="*/ 25 h 768"/>
              <a:gd name="T78" fmla="*/ 496 w 769"/>
              <a:gd name="T79" fmla="*/ 18 h 768"/>
              <a:gd name="T80" fmla="*/ 576 w 769"/>
              <a:gd name="T81" fmla="*/ 86 h 768"/>
              <a:gd name="T82" fmla="*/ 440 w 769"/>
              <a:gd name="T83" fmla="*/ 15 h 768"/>
              <a:gd name="T84" fmla="*/ 434 w 769"/>
              <a:gd name="T85" fmla="*/ 9 h 768"/>
              <a:gd name="T86" fmla="*/ 378 w 769"/>
              <a:gd name="T87" fmla="*/ 7 h 768"/>
              <a:gd name="T88" fmla="*/ 182 w 769"/>
              <a:gd name="T89" fmla="*/ 84 h 768"/>
              <a:gd name="T90" fmla="*/ 252 w 769"/>
              <a:gd name="T91" fmla="*/ 24 h 768"/>
              <a:gd name="T92" fmla="*/ 242 w 769"/>
              <a:gd name="T93" fmla="*/ 29 h 768"/>
              <a:gd name="T94" fmla="*/ 102 w 769"/>
              <a:gd name="T95" fmla="*/ 209 h 768"/>
              <a:gd name="T96" fmla="*/ 45 w 769"/>
              <a:gd name="T97" fmla="*/ 227 h 768"/>
              <a:gd name="T98" fmla="*/ 39 w 769"/>
              <a:gd name="T99" fmla="*/ 234 h 768"/>
              <a:gd name="T100" fmla="*/ 90 w 769"/>
              <a:gd name="T101" fmla="*/ 547 h 768"/>
              <a:gd name="T102" fmla="*/ 93 w 769"/>
              <a:gd name="T103" fmla="*/ 548 h 768"/>
              <a:gd name="T104" fmla="*/ 126 w 769"/>
              <a:gd name="T105" fmla="*/ 660 h 768"/>
              <a:gd name="T106" fmla="*/ 148 w 769"/>
              <a:gd name="T107" fmla="*/ 672 h 768"/>
              <a:gd name="T108" fmla="*/ 284 w 769"/>
              <a:gd name="T109" fmla="*/ 752 h 768"/>
              <a:gd name="T110" fmla="*/ 271 w 769"/>
              <a:gd name="T111" fmla="*/ 697 h 768"/>
              <a:gd name="T112" fmla="*/ 277 w 769"/>
              <a:gd name="T113" fmla="*/ 695 h 768"/>
              <a:gd name="T114" fmla="*/ 385 w 769"/>
              <a:gd name="T115" fmla="*/ 700 h 768"/>
              <a:gd name="T116" fmla="*/ 527 w 769"/>
              <a:gd name="T117" fmla="*/ 739 h 768"/>
              <a:gd name="T118" fmla="*/ 602 w 769"/>
              <a:gd name="T119" fmla="*/ 677 h 768"/>
              <a:gd name="T120" fmla="*/ 602 w 769"/>
              <a:gd name="T121" fmla="*/ 676 h 768"/>
              <a:gd name="T122" fmla="*/ 645 w 769"/>
              <a:gd name="T123" fmla="*/ 661 h 768"/>
              <a:gd name="T124" fmla="*/ 695 w 769"/>
              <a:gd name="T125" fmla="*/ 393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9" h="768">
                <a:moveTo>
                  <a:pt x="763" y="378"/>
                </a:moveTo>
                <a:cubicBezTo>
                  <a:pt x="762" y="378"/>
                  <a:pt x="762" y="378"/>
                  <a:pt x="762" y="378"/>
                </a:cubicBezTo>
                <a:cubicBezTo>
                  <a:pt x="732" y="234"/>
                  <a:pt x="732" y="234"/>
                  <a:pt x="732" y="234"/>
                </a:cubicBezTo>
                <a:cubicBezTo>
                  <a:pt x="734" y="234"/>
                  <a:pt x="736" y="231"/>
                  <a:pt x="736" y="228"/>
                </a:cubicBezTo>
                <a:cubicBezTo>
                  <a:pt x="736" y="225"/>
                  <a:pt x="734" y="222"/>
                  <a:pt x="730" y="222"/>
                </a:cubicBezTo>
                <a:cubicBezTo>
                  <a:pt x="729" y="222"/>
                  <a:pt x="728" y="223"/>
                  <a:pt x="727" y="223"/>
                </a:cubicBezTo>
                <a:cubicBezTo>
                  <a:pt x="646" y="106"/>
                  <a:pt x="646" y="106"/>
                  <a:pt x="646" y="106"/>
                </a:cubicBezTo>
                <a:cubicBezTo>
                  <a:pt x="648" y="105"/>
                  <a:pt x="649" y="103"/>
                  <a:pt x="649" y="101"/>
                </a:cubicBezTo>
                <a:cubicBezTo>
                  <a:pt x="649" y="98"/>
                  <a:pt x="646" y="96"/>
                  <a:pt x="643" y="96"/>
                </a:cubicBezTo>
                <a:cubicBezTo>
                  <a:pt x="641" y="96"/>
                  <a:pt x="639" y="97"/>
                  <a:pt x="638" y="98"/>
                </a:cubicBezTo>
                <a:cubicBezTo>
                  <a:pt x="528" y="28"/>
                  <a:pt x="528" y="28"/>
                  <a:pt x="528" y="28"/>
                </a:cubicBezTo>
                <a:cubicBezTo>
                  <a:pt x="528" y="27"/>
                  <a:pt x="529" y="26"/>
                  <a:pt x="529" y="25"/>
                </a:cubicBezTo>
                <a:cubicBezTo>
                  <a:pt x="529" y="22"/>
                  <a:pt x="526" y="19"/>
                  <a:pt x="523" y="19"/>
                </a:cubicBezTo>
                <a:cubicBezTo>
                  <a:pt x="520" y="19"/>
                  <a:pt x="518" y="21"/>
                  <a:pt x="517" y="23"/>
                </a:cubicBezTo>
                <a:cubicBezTo>
                  <a:pt x="497" y="17"/>
                  <a:pt x="497" y="17"/>
                  <a:pt x="497" y="17"/>
                </a:cubicBezTo>
                <a:cubicBezTo>
                  <a:pt x="497" y="16"/>
                  <a:pt x="497" y="15"/>
                  <a:pt x="497" y="15"/>
                </a:cubicBezTo>
                <a:cubicBezTo>
                  <a:pt x="497" y="12"/>
                  <a:pt x="495" y="9"/>
                  <a:pt x="492" y="9"/>
                </a:cubicBezTo>
                <a:cubicBezTo>
                  <a:pt x="489" y="9"/>
                  <a:pt x="486" y="11"/>
                  <a:pt x="486" y="14"/>
                </a:cubicBezTo>
                <a:cubicBezTo>
                  <a:pt x="446" y="10"/>
                  <a:pt x="446" y="10"/>
                  <a:pt x="446" y="10"/>
                </a:cubicBezTo>
                <a:cubicBezTo>
                  <a:pt x="446" y="9"/>
                  <a:pt x="446" y="9"/>
                  <a:pt x="446" y="9"/>
                </a:cubicBezTo>
                <a:cubicBezTo>
                  <a:pt x="446" y="6"/>
                  <a:pt x="443" y="3"/>
                  <a:pt x="440" y="3"/>
                </a:cubicBezTo>
                <a:cubicBezTo>
                  <a:pt x="437" y="3"/>
                  <a:pt x="434" y="5"/>
                  <a:pt x="434" y="9"/>
                </a:cubicBezTo>
                <a:cubicBezTo>
                  <a:pt x="390" y="6"/>
                  <a:pt x="390" y="6"/>
                  <a:pt x="390" y="6"/>
                </a:cubicBezTo>
                <a:cubicBezTo>
                  <a:pt x="390" y="6"/>
                  <a:pt x="390" y="6"/>
                  <a:pt x="390" y="6"/>
                </a:cubicBezTo>
                <a:cubicBezTo>
                  <a:pt x="390" y="2"/>
                  <a:pt x="387" y="0"/>
                  <a:pt x="384" y="0"/>
                </a:cubicBezTo>
                <a:cubicBezTo>
                  <a:pt x="381" y="0"/>
                  <a:pt x="378" y="2"/>
                  <a:pt x="378" y="6"/>
                </a:cubicBezTo>
                <a:cubicBezTo>
                  <a:pt x="378" y="6"/>
                  <a:pt x="378" y="6"/>
                  <a:pt x="378" y="6"/>
                </a:cubicBezTo>
                <a:cubicBezTo>
                  <a:pt x="335" y="9"/>
                  <a:pt x="335" y="9"/>
                  <a:pt x="335" y="9"/>
                </a:cubicBezTo>
                <a:cubicBezTo>
                  <a:pt x="334" y="6"/>
                  <a:pt x="332" y="3"/>
                  <a:pt x="329" y="3"/>
                </a:cubicBezTo>
                <a:cubicBezTo>
                  <a:pt x="325" y="3"/>
                  <a:pt x="323" y="6"/>
                  <a:pt x="323" y="9"/>
                </a:cubicBezTo>
                <a:cubicBezTo>
                  <a:pt x="323" y="9"/>
                  <a:pt x="323" y="9"/>
                  <a:pt x="323" y="10"/>
                </a:cubicBezTo>
                <a:cubicBezTo>
                  <a:pt x="283" y="14"/>
                  <a:pt x="283" y="14"/>
                  <a:pt x="283" y="14"/>
                </a:cubicBezTo>
                <a:cubicBezTo>
                  <a:pt x="283" y="11"/>
                  <a:pt x="281" y="9"/>
                  <a:pt x="278" y="9"/>
                </a:cubicBezTo>
                <a:cubicBezTo>
                  <a:pt x="274" y="9"/>
                  <a:pt x="272" y="12"/>
                  <a:pt x="272" y="15"/>
                </a:cubicBezTo>
                <a:cubicBezTo>
                  <a:pt x="272" y="15"/>
                  <a:pt x="272" y="16"/>
                  <a:pt x="272" y="17"/>
                </a:cubicBezTo>
                <a:cubicBezTo>
                  <a:pt x="252" y="23"/>
                  <a:pt x="252" y="23"/>
                  <a:pt x="252" y="23"/>
                </a:cubicBezTo>
                <a:cubicBezTo>
                  <a:pt x="251" y="21"/>
                  <a:pt x="249" y="19"/>
                  <a:pt x="246" y="19"/>
                </a:cubicBezTo>
                <a:cubicBezTo>
                  <a:pt x="243" y="19"/>
                  <a:pt x="241" y="22"/>
                  <a:pt x="241" y="25"/>
                </a:cubicBezTo>
                <a:cubicBezTo>
                  <a:pt x="241" y="26"/>
                  <a:pt x="241" y="27"/>
                  <a:pt x="241" y="28"/>
                </a:cubicBezTo>
                <a:cubicBezTo>
                  <a:pt x="131" y="98"/>
                  <a:pt x="131" y="98"/>
                  <a:pt x="131" y="98"/>
                </a:cubicBezTo>
                <a:cubicBezTo>
                  <a:pt x="130" y="97"/>
                  <a:pt x="128" y="96"/>
                  <a:pt x="126" y="96"/>
                </a:cubicBezTo>
                <a:cubicBezTo>
                  <a:pt x="123" y="96"/>
                  <a:pt x="120" y="98"/>
                  <a:pt x="120" y="101"/>
                </a:cubicBezTo>
                <a:cubicBezTo>
                  <a:pt x="120" y="103"/>
                  <a:pt x="121" y="105"/>
                  <a:pt x="123" y="106"/>
                </a:cubicBezTo>
                <a:cubicBezTo>
                  <a:pt x="42" y="223"/>
                  <a:pt x="42" y="223"/>
                  <a:pt x="42" y="223"/>
                </a:cubicBezTo>
                <a:cubicBezTo>
                  <a:pt x="41" y="222"/>
                  <a:pt x="40" y="222"/>
                  <a:pt x="39" y="222"/>
                </a:cubicBezTo>
                <a:cubicBezTo>
                  <a:pt x="36" y="222"/>
                  <a:pt x="33" y="224"/>
                  <a:pt x="33" y="228"/>
                </a:cubicBezTo>
                <a:cubicBezTo>
                  <a:pt x="33" y="231"/>
                  <a:pt x="35" y="233"/>
                  <a:pt x="38" y="233"/>
                </a:cubicBezTo>
                <a:cubicBezTo>
                  <a:pt x="7" y="378"/>
                  <a:pt x="7" y="378"/>
                  <a:pt x="7" y="378"/>
                </a:cubicBezTo>
                <a:cubicBezTo>
                  <a:pt x="7" y="378"/>
                  <a:pt x="7" y="378"/>
                  <a:pt x="6" y="378"/>
                </a:cubicBezTo>
                <a:cubicBezTo>
                  <a:pt x="3" y="378"/>
                  <a:pt x="0" y="381"/>
                  <a:pt x="0" y="384"/>
                </a:cubicBezTo>
                <a:cubicBezTo>
                  <a:pt x="0" y="387"/>
                  <a:pt x="3" y="390"/>
                  <a:pt x="6" y="390"/>
                </a:cubicBezTo>
                <a:cubicBezTo>
                  <a:pt x="7" y="390"/>
                  <a:pt x="7" y="390"/>
                  <a:pt x="8" y="390"/>
                </a:cubicBezTo>
                <a:cubicBezTo>
                  <a:pt x="38" y="534"/>
                  <a:pt x="38" y="534"/>
                  <a:pt x="38" y="534"/>
                </a:cubicBezTo>
                <a:cubicBezTo>
                  <a:pt x="35" y="534"/>
                  <a:pt x="33" y="537"/>
                  <a:pt x="33" y="539"/>
                </a:cubicBezTo>
                <a:cubicBezTo>
                  <a:pt x="33" y="543"/>
                  <a:pt x="36" y="545"/>
                  <a:pt x="39" y="545"/>
                </a:cubicBezTo>
                <a:cubicBezTo>
                  <a:pt x="40" y="545"/>
                  <a:pt x="41" y="545"/>
                  <a:pt x="42" y="544"/>
                </a:cubicBezTo>
                <a:cubicBezTo>
                  <a:pt x="123" y="661"/>
                  <a:pt x="123" y="661"/>
                  <a:pt x="123" y="661"/>
                </a:cubicBezTo>
                <a:cubicBezTo>
                  <a:pt x="122" y="662"/>
                  <a:pt x="121" y="664"/>
                  <a:pt x="121" y="666"/>
                </a:cubicBezTo>
                <a:cubicBezTo>
                  <a:pt x="121" y="669"/>
                  <a:pt x="123" y="672"/>
                  <a:pt x="126" y="672"/>
                </a:cubicBezTo>
                <a:cubicBezTo>
                  <a:pt x="129" y="672"/>
                  <a:pt x="130" y="671"/>
                  <a:pt x="131" y="669"/>
                </a:cubicBezTo>
                <a:cubicBezTo>
                  <a:pt x="241" y="739"/>
                  <a:pt x="241" y="739"/>
                  <a:pt x="241" y="739"/>
                </a:cubicBezTo>
                <a:cubicBezTo>
                  <a:pt x="241" y="740"/>
                  <a:pt x="240" y="741"/>
                  <a:pt x="240" y="742"/>
                </a:cubicBezTo>
                <a:cubicBezTo>
                  <a:pt x="240" y="746"/>
                  <a:pt x="243" y="748"/>
                  <a:pt x="246" y="748"/>
                </a:cubicBezTo>
                <a:cubicBezTo>
                  <a:pt x="249" y="748"/>
                  <a:pt x="251" y="746"/>
                  <a:pt x="252" y="744"/>
                </a:cubicBezTo>
                <a:cubicBezTo>
                  <a:pt x="272" y="751"/>
                  <a:pt x="272" y="751"/>
                  <a:pt x="272" y="751"/>
                </a:cubicBezTo>
                <a:cubicBezTo>
                  <a:pt x="272" y="751"/>
                  <a:pt x="272" y="751"/>
                  <a:pt x="272" y="752"/>
                </a:cubicBezTo>
                <a:cubicBezTo>
                  <a:pt x="272" y="755"/>
                  <a:pt x="275" y="757"/>
                  <a:pt x="278" y="757"/>
                </a:cubicBezTo>
                <a:cubicBezTo>
                  <a:pt x="281" y="757"/>
                  <a:pt x="283" y="756"/>
                  <a:pt x="283" y="753"/>
                </a:cubicBezTo>
                <a:cubicBezTo>
                  <a:pt x="323" y="758"/>
                  <a:pt x="323" y="758"/>
                  <a:pt x="323" y="758"/>
                </a:cubicBezTo>
                <a:cubicBezTo>
                  <a:pt x="323" y="758"/>
                  <a:pt x="323" y="758"/>
                  <a:pt x="323" y="758"/>
                </a:cubicBezTo>
                <a:cubicBezTo>
                  <a:pt x="323" y="762"/>
                  <a:pt x="326" y="764"/>
                  <a:pt x="329" y="764"/>
                </a:cubicBezTo>
                <a:cubicBezTo>
                  <a:pt x="332" y="764"/>
                  <a:pt x="335" y="762"/>
                  <a:pt x="335" y="759"/>
                </a:cubicBezTo>
                <a:cubicBezTo>
                  <a:pt x="379" y="761"/>
                  <a:pt x="379" y="761"/>
                  <a:pt x="379" y="761"/>
                </a:cubicBezTo>
                <a:cubicBezTo>
                  <a:pt x="379" y="761"/>
                  <a:pt x="379" y="762"/>
                  <a:pt x="379" y="762"/>
                </a:cubicBezTo>
                <a:cubicBezTo>
                  <a:pt x="379" y="765"/>
                  <a:pt x="381" y="768"/>
                  <a:pt x="385" y="768"/>
                </a:cubicBezTo>
                <a:cubicBezTo>
                  <a:pt x="388" y="768"/>
                  <a:pt x="390" y="765"/>
                  <a:pt x="390" y="762"/>
                </a:cubicBezTo>
                <a:cubicBezTo>
                  <a:pt x="390" y="762"/>
                  <a:pt x="390" y="761"/>
                  <a:pt x="390" y="761"/>
                </a:cubicBezTo>
                <a:cubicBezTo>
                  <a:pt x="435" y="759"/>
                  <a:pt x="435" y="759"/>
                  <a:pt x="435" y="759"/>
                </a:cubicBezTo>
                <a:cubicBezTo>
                  <a:pt x="436" y="761"/>
                  <a:pt x="438" y="763"/>
                  <a:pt x="441" y="763"/>
                </a:cubicBezTo>
                <a:cubicBezTo>
                  <a:pt x="444" y="763"/>
                  <a:pt x="447" y="761"/>
                  <a:pt x="447" y="758"/>
                </a:cubicBezTo>
                <a:cubicBezTo>
                  <a:pt x="486" y="753"/>
                  <a:pt x="486" y="753"/>
                  <a:pt x="486" y="753"/>
                </a:cubicBezTo>
                <a:cubicBezTo>
                  <a:pt x="486" y="756"/>
                  <a:pt x="489" y="758"/>
                  <a:pt x="492" y="758"/>
                </a:cubicBezTo>
                <a:cubicBezTo>
                  <a:pt x="495" y="758"/>
                  <a:pt x="497" y="756"/>
                  <a:pt x="497" y="752"/>
                </a:cubicBezTo>
                <a:cubicBezTo>
                  <a:pt x="497" y="752"/>
                  <a:pt x="497" y="751"/>
                  <a:pt x="497" y="751"/>
                </a:cubicBezTo>
                <a:cubicBezTo>
                  <a:pt x="517" y="744"/>
                  <a:pt x="517" y="744"/>
                  <a:pt x="517" y="744"/>
                </a:cubicBezTo>
                <a:cubicBezTo>
                  <a:pt x="518" y="747"/>
                  <a:pt x="520" y="748"/>
                  <a:pt x="523" y="748"/>
                </a:cubicBezTo>
                <a:cubicBezTo>
                  <a:pt x="526" y="748"/>
                  <a:pt x="529" y="746"/>
                  <a:pt x="529" y="742"/>
                </a:cubicBezTo>
                <a:cubicBezTo>
                  <a:pt x="529" y="741"/>
                  <a:pt x="528" y="740"/>
                  <a:pt x="528" y="739"/>
                </a:cubicBezTo>
                <a:cubicBezTo>
                  <a:pt x="638" y="669"/>
                  <a:pt x="638" y="669"/>
                  <a:pt x="638" y="669"/>
                </a:cubicBezTo>
                <a:cubicBezTo>
                  <a:pt x="639" y="671"/>
                  <a:pt x="641" y="672"/>
                  <a:pt x="643" y="672"/>
                </a:cubicBezTo>
                <a:cubicBezTo>
                  <a:pt x="646" y="672"/>
                  <a:pt x="649" y="669"/>
                  <a:pt x="649" y="666"/>
                </a:cubicBezTo>
                <a:cubicBezTo>
                  <a:pt x="649" y="664"/>
                  <a:pt x="648" y="662"/>
                  <a:pt x="646" y="661"/>
                </a:cubicBezTo>
                <a:cubicBezTo>
                  <a:pt x="726" y="545"/>
                  <a:pt x="726" y="545"/>
                  <a:pt x="726" y="545"/>
                </a:cubicBezTo>
                <a:cubicBezTo>
                  <a:pt x="727" y="546"/>
                  <a:pt x="728" y="546"/>
                  <a:pt x="729" y="546"/>
                </a:cubicBezTo>
                <a:cubicBezTo>
                  <a:pt x="732" y="546"/>
                  <a:pt x="735" y="543"/>
                  <a:pt x="735" y="540"/>
                </a:cubicBezTo>
                <a:cubicBezTo>
                  <a:pt x="735" y="537"/>
                  <a:pt x="733" y="535"/>
                  <a:pt x="731" y="535"/>
                </a:cubicBezTo>
                <a:cubicBezTo>
                  <a:pt x="762" y="390"/>
                  <a:pt x="762" y="390"/>
                  <a:pt x="762" y="390"/>
                </a:cubicBezTo>
                <a:cubicBezTo>
                  <a:pt x="762" y="390"/>
                  <a:pt x="762" y="390"/>
                  <a:pt x="763" y="390"/>
                </a:cubicBezTo>
                <a:cubicBezTo>
                  <a:pt x="766" y="390"/>
                  <a:pt x="769" y="387"/>
                  <a:pt x="769" y="384"/>
                </a:cubicBezTo>
                <a:cubicBezTo>
                  <a:pt x="769" y="381"/>
                  <a:pt x="766" y="378"/>
                  <a:pt x="763" y="378"/>
                </a:cubicBezTo>
                <a:close/>
                <a:moveTo>
                  <a:pt x="761" y="378"/>
                </a:moveTo>
                <a:cubicBezTo>
                  <a:pt x="759" y="379"/>
                  <a:pt x="757" y="381"/>
                  <a:pt x="757" y="383"/>
                </a:cubicBezTo>
                <a:cubicBezTo>
                  <a:pt x="703" y="383"/>
                  <a:pt x="703" y="383"/>
                  <a:pt x="703" y="383"/>
                </a:cubicBezTo>
                <a:cubicBezTo>
                  <a:pt x="703" y="379"/>
                  <a:pt x="699" y="375"/>
                  <a:pt x="695" y="375"/>
                </a:cubicBezTo>
                <a:cubicBezTo>
                  <a:pt x="695" y="375"/>
                  <a:pt x="694" y="376"/>
                  <a:pt x="694" y="376"/>
                </a:cubicBezTo>
                <a:cubicBezTo>
                  <a:pt x="690" y="349"/>
                  <a:pt x="690" y="349"/>
                  <a:pt x="690" y="349"/>
                </a:cubicBezTo>
                <a:cubicBezTo>
                  <a:pt x="670" y="226"/>
                  <a:pt x="670" y="226"/>
                  <a:pt x="670" y="226"/>
                </a:cubicBezTo>
                <a:cubicBezTo>
                  <a:pt x="673" y="226"/>
                  <a:pt x="676" y="223"/>
                  <a:pt x="676" y="220"/>
                </a:cubicBezTo>
                <a:cubicBezTo>
                  <a:pt x="680" y="220"/>
                  <a:pt x="680" y="220"/>
                  <a:pt x="680" y="220"/>
                </a:cubicBezTo>
                <a:cubicBezTo>
                  <a:pt x="725" y="227"/>
                  <a:pt x="725" y="227"/>
                  <a:pt x="725" y="227"/>
                </a:cubicBezTo>
                <a:cubicBezTo>
                  <a:pt x="724" y="228"/>
                  <a:pt x="724" y="228"/>
                  <a:pt x="724" y="228"/>
                </a:cubicBezTo>
                <a:cubicBezTo>
                  <a:pt x="724" y="232"/>
                  <a:pt x="727" y="234"/>
                  <a:pt x="730" y="234"/>
                </a:cubicBezTo>
                <a:cubicBezTo>
                  <a:pt x="730" y="234"/>
                  <a:pt x="731" y="234"/>
                  <a:pt x="731" y="234"/>
                </a:cubicBezTo>
                <a:lnTo>
                  <a:pt x="761" y="378"/>
                </a:lnTo>
                <a:close/>
                <a:moveTo>
                  <a:pt x="492" y="747"/>
                </a:moveTo>
                <a:cubicBezTo>
                  <a:pt x="488" y="747"/>
                  <a:pt x="486" y="749"/>
                  <a:pt x="486" y="752"/>
                </a:cubicBezTo>
                <a:cubicBezTo>
                  <a:pt x="447" y="757"/>
                  <a:pt x="447" y="757"/>
                  <a:pt x="447" y="757"/>
                </a:cubicBezTo>
                <a:cubicBezTo>
                  <a:pt x="446" y="755"/>
                  <a:pt x="446" y="754"/>
                  <a:pt x="445" y="753"/>
                </a:cubicBezTo>
                <a:cubicBezTo>
                  <a:pt x="494" y="695"/>
                  <a:pt x="494" y="695"/>
                  <a:pt x="494" y="695"/>
                </a:cubicBezTo>
                <a:cubicBezTo>
                  <a:pt x="495" y="696"/>
                  <a:pt x="497" y="696"/>
                  <a:pt x="499" y="696"/>
                </a:cubicBezTo>
                <a:cubicBezTo>
                  <a:pt x="504" y="696"/>
                  <a:pt x="507" y="693"/>
                  <a:pt x="507" y="688"/>
                </a:cubicBezTo>
                <a:cubicBezTo>
                  <a:pt x="507" y="688"/>
                  <a:pt x="507" y="688"/>
                  <a:pt x="507" y="688"/>
                </a:cubicBezTo>
                <a:cubicBezTo>
                  <a:pt x="584" y="680"/>
                  <a:pt x="584" y="680"/>
                  <a:pt x="584" y="680"/>
                </a:cubicBezTo>
                <a:cubicBezTo>
                  <a:pt x="586" y="680"/>
                  <a:pt x="586" y="680"/>
                  <a:pt x="586" y="680"/>
                </a:cubicBezTo>
                <a:cubicBezTo>
                  <a:pt x="586" y="681"/>
                  <a:pt x="586" y="682"/>
                  <a:pt x="587" y="683"/>
                </a:cubicBezTo>
                <a:cubicBezTo>
                  <a:pt x="496" y="748"/>
                  <a:pt x="496" y="748"/>
                  <a:pt x="496" y="748"/>
                </a:cubicBezTo>
                <a:cubicBezTo>
                  <a:pt x="495" y="747"/>
                  <a:pt x="493" y="747"/>
                  <a:pt x="492" y="747"/>
                </a:cubicBezTo>
                <a:close/>
                <a:moveTo>
                  <a:pt x="393" y="691"/>
                </a:moveTo>
                <a:cubicBezTo>
                  <a:pt x="393" y="687"/>
                  <a:pt x="389" y="683"/>
                  <a:pt x="385" y="683"/>
                </a:cubicBezTo>
                <a:cubicBezTo>
                  <a:pt x="385" y="572"/>
                  <a:pt x="385" y="572"/>
                  <a:pt x="385" y="572"/>
                </a:cubicBezTo>
                <a:cubicBezTo>
                  <a:pt x="392" y="572"/>
                  <a:pt x="397" y="567"/>
                  <a:pt x="397" y="560"/>
                </a:cubicBezTo>
                <a:cubicBezTo>
                  <a:pt x="397" y="560"/>
                  <a:pt x="397" y="560"/>
                  <a:pt x="397" y="560"/>
                </a:cubicBezTo>
                <a:cubicBezTo>
                  <a:pt x="493" y="557"/>
                  <a:pt x="493" y="557"/>
                  <a:pt x="493" y="557"/>
                </a:cubicBezTo>
                <a:cubicBezTo>
                  <a:pt x="534" y="556"/>
                  <a:pt x="534" y="556"/>
                  <a:pt x="534" y="556"/>
                </a:cubicBezTo>
                <a:cubicBezTo>
                  <a:pt x="534" y="561"/>
                  <a:pt x="537" y="565"/>
                  <a:pt x="541" y="566"/>
                </a:cubicBezTo>
                <a:cubicBezTo>
                  <a:pt x="501" y="680"/>
                  <a:pt x="501" y="680"/>
                  <a:pt x="501" y="680"/>
                </a:cubicBezTo>
                <a:cubicBezTo>
                  <a:pt x="500" y="679"/>
                  <a:pt x="500" y="679"/>
                  <a:pt x="499" y="679"/>
                </a:cubicBezTo>
                <a:cubicBezTo>
                  <a:pt x="494" y="679"/>
                  <a:pt x="490" y="683"/>
                  <a:pt x="490" y="688"/>
                </a:cubicBezTo>
                <a:cubicBezTo>
                  <a:pt x="490" y="688"/>
                  <a:pt x="490" y="688"/>
                  <a:pt x="490" y="688"/>
                </a:cubicBezTo>
                <a:cubicBezTo>
                  <a:pt x="486" y="688"/>
                  <a:pt x="486" y="688"/>
                  <a:pt x="486" y="688"/>
                </a:cubicBezTo>
                <a:lnTo>
                  <a:pt x="393" y="691"/>
                </a:lnTo>
                <a:close/>
                <a:moveTo>
                  <a:pt x="376" y="691"/>
                </a:moveTo>
                <a:cubicBezTo>
                  <a:pt x="279" y="688"/>
                  <a:pt x="279" y="688"/>
                  <a:pt x="279" y="688"/>
                </a:cubicBezTo>
                <a:cubicBezTo>
                  <a:pt x="279" y="684"/>
                  <a:pt x="275" y="680"/>
                  <a:pt x="271" y="680"/>
                </a:cubicBezTo>
                <a:cubicBezTo>
                  <a:pt x="270" y="680"/>
                  <a:pt x="269" y="680"/>
                  <a:pt x="269" y="681"/>
                </a:cubicBezTo>
                <a:cubicBezTo>
                  <a:pt x="255" y="642"/>
                  <a:pt x="255" y="642"/>
                  <a:pt x="255" y="642"/>
                </a:cubicBezTo>
                <a:cubicBezTo>
                  <a:pt x="228" y="567"/>
                  <a:pt x="228" y="567"/>
                  <a:pt x="228" y="567"/>
                </a:cubicBezTo>
                <a:cubicBezTo>
                  <a:pt x="232" y="565"/>
                  <a:pt x="236" y="561"/>
                  <a:pt x="236" y="556"/>
                </a:cubicBezTo>
                <a:cubicBezTo>
                  <a:pt x="296" y="558"/>
                  <a:pt x="296" y="558"/>
                  <a:pt x="296" y="558"/>
                </a:cubicBezTo>
                <a:cubicBezTo>
                  <a:pt x="372" y="560"/>
                  <a:pt x="372" y="560"/>
                  <a:pt x="372" y="560"/>
                </a:cubicBezTo>
                <a:cubicBezTo>
                  <a:pt x="372" y="560"/>
                  <a:pt x="372" y="560"/>
                  <a:pt x="372" y="560"/>
                </a:cubicBezTo>
                <a:cubicBezTo>
                  <a:pt x="372" y="567"/>
                  <a:pt x="377" y="572"/>
                  <a:pt x="384" y="572"/>
                </a:cubicBezTo>
                <a:cubicBezTo>
                  <a:pt x="384" y="683"/>
                  <a:pt x="384" y="683"/>
                  <a:pt x="384" y="683"/>
                </a:cubicBezTo>
                <a:cubicBezTo>
                  <a:pt x="380" y="683"/>
                  <a:pt x="376" y="686"/>
                  <a:pt x="376" y="691"/>
                </a:cubicBezTo>
                <a:close/>
                <a:moveTo>
                  <a:pt x="175" y="671"/>
                </a:moveTo>
                <a:cubicBezTo>
                  <a:pt x="174" y="671"/>
                  <a:pt x="173" y="671"/>
                  <a:pt x="172" y="672"/>
                </a:cubicBezTo>
                <a:cubicBezTo>
                  <a:pt x="106" y="556"/>
                  <a:pt x="106" y="556"/>
                  <a:pt x="106" y="556"/>
                </a:cubicBezTo>
                <a:cubicBezTo>
                  <a:pt x="108" y="555"/>
                  <a:pt x="110" y="553"/>
                  <a:pt x="110" y="550"/>
                </a:cubicBezTo>
                <a:cubicBezTo>
                  <a:pt x="160" y="553"/>
                  <a:pt x="160" y="553"/>
                  <a:pt x="160" y="553"/>
                </a:cubicBezTo>
                <a:cubicBezTo>
                  <a:pt x="211" y="555"/>
                  <a:pt x="211" y="555"/>
                  <a:pt x="211" y="555"/>
                </a:cubicBezTo>
                <a:cubicBezTo>
                  <a:pt x="211" y="562"/>
                  <a:pt x="217" y="567"/>
                  <a:pt x="224" y="567"/>
                </a:cubicBezTo>
                <a:cubicBezTo>
                  <a:pt x="225" y="567"/>
                  <a:pt x="226" y="567"/>
                  <a:pt x="227" y="567"/>
                </a:cubicBezTo>
                <a:cubicBezTo>
                  <a:pt x="268" y="681"/>
                  <a:pt x="268" y="681"/>
                  <a:pt x="268" y="681"/>
                </a:cubicBezTo>
                <a:cubicBezTo>
                  <a:pt x="265" y="682"/>
                  <a:pt x="263" y="684"/>
                  <a:pt x="262" y="687"/>
                </a:cubicBezTo>
                <a:cubicBezTo>
                  <a:pt x="193" y="680"/>
                  <a:pt x="193" y="680"/>
                  <a:pt x="193" y="680"/>
                </a:cubicBezTo>
                <a:cubicBezTo>
                  <a:pt x="184" y="679"/>
                  <a:pt x="184" y="679"/>
                  <a:pt x="184" y="679"/>
                </a:cubicBezTo>
                <a:cubicBezTo>
                  <a:pt x="184" y="679"/>
                  <a:pt x="184" y="679"/>
                  <a:pt x="184" y="679"/>
                </a:cubicBezTo>
                <a:cubicBezTo>
                  <a:pt x="184" y="675"/>
                  <a:pt x="180" y="671"/>
                  <a:pt x="175" y="671"/>
                </a:cubicBezTo>
                <a:close/>
                <a:moveTo>
                  <a:pt x="176" y="97"/>
                </a:moveTo>
                <a:cubicBezTo>
                  <a:pt x="180" y="97"/>
                  <a:pt x="184" y="93"/>
                  <a:pt x="184" y="89"/>
                </a:cubicBezTo>
                <a:cubicBezTo>
                  <a:pt x="184" y="88"/>
                  <a:pt x="184" y="88"/>
                  <a:pt x="184" y="88"/>
                </a:cubicBezTo>
                <a:cubicBezTo>
                  <a:pt x="262" y="80"/>
                  <a:pt x="262" y="80"/>
                  <a:pt x="262" y="80"/>
                </a:cubicBezTo>
                <a:cubicBezTo>
                  <a:pt x="262" y="83"/>
                  <a:pt x="264" y="86"/>
                  <a:pt x="267" y="87"/>
                </a:cubicBezTo>
                <a:cubicBezTo>
                  <a:pt x="229" y="194"/>
                  <a:pt x="229" y="194"/>
                  <a:pt x="229" y="194"/>
                </a:cubicBezTo>
                <a:cubicBezTo>
                  <a:pt x="227" y="201"/>
                  <a:pt x="227" y="201"/>
                  <a:pt x="227" y="201"/>
                </a:cubicBezTo>
                <a:cubicBezTo>
                  <a:pt x="226" y="200"/>
                  <a:pt x="224" y="200"/>
                  <a:pt x="223" y="200"/>
                </a:cubicBezTo>
                <a:cubicBezTo>
                  <a:pt x="216" y="200"/>
                  <a:pt x="210" y="205"/>
                  <a:pt x="210" y="212"/>
                </a:cubicBezTo>
                <a:cubicBezTo>
                  <a:pt x="160" y="215"/>
                  <a:pt x="160" y="215"/>
                  <a:pt x="160" y="215"/>
                </a:cubicBezTo>
                <a:cubicBezTo>
                  <a:pt x="110" y="217"/>
                  <a:pt x="110" y="217"/>
                  <a:pt x="110" y="217"/>
                </a:cubicBezTo>
                <a:cubicBezTo>
                  <a:pt x="110" y="214"/>
                  <a:pt x="109" y="211"/>
                  <a:pt x="106" y="210"/>
                </a:cubicBezTo>
                <a:cubicBezTo>
                  <a:pt x="171" y="96"/>
                  <a:pt x="171" y="96"/>
                  <a:pt x="171" y="96"/>
                </a:cubicBezTo>
                <a:cubicBezTo>
                  <a:pt x="173" y="97"/>
                  <a:pt x="174" y="97"/>
                  <a:pt x="176" y="97"/>
                </a:cubicBezTo>
                <a:close/>
                <a:moveTo>
                  <a:pt x="376" y="76"/>
                </a:moveTo>
                <a:cubicBezTo>
                  <a:pt x="377" y="80"/>
                  <a:pt x="380" y="84"/>
                  <a:pt x="384" y="84"/>
                </a:cubicBezTo>
                <a:cubicBezTo>
                  <a:pt x="384" y="196"/>
                  <a:pt x="384" y="196"/>
                  <a:pt x="384" y="196"/>
                </a:cubicBezTo>
                <a:cubicBezTo>
                  <a:pt x="377" y="196"/>
                  <a:pt x="372" y="201"/>
                  <a:pt x="372" y="208"/>
                </a:cubicBezTo>
                <a:cubicBezTo>
                  <a:pt x="276" y="210"/>
                  <a:pt x="276" y="210"/>
                  <a:pt x="276" y="210"/>
                </a:cubicBezTo>
                <a:cubicBezTo>
                  <a:pt x="235" y="211"/>
                  <a:pt x="235" y="211"/>
                  <a:pt x="235" y="211"/>
                </a:cubicBezTo>
                <a:cubicBezTo>
                  <a:pt x="235" y="207"/>
                  <a:pt x="232" y="203"/>
                  <a:pt x="228" y="201"/>
                </a:cubicBezTo>
                <a:cubicBezTo>
                  <a:pt x="268" y="88"/>
                  <a:pt x="268" y="88"/>
                  <a:pt x="268" y="88"/>
                </a:cubicBezTo>
                <a:cubicBezTo>
                  <a:pt x="269" y="88"/>
                  <a:pt x="270" y="88"/>
                  <a:pt x="270" y="88"/>
                </a:cubicBezTo>
                <a:cubicBezTo>
                  <a:pt x="275" y="88"/>
                  <a:pt x="279" y="84"/>
                  <a:pt x="279" y="79"/>
                </a:cubicBezTo>
                <a:cubicBezTo>
                  <a:pt x="279" y="79"/>
                  <a:pt x="279" y="79"/>
                  <a:pt x="279" y="79"/>
                </a:cubicBezTo>
                <a:cubicBezTo>
                  <a:pt x="283" y="79"/>
                  <a:pt x="283" y="79"/>
                  <a:pt x="283" y="79"/>
                </a:cubicBezTo>
                <a:lnTo>
                  <a:pt x="376" y="76"/>
                </a:lnTo>
                <a:close/>
                <a:moveTo>
                  <a:pt x="394" y="76"/>
                </a:moveTo>
                <a:cubicBezTo>
                  <a:pt x="490" y="79"/>
                  <a:pt x="490" y="79"/>
                  <a:pt x="490" y="79"/>
                </a:cubicBezTo>
                <a:cubicBezTo>
                  <a:pt x="490" y="83"/>
                  <a:pt x="494" y="87"/>
                  <a:pt x="499" y="87"/>
                </a:cubicBezTo>
                <a:cubicBezTo>
                  <a:pt x="499" y="87"/>
                  <a:pt x="500" y="87"/>
                  <a:pt x="501" y="87"/>
                </a:cubicBezTo>
                <a:cubicBezTo>
                  <a:pt x="514" y="125"/>
                  <a:pt x="514" y="125"/>
                  <a:pt x="514" y="125"/>
                </a:cubicBezTo>
                <a:cubicBezTo>
                  <a:pt x="541" y="201"/>
                  <a:pt x="541" y="201"/>
                  <a:pt x="541" y="201"/>
                </a:cubicBezTo>
                <a:cubicBezTo>
                  <a:pt x="537" y="202"/>
                  <a:pt x="533" y="206"/>
                  <a:pt x="533" y="211"/>
                </a:cubicBezTo>
                <a:cubicBezTo>
                  <a:pt x="473" y="210"/>
                  <a:pt x="473" y="210"/>
                  <a:pt x="473" y="210"/>
                </a:cubicBezTo>
                <a:cubicBezTo>
                  <a:pt x="397" y="208"/>
                  <a:pt x="397" y="208"/>
                  <a:pt x="397" y="208"/>
                </a:cubicBezTo>
                <a:cubicBezTo>
                  <a:pt x="396" y="201"/>
                  <a:pt x="391" y="196"/>
                  <a:pt x="385" y="196"/>
                </a:cubicBezTo>
                <a:cubicBezTo>
                  <a:pt x="385" y="84"/>
                  <a:pt x="385" y="84"/>
                  <a:pt x="385" y="84"/>
                </a:cubicBezTo>
                <a:cubicBezTo>
                  <a:pt x="390" y="84"/>
                  <a:pt x="393" y="81"/>
                  <a:pt x="394" y="76"/>
                </a:cubicBezTo>
                <a:close/>
                <a:moveTo>
                  <a:pt x="594" y="97"/>
                </a:moveTo>
                <a:cubicBezTo>
                  <a:pt x="595" y="97"/>
                  <a:pt x="597" y="97"/>
                  <a:pt x="598" y="96"/>
                </a:cubicBezTo>
                <a:cubicBezTo>
                  <a:pt x="664" y="211"/>
                  <a:pt x="664" y="211"/>
                  <a:pt x="664" y="211"/>
                </a:cubicBezTo>
                <a:cubicBezTo>
                  <a:pt x="661" y="212"/>
                  <a:pt x="660" y="214"/>
                  <a:pt x="659" y="217"/>
                </a:cubicBezTo>
                <a:cubicBezTo>
                  <a:pt x="609" y="215"/>
                  <a:pt x="609" y="215"/>
                  <a:pt x="609" y="215"/>
                </a:cubicBezTo>
                <a:cubicBezTo>
                  <a:pt x="558" y="212"/>
                  <a:pt x="558" y="212"/>
                  <a:pt x="558" y="212"/>
                </a:cubicBezTo>
                <a:cubicBezTo>
                  <a:pt x="558" y="205"/>
                  <a:pt x="552" y="200"/>
                  <a:pt x="545" y="200"/>
                </a:cubicBezTo>
                <a:cubicBezTo>
                  <a:pt x="544" y="200"/>
                  <a:pt x="543" y="200"/>
                  <a:pt x="542" y="200"/>
                </a:cubicBezTo>
                <a:cubicBezTo>
                  <a:pt x="501" y="86"/>
                  <a:pt x="501" y="86"/>
                  <a:pt x="501" y="86"/>
                </a:cubicBezTo>
                <a:cubicBezTo>
                  <a:pt x="504" y="85"/>
                  <a:pt x="506" y="83"/>
                  <a:pt x="507" y="80"/>
                </a:cubicBezTo>
                <a:cubicBezTo>
                  <a:pt x="575" y="87"/>
                  <a:pt x="575" y="87"/>
                  <a:pt x="575" y="87"/>
                </a:cubicBezTo>
                <a:cubicBezTo>
                  <a:pt x="585" y="88"/>
                  <a:pt x="585" y="88"/>
                  <a:pt x="585" y="88"/>
                </a:cubicBezTo>
                <a:cubicBezTo>
                  <a:pt x="585" y="88"/>
                  <a:pt x="585" y="88"/>
                  <a:pt x="585" y="89"/>
                </a:cubicBezTo>
                <a:cubicBezTo>
                  <a:pt x="585" y="93"/>
                  <a:pt x="589" y="97"/>
                  <a:pt x="594" y="97"/>
                </a:cubicBezTo>
                <a:close/>
                <a:moveTo>
                  <a:pt x="686" y="383"/>
                </a:moveTo>
                <a:cubicBezTo>
                  <a:pt x="575" y="383"/>
                  <a:pt x="575" y="383"/>
                  <a:pt x="575" y="383"/>
                </a:cubicBezTo>
                <a:cubicBezTo>
                  <a:pt x="574" y="377"/>
                  <a:pt x="569" y="371"/>
                  <a:pt x="562" y="371"/>
                </a:cubicBezTo>
                <a:cubicBezTo>
                  <a:pt x="562" y="371"/>
                  <a:pt x="562" y="372"/>
                  <a:pt x="561" y="372"/>
                </a:cubicBezTo>
                <a:cubicBezTo>
                  <a:pt x="547" y="225"/>
                  <a:pt x="547" y="225"/>
                  <a:pt x="547" y="225"/>
                </a:cubicBezTo>
                <a:cubicBezTo>
                  <a:pt x="553" y="224"/>
                  <a:pt x="558" y="219"/>
                  <a:pt x="558" y="213"/>
                </a:cubicBezTo>
                <a:cubicBezTo>
                  <a:pt x="659" y="218"/>
                  <a:pt x="659" y="218"/>
                  <a:pt x="659" y="218"/>
                </a:cubicBezTo>
                <a:cubicBezTo>
                  <a:pt x="659" y="218"/>
                  <a:pt x="659" y="218"/>
                  <a:pt x="659" y="218"/>
                </a:cubicBezTo>
                <a:cubicBezTo>
                  <a:pt x="659" y="223"/>
                  <a:pt x="663" y="227"/>
                  <a:pt x="668" y="227"/>
                </a:cubicBezTo>
                <a:cubicBezTo>
                  <a:pt x="668" y="227"/>
                  <a:pt x="669" y="227"/>
                  <a:pt x="669" y="227"/>
                </a:cubicBezTo>
                <a:cubicBezTo>
                  <a:pt x="693" y="376"/>
                  <a:pt x="693" y="376"/>
                  <a:pt x="693" y="376"/>
                </a:cubicBezTo>
                <a:cubicBezTo>
                  <a:pt x="690" y="376"/>
                  <a:pt x="687" y="379"/>
                  <a:pt x="686" y="383"/>
                </a:cubicBezTo>
                <a:close/>
                <a:moveTo>
                  <a:pt x="546" y="542"/>
                </a:moveTo>
                <a:cubicBezTo>
                  <a:pt x="539" y="542"/>
                  <a:pt x="534" y="548"/>
                  <a:pt x="534" y="555"/>
                </a:cubicBezTo>
                <a:cubicBezTo>
                  <a:pt x="534" y="555"/>
                  <a:pt x="534" y="555"/>
                  <a:pt x="534" y="555"/>
                </a:cubicBezTo>
                <a:cubicBezTo>
                  <a:pt x="436" y="558"/>
                  <a:pt x="436" y="558"/>
                  <a:pt x="436" y="558"/>
                </a:cubicBezTo>
                <a:cubicBezTo>
                  <a:pt x="397" y="559"/>
                  <a:pt x="397" y="559"/>
                  <a:pt x="397" y="559"/>
                </a:cubicBezTo>
                <a:cubicBezTo>
                  <a:pt x="396" y="553"/>
                  <a:pt x="391" y="548"/>
                  <a:pt x="385" y="547"/>
                </a:cubicBezTo>
                <a:cubicBezTo>
                  <a:pt x="385" y="401"/>
                  <a:pt x="385" y="401"/>
                  <a:pt x="385" y="401"/>
                </a:cubicBezTo>
                <a:cubicBezTo>
                  <a:pt x="395" y="401"/>
                  <a:pt x="402" y="394"/>
                  <a:pt x="402" y="384"/>
                </a:cubicBezTo>
                <a:cubicBezTo>
                  <a:pt x="550" y="384"/>
                  <a:pt x="550" y="384"/>
                  <a:pt x="550" y="384"/>
                </a:cubicBezTo>
                <a:cubicBezTo>
                  <a:pt x="550" y="390"/>
                  <a:pt x="554" y="395"/>
                  <a:pt x="560" y="396"/>
                </a:cubicBezTo>
                <a:cubicBezTo>
                  <a:pt x="547" y="542"/>
                  <a:pt x="547" y="542"/>
                  <a:pt x="547" y="542"/>
                </a:cubicBezTo>
                <a:cubicBezTo>
                  <a:pt x="546" y="542"/>
                  <a:pt x="546" y="542"/>
                  <a:pt x="546" y="542"/>
                </a:cubicBezTo>
                <a:close/>
                <a:moveTo>
                  <a:pt x="372" y="559"/>
                </a:moveTo>
                <a:cubicBezTo>
                  <a:pt x="240" y="555"/>
                  <a:pt x="240" y="555"/>
                  <a:pt x="240" y="555"/>
                </a:cubicBezTo>
                <a:cubicBezTo>
                  <a:pt x="236" y="555"/>
                  <a:pt x="236" y="555"/>
                  <a:pt x="236" y="555"/>
                </a:cubicBezTo>
                <a:cubicBezTo>
                  <a:pt x="236" y="555"/>
                  <a:pt x="236" y="555"/>
                  <a:pt x="236" y="555"/>
                </a:cubicBezTo>
                <a:cubicBezTo>
                  <a:pt x="236" y="548"/>
                  <a:pt x="231" y="542"/>
                  <a:pt x="224" y="542"/>
                </a:cubicBezTo>
                <a:cubicBezTo>
                  <a:pt x="223" y="542"/>
                  <a:pt x="223" y="542"/>
                  <a:pt x="223" y="542"/>
                </a:cubicBezTo>
                <a:cubicBezTo>
                  <a:pt x="209" y="396"/>
                  <a:pt x="209" y="396"/>
                  <a:pt x="209" y="396"/>
                </a:cubicBezTo>
                <a:cubicBezTo>
                  <a:pt x="215" y="395"/>
                  <a:pt x="219" y="390"/>
                  <a:pt x="219" y="384"/>
                </a:cubicBezTo>
                <a:cubicBezTo>
                  <a:pt x="368" y="384"/>
                  <a:pt x="368" y="384"/>
                  <a:pt x="368" y="384"/>
                </a:cubicBezTo>
                <a:cubicBezTo>
                  <a:pt x="368" y="393"/>
                  <a:pt x="375" y="401"/>
                  <a:pt x="384" y="401"/>
                </a:cubicBezTo>
                <a:cubicBezTo>
                  <a:pt x="384" y="547"/>
                  <a:pt x="384" y="547"/>
                  <a:pt x="384" y="547"/>
                </a:cubicBezTo>
                <a:cubicBezTo>
                  <a:pt x="378" y="547"/>
                  <a:pt x="372" y="552"/>
                  <a:pt x="372" y="559"/>
                </a:cubicBezTo>
                <a:close/>
                <a:moveTo>
                  <a:pt x="223" y="225"/>
                </a:moveTo>
                <a:cubicBezTo>
                  <a:pt x="230" y="225"/>
                  <a:pt x="235" y="219"/>
                  <a:pt x="235" y="212"/>
                </a:cubicBezTo>
                <a:cubicBezTo>
                  <a:pt x="235" y="212"/>
                  <a:pt x="235" y="212"/>
                  <a:pt x="235" y="212"/>
                </a:cubicBezTo>
                <a:cubicBezTo>
                  <a:pt x="333" y="210"/>
                  <a:pt x="333" y="210"/>
                  <a:pt x="333" y="210"/>
                </a:cubicBezTo>
                <a:cubicBezTo>
                  <a:pt x="372" y="209"/>
                  <a:pt x="372" y="209"/>
                  <a:pt x="372" y="209"/>
                </a:cubicBezTo>
                <a:cubicBezTo>
                  <a:pt x="372" y="215"/>
                  <a:pt x="377" y="221"/>
                  <a:pt x="384" y="221"/>
                </a:cubicBezTo>
                <a:cubicBezTo>
                  <a:pt x="384" y="367"/>
                  <a:pt x="384" y="367"/>
                  <a:pt x="384" y="367"/>
                </a:cubicBezTo>
                <a:cubicBezTo>
                  <a:pt x="375" y="367"/>
                  <a:pt x="368" y="374"/>
                  <a:pt x="368" y="383"/>
                </a:cubicBezTo>
                <a:cubicBezTo>
                  <a:pt x="219" y="383"/>
                  <a:pt x="219" y="383"/>
                  <a:pt x="219" y="383"/>
                </a:cubicBezTo>
                <a:cubicBezTo>
                  <a:pt x="219" y="377"/>
                  <a:pt x="215" y="372"/>
                  <a:pt x="209" y="371"/>
                </a:cubicBezTo>
                <a:cubicBezTo>
                  <a:pt x="223" y="225"/>
                  <a:pt x="223" y="225"/>
                  <a:pt x="223" y="225"/>
                </a:cubicBezTo>
                <a:cubicBezTo>
                  <a:pt x="223" y="225"/>
                  <a:pt x="223" y="225"/>
                  <a:pt x="223" y="225"/>
                </a:cubicBezTo>
                <a:close/>
                <a:moveTo>
                  <a:pt x="397" y="208"/>
                </a:moveTo>
                <a:cubicBezTo>
                  <a:pt x="529" y="212"/>
                  <a:pt x="529" y="212"/>
                  <a:pt x="529" y="212"/>
                </a:cubicBezTo>
                <a:cubicBezTo>
                  <a:pt x="533" y="212"/>
                  <a:pt x="533" y="212"/>
                  <a:pt x="533" y="212"/>
                </a:cubicBezTo>
                <a:cubicBezTo>
                  <a:pt x="533" y="212"/>
                  <a:pt x="533" y="212"/>
                  <a:pt x="533" y="212"/>
                </a:cubicBezTo>
                <a:cubicBezTo>
                  <a:pt x="533" y="219"/>
                  <a:pt x="538" y="225"/>
                  <a:pt x="545" y="225"/>
                </a:cubicBezTo>
                <a:cubicBezTo>
                  <a:pt x="546" y="225"/>
                  <a:pt x="546" y="225"/>
                  <a:pt x="547" y="225"/>
                </a:cubicBezTo>
                <a:cubicBezTo>
                  <a:pt x="560" y="372"/>
                  <a:pt x="560" y="372"/>
                  <a:pt x="560" y="372"/>
                </a:cubicBezTo>
                <a:cubicBezTo>
                  <a:pt x="555" y="373"/>
                  <a:pt x="550" y="377"/>
                  <a:pt x="550" y="383"/>
                </a:cubicBezTo>
                <a:cubicBezTo>
                  <a:pt x="402" y="383"/>
                  <a:pt x="402" y="383"/>
                  <a:pt x="402" y="383"/>
                </a:cubicBezTo>
                <a:cubicBezTo>
                  <a:pt x="402" y="374"/>
                  <a:pt x="394" y="367"/>
                  <a:pt x="385" y="367"/>
                </a:cubicBezTo>
                <a:cubicBezTo>
                  <a:pt x="385" y="221"/>
                  <a:pt x="385" y="221"/>
                  <a:pt x="385" y="221"/>
                </a:cubicBezTo>
                <a:cubicBezTo>
                  <a:pt x="391" y="220"/>
                  <a:pt x="397" y="215"/>
                  <a:pt x="397" y="208"/>
                </a:cubicBezTo>
                <a:close/>
                <a:moveTo>
                  <a:pt x="102" y="226"/>
                </a:moveTo>
                <a:cubicBezTo>
                  <a:pt x="106" y="226"/>
                  <a:pt x="110" y="222"/>
                  <a:pt x="110" y="218"/>
                </a:cubicBezTo>
                <a:cubicBezTo>
                  <a:pt x="194" y="214"/>
                  <a:pt x="194" y="214"/>
                  <a:pt x="194" y="214"/>
                </a:cubicBezTo>
                <a:cubicBezTo>
                  <a:pt x="210" y="213"/>
                  <a:pt x="210" y="213"/>
                  <a:pt x="210" y="213"/>
                </a:cubicBezTo>
                <a:cubicBezTo>
                  <a:pt x="211" y="219"/>
                  <a:pt x="216" y="224"/>
                  <a:pt x="222" y="225"/>
                </a:cubicBezTo>
                <a:cubicBezTo>
                  <a:pt x="218" y="267"/>
                  <a:pt x="218" y="267"/>
                  <a:pt x="218" y="267"/>
                </a:cubicBezTo>
                <a:cubicBezTo>
                  <a:pt x="208" y="371"/>
                  <a:pt x="208" y="371"/>
                  <a:pt x="208" y="371"/>
                </a:cubicBezTo>
                <a:cubicBezTo>
                  <a:pt x="208" y="371"/>
                  <a:pt x="207" y="371"/>
                  <a:pt x="207" y="371"/>
                </a:cubicBezTo>
                <a:cubicBezTo>
                  <a:pt x="200" y="371"/>
                  <a:pt x="194" y="376"/>
                  <a:pt x="194" y="383"/>
                </a:cubicBezTo>
                <a:cubicBezTo>
                  <a:pt x="83" y="383"/>
                  <a:pt x="83" y="383"/>
                  <a:pt x="83" y="383"/>
                </a:cubicBezTo>
                <a:cubicBezTo>
                  <a:pt x="83" y="379"/>
                  <a:pt x="80" y="375"/>
                  <a:pt x="76" y="375"/>
                </a:cubicBezTo>
                <a:cubicBezTo>
                  <a:pt x="100" y="226"/>
                  <a:pt x="100" y="226"/>
                  <a:pt x="100" y="226"/>
                </a:cubicBezTo>
                <a:cubicBezTo>
                  <a:pt x="101" y="226"/>
                  <a:pt x="101" y="226"/>
                  <a:pt x="102" y="226"/>
                </a:cubicBezTo>
                <a:close/>
                <a:moveTo>
                  <a:pt x="83" y="384"/>
                </a:moveTo>
                <a:cubicBezTo>
                  <a:pt x="194" y="384"/>
                  <a:pt x="194" y="384"/>
                  <a:pt x="194" y="384"/>
                </a:cubicBezTo>
                <a:cubicBezTo>
                  <a:pt x="195" y="391"/>
                  <a:pt x="200" y="396"/>
                  <a:pt x="207" y="396"/>
                </a:cubicBezTo>
                <a:cubicBezTo>
                  <a:pt x="207" y="396"/>
                  <a:pt x="208" y="396"/>
                  <a:pt x="208" y="396"/>
                </a:cubicBezTo>
                <a:cubicBezTo>
                  <a:pt x="222" y="542"/>
                  <a:pt x="222" y="542"/>
                  <a:pt x="222" y="542"/>
                </a:cubicBezTo>
                <a:cubicBezTo>
                  <a:pt x="216" y="543"/>
                  <a:pt x="212" y="548"/>
                  <a:pt x="211" y="554"/>
                </a:cubicBezTo>
                <a:cubicBezTo>
                  <a:pt x="110" y="549"/>
                  <a:pt x="110" y="549"/>
                  <a:pt x="110" y="549"/>
                </a:cubicBezTo>
                <a:cubicBezTo>
                  <a:pt x="110" y="549"/>
                  <a:pt x="110" y="549"/>
                  <a:pt x="110" y="549"/>
                </a:cubicBezTo>
                <a:cubicBezTo>
                  <a:pt x="110" y="544"/>
                  <a:pt x="106" y="540"/>
                  <a:pt x="102" y="540"/>
                </a:cubicBezTo>
                <a:cubicBezTo>
                  <a:pt x="101" y="540"/>
                  <a:pt x="101" y="540"/>
                  <a:pt x="100" y="541"/>
                </a:cubicBezTo>
                <a:cubicBezTo>
                  <a:pt x="76" y="392"/>
                  <a:pt x="76" y="392"/>
                  <a:pt x="76" y="392"/>
                </a:cubicBezTo>
                <a:cubicBezTo>
                  <a:pt x="80" y="391"/>
                  <a:pt x="83" y="388"/>
                  <a:pt x="83" y="384"/>
                </a:cubicBezTo>
                <a:close/>
                <a:moveTo>
                  <a:pt x="594" y="671"/>
                </a:moveTo>
                <a:cubicBezTo>
                  <a:pt x="589" y="671"/>
                  <a:pt x="586" y="675"/>
                  <a:pt x="586" y="679"/>
                </a:cubicBezTo>
                <a:cubicBezTo>
                  <a:pt x="586" y="679"/>
                  <a:pt x="586" y="679"/>
                  <a:pt x="586" y="679"/>
                </a:cubicBezTo>
                <a:cubicBezTo>
                  <a:pt x="507" y="687"/>
                  <a:pt x="507" y="687"/>
                  <a:pt x="507" y="687"/>
                </a:cubicBezTo>
                <a:cubicBezTo>
                  <a:pt x="507" y="684"/>
                  <a:pt x="505" y="681"/>
                  <a:pt x="502" y="680"/>
                </a:cubicBezTo>
                <a:cubicBezTo>
                  <a:pt x="540" y="574"/>
                  <a:pt x="540" y="574"/>
                  <a:pt x="540" y="574"/>
                </a:cubicBezTo>
                <a:cubicBezTo>
                  <a:pt x="542" y="567"/>
                  <a:pt x="542" y="567"/>
                  <a:pt x="542" y="567"/>
                </a:cubicBezTo>
                <a:cubicBezTo>
                  <a:pt x="543" y="567"/>
                  <a:pt x="545" y="567"/>
                  <a:pt x="546" y="567"/>
                </a:cubicBezTo>
                <a:cubicBezTo>
                  <a:pt x="553" y="567"/>
                  <a:pt x="559" y="562"/>
                  <a:pt x="559" y="555"/>
                </a:cubicBezTo>
                <a:cubicBezTo>
                  <a:pt x="609" y="553"/>
                  <a:pt x="609" y="553"/>
                  <a:pt x="609" y="553"/>
                </a:cubicBezTo>
                <a:cubicBezTo>
                  <a:pt x="659" y="550"/>
                  <a:pt x="659" y="550"/>
                  <a:pt x="659" y="550"/>
                </a:cubicBezTo>
                <a:cubicBezTo>
                  <a:pt x="660" y="553"/>
                  <a:pt x="661" y="555"/>
                  <a:pt x="664" y="556"/>
                </a:cubicBezTo>
                <a:cubicBezTo>
                  <a:pt x="598" y="671"/>
                  <a:pt x="598" y="671"/>
                  <a:pt x="598" y="671"/>
                </a:cubicBezTo>
                <a:cubicBezTo>
                  <a:pt x="597" y="671"/>
                  <a:pt x="595" y="671"/>
                  <a:pt x="594" y="671"/>
                </a:cubicBezTo>
                <a:close/>
                <a:moveTo>
                  <a:pt x="668" y="540"/>
                </a:moveTo>
                <a:cubicBezTo>
                  <a:pt x="663" y="540"/>
                  <a:pt x="659" y="544"/>
                  <a:pt x="659" y="549"/>
                </a:cubicBezTo>
                <a:cubicBezTo>
                  <a:pt x="659" y="549"/>
                  <a:pt x="659" y="549"/>
                  <a:pt x="659" y="549"/>
                </a:cubicBezTo>
                <a:cubicBezTo>
                  <a:pt x="575" y="553"/>
                  <a:pt x="575" y="553"/>
                  <a:pt x="575" y="553"/>
                </a:cubicBezTo>
                <a:cubicBezTo>
                  <a:pt x="559" y="554"/>
                  <a:pt x="559" y="554"/>
                  <a:pt x="559" y="554"/>
                </a:cubicBezTo>
                <a:cubicBezTo>
                  <a:pt x="558" y="548"/>
                  <a:pt x="554" y="543"/>
                  <a:pt x="547" y="542"/>
                </a:cubicBezTo>
                <a:cubicBezTo>
                  <a:pt x="551" y="500"/>
                  <a:pt x="551" y="500"/>
                  <a:pt x="551" y="500"/>
                </a:cubicBezTo>
                <a:cubicBezTo>
                  <a:pt x="561" y="396"/>
                  <a:pt x="561" y="396"/>
                  <a:pt x="561" y="396"/>
                </a:cubicBezTo>
                <a:cubicBezTo>
                  <a:pt x="562" y="396"/>
                  <a:pt x="562" y="397"/>
                  <a:pt x="562" y="397"/>
                </a:cubicBezTo>
                <a:cubicBezTo>
                  <a:pt x="569" y="397"/>
                  <a:pt x="575" y="391"/>
                  <a:pt x="575" y="384"/>
                </a:cubicBezTo>
                <a:cubicBezTo>
                  <a:pt x="686" y="384"/>
                  <a:pt x="686" y="384"/>
                  <a:pt x="686" y="384"/>
                </a:cubicBezTo>
                <a:cubicBezTo>
                  <a:pt x="686" y="388"/>
                  <a:pt x="689" y="392"/>
                  <a:pt x="693" y="392"/>
                </a:cubicBezTo>
                <a:cubicBezTo>
                  <a:pt x="669" y="541"/>
                  <a:pt x="669" y="541"/>
                  <a:pt x="669" y="541"/>
                </a:cubicBezTo>
                <a:cubicBezTo>
                  <a:pt x="669" y="540"/>
                  <a:pt x="668" y="540"/>
                  <a:pt x="668" y="540"/>
                </a:cubicBezTo>
                <a:close/>
                <a:moveTo>
                  <a:pt x="727" y="224"/>
                </a:moveTo>
                <a:cubicBezTo>
                  <a:pt x="726" y="225"/>
                  <a:pt x="725" y="226"/>
                  <a:pt x="725" y="227"/>
                </a:cubicBezTo>
                <a:cubicBezTo>
                  <a:pt x="690" y="221"/>
                  <a:pt x="690" y="221"/>
                  <a:pt x="690" y="221"/>
                </a:cubicBezTo>
                <a:cubicBezTo>
                  <a:pt x="676" y="219"/>
                  <a:pt x="676" y="219"/>
                  <a:pt x="676" y="219"/>
                </a:cubicBezTo>
                <a:cubicBezTo>
                  <a:pt x="676" y="219"/>
                  <a:pt x="676" y="218"/>
                  <a:pt x="676" y="218"/>
                </a:cubicBezTo>
                <a:cubicBezTo>
                  <a:pt x="676" y="213"/>
                  <a:pt x="672" y="210"/>
                  <a:pt x="668" y="210"/>
                </a:cubicBezTo>
                <a:cubicBezTo>
                  <a:pt x="666" y="210"/>
                  <a:pt x="665" y="210"/>
                  <a:pt x="664" y="210"/>
                </a:cubicBezTo>
                <a:cubicBezTo>
                  <a:pt x="633" y="155"/>
                  <a:pt x="633" y="155"/>
                  <a:pt x="633" y="155"/>
                </a:cubicBezTo>
                <a:cubicBezTo>
                  <a:pt x="599" y="96"/>
                  <a:pt x="599" y="96"/>
                  <a:pt x="599" y="96"/>
                </a:cubicBezTo>
                <a:cubicBezTo>
                  <a:pt x="600" y="95"/>
                  <a:pt x="601" y="93"/>
                  <a:pt x="602" y="91"/>
                </a:cubicBezTo>
                <a:cubicBezTo>
                  <a:pt x="637" y="101"/>
                  <a:pt x="637" y="101"/>
                  <a:pt x="637" y="101"/>
                </a:cubicBezTo>
                <a:cubicBezTo>
                  <a:pt x="637" y="101"/>
                  <a:pt x="637" y="101"/>
                  <a:pt x="637" y="101"/>
                </a:cubicBezTo>
                <a:cubicBezTo>
                  <a:pt x="637" y="105"/>
                  <a:pt x="640" y="107"/>
                  <a:pt x="643" y="107"/>
                </a:cubicBezTo>
                <a:cubicBezTo>
                  <a:pt x="644" y="107"/>
                  <a:pt x="645" y="107"/>
                  <a:pt x="645" y="107"/>
                </a:cubicBezTo>
                <a:lnTo>
                  <a:pt x="727" y="224"/>
                </a:lnTo>
                <a:close/>
                <a:moveTo>
                  <a:pt x="517" y="24"/>
                </a:moveTo>
                <a:cubicBezTo>
                  <a:pt x="517" y="24"/>
                  <a:pt x="517" y="25"/>
                  <a:pt x="517" y="25"/>
                </a:cubicBezTo>
                <a:cubicBezTo>
                  <a:pt x="517" y="28"/>
                  <a:pt x="520" y="31"/>
                  <a:pt x="523" y="31"/>
                </a:cubicBezTo>
                <a:cubicBezTo>
                  <a:pt x="525" y="31"/>
                  <a:pt x="526" y="30"/>
                  <a:pt x="527" y="29"/>
                </a:cubicBezTo>
                <a:cubicBezTo>
                  <a:pt x="638" y="99"/>
                  <a:pt x="638" y="99"/>
                  <a:pt x="638" y="99"/>
                </a:cubicBezTo>
                <a:cubicBezTo>
                  <a:pt x="637" y="99"/>
                  <a:pt x="637" y="100"/>
                  <a:pt x="637" y="100"/>
                </a:cubicBezTo>
                <a:cubicBezTo>
                  <a:pt x="602" y="90"/>
                  <a:pt x="602" y="90"/>
                  <a:pt x="602" y="90"/>
                </a:cubicBezTo>
                <a:cubicBezTo>
                  <a:pt x="602" y="90"/>
                  <a:pt x="602" y="89"/>
                  <a:pt x="602" y="89"/>
                </a:cubicBezTo>
                <a:cubicBezTo>
                  <a:pt x="602" y="84"/>
                  <a:pt x="598" y="80"/>
                  <a:pt x="594" y="80"/>
                </a:cubicBezTo>
                <a:cubicBezTo>
                  <a:pt x="591" y="80"/>
                  <a:pt x="589" y="81"/>
                  <a:pt x="587" y="83"/>
                </a:cubicBezTo>
                <a:cubicBezTo>
                  <a:pt x="496" y="18"/>
                  <a:pt x="496" y="18"/>
                  <a:pt x="496" y="18"/>
                </a:cubicBezTo>
                <a:cubicBezTo>
                  <a:pt x="497" y="18"/>
                  <a:pt x="497" y="18"/>
                  <a:pt x="497" y="17"/>
                </a:cubicBezTo>
                <a:lnTo>
                  <a:pt x="517" y="24"/>
                </a:lnTo>
                <a:close/>
                <a:moveTo>
                  <a:pt x="486" y="15"/>
                </a:moveTo>
                <a:cubicBezTo>
                  <a:pt x="486" y="18"/>
                  <a:pt x="488" y="21"/>
                  <a:pt x="492" y="21"/>
                </a:cubicBezTo>
                <a:cubicBezTo>
                  <a:pt x="493" y="21"/>
                  <a:pt x="495" y="20"/>
                  <a:pt x="496" y="19"/>
                </a:cubicBezTo>
                <a:cubicBezTo>
                  <a:pt x="536" y="47"/>
                  <a:pt x="536" y="47"/>
                  <a:pt x="536" y="47"/>
                </a:cubicBezTo>
                <a:cubicBezTo>
                  <a:pt x="587" y="84"/>
                  <a:pt x="587" y="84"/>
                  <a:pt x="587" y="84"/>
                </a:cubicBezTo>
                <a:cubicBezTo>
                  <a:pt x="586" y="85"/>
                  <a:pt x="586" y="86"/>
                  <a:pt x="585" y="87"/>
                </a:cubicBezTo>
                <a:cubicBezTo>
                  <a:pt x="576" y="86"/>
                  <a:pt x="576" y="86"/>
                  <a:pt x="576" y="86"/>
                </a:cubicBezTo>
                <a:cubicBezTo>
                  <a:pt x="507" y="79"/>
                  <a:pt x="507" y="79"/>
                  <a:pt x="507" y="79"/>
                </a:cubicBezTo>
                <a:cubicBezTo>
                  <a:pt x="507" y="79"/>
                  <a:pt x="507" y="79"/>
                  <a:pt x="507" y="78"/>
                </a:cubicBezTo>
                <a:cubicBezTo>
                  <a:pt x="507" y="74"/>
                  <a:pt x="503" y="70"/>
                  <a:pt x="499" y="70"/>
                </a:cubicBezTo>
                <a:cubicBezTo>
                  <a:pt x="496" y="70"/>
                  <a:pt x="495" y="71"/>
                  <a:pt x="493" y="72"/>
                </a:cubicBezTo>
                <a:cubicBezTo>
                  <a:pt x="444" y="13"/>
                  <a:pt x="444" y="13"/>
                  <a:pt x="444" y="13"/>
                </a:cubicBezTo>
                <a:cubicBezTo>
                  <a:pt x="445" y="13"/>
                  <a:pt x="445" y="12"/>
                  <a:pt x="446" y="10"/>
                </a:cubicBezTo>
                <a:lnTo>
                  <a:pt x="486" y="15"/>
                </a:lnTo>
                <a:close/>
                <a:moveTo>
                  <a:pt x="434" y="9"/>
                </a:moveTo>
                <a:cubicBezTo>
                  <a:pt x="434" y="12"/>
                  <a:pt x="437" y="15"/>
                  <a:pt x="440" y="15"/>
                </a:cubicBezTo>
                <a:cubicBezTo>
                  <a:pt x="441" y="15"/>
                  <a:pt x="442" y="14"/>
                  <a:pt x="443" y="14"/>
                </a:cubicBezTo>
                <a:cubicBezTo>
                  <a:pt x="472" y="48"/>
                  <a:pt x="472" y="48"/>
                  <a:pt x="472" y="48"/>
                </a:cubicBezTo>
                <a:cubicBezTo>
                  <a:pt x="492" y="73"/>
                  <a:pt x="492" y="73"/>
                  <a:pt x="492" y="73"/>
                </a:cubicBezTo>
                <a:cubicBezTo>
                  <a:pt x="491" y="74"/>
                  <a:pt x="490" y="76"/>
                  <a:pt x="490" y="78"/>
                </a:cubicBezTo>
                <a:cubicBezTo>
                  <a:pt x="393" y="75"/>
                  <a:pt x="393" y="75"/>
                  <a:pt x="393" y="75"/>
                </a:cubicBezTo>
                <a:cubicBezTo>
                  <a:pt x="393" y="71"/>
                  <a:pt x="390" y="67"/>
                  <a:pt x="385" y="67"/>
                </a:cubicBezTo>
                <a:cubicBezTo>
                  <a:pt x="385" y="11"/>
                  <a:pt x="385" y="11"/>
                  <a:pt x="385" y="11"/>
                </a:cubicBezTo>
                <a:cubicBezTo>
                  <a:pt x="387" y="11"/>
                  <a:pt x="389" y="9"/>
                  <a:pt x="390" y="7"/>
                </a:cubicBezTo>
                <a:lnTo>
                  <a:pt x="434" y="9"/>
                </a:lnTo>
                <a:close/>
                <a:moveTo>
                  <a:pt x="384" y="11"/>
                </a:moveTo>
                <a:cubicBezTo>
                  <a:pt x="384" y="67"/>
                  <a:pt x="384" y="67"/>
                  <a:pt x="384" y="67"/>
                </a:cubicBezTo>
                <a:cubicBezTo>
                  <a:pt x="380" y="68"/>
                  <a:pt x="377" y="71"/>
                  <a:pt x="377" y="75"/>
                </a:cubicBezTo>
                <a:cubicBezTo>
                  <a:pt x="279" y="78"/>
                  <a:pt x="279" y="78"/>
                  <a:pt x="279" y="78"/>
                </a:cubicBezTo>
                <a:cubicBezTo>
                  <a:pt x="278" y="76"/>
                  <a:pt x="278" y="74"/>
                  <a:pt x="276" y="73"/>
                </a:cubicBezTo>
                <a:cubicBezTo>
                  <a:pt x="326" y="14"/>
                  <a:pt x="326" y="14"/>
                  <a:pt x="326" y="14"/>
                </a:cubicBezTo>
                <a:cubicBezTo>
                  <a:pt x="327" y="15"/>
                  <a:pt x="328" y="15"/>
                  <a:pt x="329" y="15"/>
                </a:cubicBezTo>
                <a:cubicBezTo>
                  <a:pt x="332" y="15"/>
                  <a:pt x="334" y="12"/>
                  <a:pt x="335" y="9"/>
                </a:cubicBezTo>
                <a:cubicBezTo>
                  <a:pt x="378" y="7"/>
                  <a:pt x="378" y="7"/>
                  <a:pt x="378" y="7"/>
                </a:cubicBezTo>
                <a:cubicBezTo>
                  <a:pt x="379" y="9"/>
                  <a:pt x="381" y="11"/>
                  <a:pt x="384" y="11"/>
                </a:cubicBezTo>
                <a:close/>
                <a:moveTo>
                  <a:pt x="325" y="14"/>
                </a:moveTo>
                <a:cubicBezTo>
                  <a:pt x="276" y="73"/>
                  <a:pt x="276" y="73"/>
                  <a:pt x="276" y="73"/>
                </a:cubicBezTo>
                <a:cubicBezTo>
                  <a:pt x="274" y="71"/>
                  <a:pt x="272" y="71"/>
                  <a:pt x="270" y="71"/>
                </a:cubicBezTo>
                <a:cubicBezTo>
                  <a:pt x="266" y="71"/>
                  <a:pt x="262" y="75"/>
                  <a:pt x="262" y="79"/>
                </a:cubicBezTo>
                <a:cubicBezTo>
                  <a:pt x="262" y="79"/>
                  <a:pt x="262" y="79"/>
                  <a:pt x="262" y="79"/>
                </a:cubicBezTo>
                <a:cubicBezTo>
                  <a:pt x="186" y="87"/>
                  <a:pt x="186" y="87"/>
                  <a:pt x="186" y="87"/>
                </a:cubicBezTo>
                <a:cubicBezTo>
                  <a:pt x="184" y="87"/>
                  <a:pt x="184" y="87"/>
                  <a:pt x="184" y="87"/>
                </a:cubicBezTo>
                <a:cubicBezTo>
                  <a:pt x="184" y="86"/>
                  <a:pt x="183" y="85"/>
                  <a:pt x="182" y="84"/>
                </a:cubicBezTo>
                <a:cubicBezTo>
                  <a:pt x="273" y="19"/>
                  <a:pt x="273" y="19"/>
                  <a:pt x="273" y="19"/>
                </a:cubicBezTo>
                <a:cubicBezTo>
                  <a:pt x="274" y="20"/>
                  <a:pt x="276" y="21"/>
                  <a:pt x="278" y="21"/>
                </a:cubicBezTo>
                <a:cubicBezTo>
                  <a:pt x="281" y="21"/>
                  <a:pt x="283" y="18"/>
                  <a:pt x="283" y="15"/>
                </a:cubicBezTo>
                <a:cubicBezTo>
                  <a:pt x="323" y="10"/>
                  <a:pt x="323" y="10"/>
                  <a:pt x="323" y="10"/>
                </a:cubicBezTo>
                <a:cubicBezTo>
                  <a:pt x="323" y="12"/>
                  <a:pt x="324" y="13"/>
                  <a:pt x="325" y="14"/>
                </a:cubicBezTo>
                <a:close/>
                <a:moveTo>
                  <a:pt x="242" y="29"/>
                </a:moveTo>
                <a:cubicBezTo>
                  <a:pt x="243" y="30"/>
                  <a:pt x="245" y="31"/>
                  <a:pt x="246" y="31"/>
                </a:cubicBezTo>
                <a:cubicBezTo>
                  <a:pt x="250" y="31"/>
                  <a:pt x="252" y="28"/>
                  <a:pt x="252" y="25"/>
                </a:cubicBezTo>
                <a:cubicBezTo>
                  <a:pt x="252" y="24"/>
                  <a:pt x="252" y="24"/>
                  <a:pt x="252" y="24"/>
                </a:cubicBezTo>
                <a:cubicBezTo>
                  <a:pt x="272" y="17"/>
                  <a:pt x="272" y="17"/>
                  <a:pt x="272" y="17"/>
                </a:cubicBezTo>
                <a:cubicBezTo>
                  <a:pt x="272" y="18"/>
                  <a:pt x="273" y="18"/>
                  <a:pt x="273" y="18"/>
                </a:cubicBezTo>
                <a:cubicBezTo>
                  <a:pt x="182" y="83"/>
                  <a:pt x="182" y="83"/>
                  <a:pt x="182" y="83"/>
                </a:cubicBezTo>
                <a:cubicBezTo>
                  <a:pt x="180" y="81"/>
                  <a:pt x="178" y="80"/>
                  <a:pt x="176" y="80"/>
                </a:cubicBezTo>
                <a:cubicBezTo>
                  <a:pt x="171" y="80"/>
                  <a:pt x="167" y="84"/>
                  <a:pt x="167" y="89"/>
                </a:cubicBezTo>
                <a:cubicBezTo>
                  <a:pt x="167" y="89"/>
                  <a:pt x="167" y="90"/>
                  <a:pt x="167" y="90"/>
                </a:cubicBezTo>
                <a:cubicBezTo>
                  <a:pt x="132" y="100"/>
                  <a:pt x="132" y="100"/>
                  <a:pt x="132" y="100"/>
                </a:cubicBezTo>
                <a:cubicBezTo>
                  <a:pt x="132" y="100"/>
                  <a:pt x="132" y="99"/>
                  <a:pt x="132" y="99"/>
                </a:cubicBezTo>
                <a:lnTo>
                  <a:pt x="242" y="29"/>
                </a:lnTo>
                <a:close/>
                <a:moveTo>
                  <a:pt x="124" y="107"/>
                </a:moveTo>
                <a:cubicBezTo>
                  <a:pt x="124" y="107"/>
                  <a:pt x="125" y="107"/>
                  <a:pt x="126" y="107"/>
                </a:cubicBezTo>
                <a:cubicBezTo>
                  <a:pt x="130" y="107"/>
                  <a:pt x="132" y="105"/>
                  <a:pt x="132" y="101"/>
                </a:cubicBezTo>
                <a:cubicBezTo>
                  <a:pt x="132" y="101"/>
                  <a:pt x="132" y="101"/>
                  <a:pt x="132" y="101"/>
                </a:cubicBezTo>
                <a:cubicBezTo>
                  <a:pt x="167" y="91"/>
                  <a:pt x="167" y="91"/>
                  <a:pt x="167" y="91"/>
                </a:cubicBezTo>
                <a:cubicBezTo>
                  <a:pt x="168" y="93"/>
                  <a:pt x="169" y="95"/>
                  <a:pt x="171" y="96"/>
                </a:cubicBezTo>
                <a:cubicBezTo>
                  <a:pt x="154" y="125"/>
                  <a:pt x="154" y="125"/>
                  <a:pt x="154" y="125"/>
                </a:cubicBezTo>
                <a:cubicBezTo>
                  <a:pt x="105" y="210"/>
                  <a:pt x="105" y="210"/>
                  <a:pt x="105" y="210"/>
                </a:cubicBezTo>
                <a:cubicBezTo>
                  <a:pt x="104" y="209"/>
                  <a:pt x="103" y="209"/>
                  <a:pt x="102" y="209"/>
                </a:cubicBezTo>
                <a:cubicBezTo>
                  <a:pt x="97" y="209"/>
                  <a:pt x="93" y="213"/>
                  <a:pt x="93" y="217"/>
                </a:cubicBezTo>
                <a:cubicBezTo>
                  <a:pt x="93" y="218"/>
                  <a:pt x="93" y="218"/>
                  <a:pt x="93" y="219"/>
                </a:cubicBezTo>
                <a:cubicBezTo>
                  <a:pt x="45" y="227"/>
                  <a:pt x="45" y="227"/>
                  <a:pt x="45" y="227"/>
                </a:cubicBezTo>
                <a:cubicBezTo>
                  <a:pt x="45" y="225"/>
                  <a:pt x="44" y="224"/>
                  <a:pt x="43" y="223"/>
                </a:cubicBezTo>
                <a:lnTo>
                  <a:pt x="124" y="107"/>
                </a:lnTo>
                <a:close/>
                <a:moveTo>
                  <a:pt x="39" y="234"/>
                </a:moveTo>
                <a:cubicBezTo>
                  <a:pt x="39" y="234"/>
                  <a:pt x="39" y="234"/>
                  <a:pt x="39" y="234"/>
                </a:cubicBezTo>
                <a:cubicBezTo>
                  <a:pt x="42" y="234"/>
                  <a:pt x="45" y="231"/>
                  <a:pt x="45" y="228"/>
                </a:cubicBezTo>
                <a:cubicBezTo>
                  <a:pt x="45" y="228"/>
                  <a:pt x="45" y="227"/>
                  <a:pt x="45" y="227"/>
                </a:cubicBezTo>
                <a:cubicBezTo>
                  <a:pt x="94" y="219"/>
                  <a:pt x="94" y="219"/>
                  <a:pt x="94" y="219"/>
                </a:cubicBezTo>
                <a:cubicBezTo>
                  <a:pt x="94" y="222"/>
                  <a:pt x="97" y="225"/>
                  <a:pt x="99" y="226"/>
                </a:cubicBezTo>
                <a:cubicBezTo>
                  <a:pt x="88" y="295"/>
                  <a:pt x="88" y="295"/>
                  <a:pt x="88" y="295"/>
                </a:cubicBezTo>
                <a:cubicBezTo>
                  <a:pt x="75" y="375"/>
                  <a:pt x="75" y="375"/>
                  <a:pt x="75" y="375"/>
                </a:cubicBezTo>
                <a:cubicBezTo>
                  <a:pt x="75" y="375"/>
                  <a:pt x="75" y="375"/>
                  <a:pt x="74" y="375"/>
                </a:cubicBezTo>
                <a:cubicBezTo>
                  <a:pt x="70" y="375"/>
                  <a:pt x="66" y="378"/>
                  <a:pt x="66" y="383"/>
                </a:cubicBezTo>
                <a:cubicBezTo>
                  <a:pt x="12" y="383"/>
                  <a:pt x="12" y="383"/>
                  <a:pt x="12" y="383"/>
                </a:cubicBezTo>
                <a:cubicBezTo>
                  <a:pt x="12" y="381"/>
                  <a:pt x="10" y="379"/>
                  <a:pt x="8" y="378"/>
                </a:cubicBezTo>
                <a:lnTo>
                  <a:pt x="39" y="234"/>
                </a:lnTo>
                <a:close/>
                <a:moveTo>
                  <a:pt x="8" y="390"/>
                </a:moveTo>
                <a:cubicBezTo>
                  <a:pt x="11" y="389"/>
                  <a:pt x="12" y="387"/>
                  <a:pt x="12" y="384"/>
                </a:cubicBezTo>
                <a:cubicBezTo>
                  <a:pt x="66" y="384"/>
                  <a:pt x="66" y="384"/>
                  <a:pt x="66" y="384"/>
                </a:cubicBezTo>
                <a:cubicBezTo>
                  <a:pt x="66" y="388"/>
                  <a:pt x="70" y="392"/>
                  <a:pt x="74" y="392"/>
                </a:cubicBezTo>
                <a:cubicBezTo>
                  <a:pt x="75" y="392"/>
                  <a:pt x="75" y="392"/>
                  <a:pt x="75" y="392"/>
                </a:cubicBezTo>
                <a:cubicBezTo>
                  <a:pt x="79" y="419"/>
                  <a:pt x="79" y="419"/>
                  <a:pt x="79" y="419"/>
                </a:cubicBezTo>
                <a:cubicBezTo>
                  <a:pt x="99" y="541"/>
                  <a:pt x="99" y="541"/>
                  <a:pt x="99" y="541"/>
                </a:cubicBezTo>
                <a:cubicBezTo>
                  <a:pt x="96" y="542"/>
                  <a:pt x="94" y="544"/>
                  <a:pt x="93" y="548"/>
                </a:cubicBezTo>
                <a:cubicBezTo>
                  <a:pt x="90" y="547"/>
                  <a:pt x="90" y="547"/>
                  <a:pt x="90" y="547"/>
                </a:cubicBezTo>
                <a:cubicBezTo>
                  <a:pt x="45" y="540"/>
                  <a:pt x="45" y="540"/>
                  <a:pt x="45" y="540"/>
                </a:cubicBezTo>
                <a:cubicBezTo>
                  <a:pt x="45" y="540"/>
                  <a:pt x="45" y="540"/>
                  <a:pt x="45" y="539"/>
                </a:cubicBezTo>
                <a:cubicBezTo>
                  <a:pt x="45" y="536"/>
                  <a:pt x="42" y="534"/>
                  <a:pt x="39" y="534"/>
                </a:cubicBezTo>
                <a:cubicBezTo>
                  <a:pt x="39" y="534"/>
                  <a:pt x="39" y="534"/>
                  <a:pt x="39" y="534"/>
                </a:cubicBezTo>
                <a:lnTo>
                  <a:pt x="8" y="390"/>
                </a:lnTo>
                <a:close/>
                <a:moveTo>
                  <a:pt x="43" y="544"/>
                </a:moveTo>
                <a:cubicBezTo>
                  <a:pt x="44" y="543"/>
                  <a:pt x="45" y="542"/>
                  <a:pt x="45" y="541"/>
                </a:cubicBezTo>
                <a:cubicBezTo>
                  <a:pt x="79" y="546"/>
                  <a:pt x="79" y="546"/>
                  <a:pt x="79" y="546"/>
                </a:cubicBezTo>
                <a:cubicBezTo>
                  <a:pt x="93" y="548"/>
                  <a:pt x="93" y="548"/>
                  <a:pt x="93" y="548"/>
                </a:cubicBezTo>
                <a:cubicBezTo>
                  <a:pt x="93" y="549"/>
                  <a:pt x="93" y="549"/>
                  <a:pt x="93" y="549"/>
                </a:cubicBezTo>
                <a:cubicBezTo>
                  <a:pt x="93" y="554"/>
                  <a:pt x="97" y="558"/>
                  <a:pt x="102" y="558"/>
                </a:cubicBezTo>
                <a:cubicBezTo>
                  <a:pt x="103" y="558"/>
                  <a:pt x="104" y="557"/>
                  <a:pt x="105" y="557"/>
                </a:cubicBezTo>
                <a:cubicBezTo>
                  <a:pt x="137" y="612"/>
                  <a:pt x="137" y="612"/>
                  <a:pt x="137" y="612"/>
                </a:cubicBezTo>
                <a:cubicBezTo>
                  <a:pt x="171" y="672"/>
                  <a:pt x="171" y="672"/>
                  <a:pt x="171" y="672"/>
                </a:cubicBezTo>
                <a:cubicBezTo>
                  <a:pt x="169" y="673"/>
                  <a:pt x="168" y="674"/>
                  <a:pt x="167" y="676"/>
                </a:cubicBezTo>
                <a:cubicBezTo>
                  <a:pt x="132" y="667"/>
                  <a:pt x="132" y="667"/>
                  <a:pt x="132" y="667"/>
                </a:cubicBezTo>
                <a:cubicBezTo>
                  <a:pt x="132" y="666"/>
                  <a:pt x="132" y="666"/>
                  <a:pt x="132" y="666"/>
                </a:cubicBezTo>
                <a:cubicBezTo>
                  <a:pt x="132" y="663"/>
                  <a:pt x="130" y="660"/>
                  <a:pt x="126" y="660"/>
                </a:cubicBezTo>
                <a:cubicBezTo>
                  <a:pt x="125" y="660"/>
                  <a:pt x="125" y="660"/>
                  <a:pt x="124" y="661"/>
                </a:cubicBezTo>
                <a:lnTo>
                  <a:pt x="43" y="544"/>
                </a:lnTo>
                <a:close/>
                <a:moveTo>
                  <a:pt x="252" y="743"/>
                </a:moveTo>
                <a:cubicBezTo>
                  <a:pt x="252" y="743"/>
                  <a:pt x="252" y="743"/>
                  <a:pt x="252" y="742"/>
                </a:cubicBezTo>
                <a:cubicBezTo>
                  <a:pt x="252" y="739"/>
                  <a:pt x="250" y="736"/>
                  <a:pt x="246" y="736"/>
                </a:cubicBezTo>
                <a:cubicBezTo>
                  <a:pt x="245" y="736"/>
                  <a:pt x="243" y="737"/>
                  <a:pt x="242" y="738"/>
                </a:cubicBezTo>
                <a:cubicBezTo>
                  <a:pt x="132" y="668"/>
                  <a:pt x="132" y="668"/>
                  <a:pt x="132" y="668"/>
                </a:cubicBezTo>
                <a:cubicBezTo>
                  <a:pt x="132" y="668"/>
                  <a:pt x="132" y="668"/>
                  <a:pt x="132" y="667"/>
                </a:cubicBezTo>
                <a:cubicBezTo>
                  <a:pt x="148" y="672"/>
                  <a:pt x="148" y="672"/>
                  <a:pt x="148" y="672"/>
                </a:cubicBezTo>
                <a:cubicBezTo>
                  <a:pt x="167" y="677"/>
                  <a:pt x="167" y="677"/>
                  <a:pt x="167" y="677"/>
                </a:cubicBezTo>
                <a:cubicBezTo>
                  <a:pt x="167" y="678"/>
                  <a:pt x="167" y="678"/>
                  <a:pt x="167" y="679"/>
                </a:cubicBezTo>
                <a:cubicBezTo>
                  <a:pt x="167" y="684"/>
                  <a:pt x="170" y="688"/>
                  <a:pt x="175" y="688"/>
                </a:cubicBezTo>
                <a:cubicBezTo>
                  <a:pt x="178" y="688"/>
                  <a:pt x="180" y="686"/>
                  <a:pt x="182" y="684"/>
                </a:cubicBezTo>
                <a:cubicBezTo>
                  <a:pt x="273" y="749"/>
                  <a:pt x="273" y="749"/>
                  <a:pt x="273" y="749"/>
                </a:cubicBezTo>
                <a:cubicBezTo>
                  <a:pt x="272" y="749"/>
                  <a:pt x="272" y="750"/>
                  <a:pt x="272" y="750"/>
                </a:cubicBezTo>
                <a:lnTo>
                  <a:pt x="252" y="743"/>
                </a:lnTo>
                <a:close/>
                <a:moveTo>
                  <a:pt x="284" y="752"/>
                </a:moveTo>
                <a:cubicBezTo>
                  <a:pt x="284" y="752"/>
                  <a:pt x="284" y="752"/>
                  <a:pt x="284" y="752"/>
                </a:cubicBezTo>
                <a:cubicBezTo>
                  <a:pt x="284" y="748"/>
                  <a:pt x="281" y="746"/>
                  <a:pt x="278" y="746"/>
                </a:cubicBezTo>
                <a:cubicBezTo>
                  <a:pt x="276" y="746"/>
                  <a:pt x="274" y="747"/>
                  <a:pt x="273" y="748"/>
                </a:cubicBezTo>
                <a:cubicBezTo>
                  <a:pt x="233" y="719"/>
                  <a:pt x="233" y="719"/>
                  <a:pt x="233" y="719"/>
                </a:cubicBezTo>
                <a:cubicBezTo>
                  <a:pt x="182" y="684"/>
                  <a:pt x="182" y="684"/>
                  <a:pt x="182" y="684"/>
                </a:cubicBezTo>
                <a:cubicBezTo>
                  <a:pt x="183" y="683"/>
                  <a:pt x="183" y="681"/>
                  <a:pt x="184" y="680"/>
                </a:cubicBezTo>
                <a:cubicBezTo>
                  <a:pt x="192" y="681"/>
                  <a:pt x="192" y="681"/>
                  <a:pt x="192" y="681"/>
                </a:cubicBezTo>
                <a:cubicBezTo>
                  <a:pt x="262" y="688"/>
                  <a:pt x="262" y="688"/>
                  <a:pt x="262" y="688"/>
                </a:cubicBezTo>
                <a:cubicBezTo>
                  <a:pt x="262" y="688"/>
                  <a:pt x="262" y="688"/>
                  <a:pt x="262" y="689"/>
                </a:cubicBezTo>
                <a:cubicBezTo>
                  <a:pt x="262" y="694"/>
                  <a:pt x="266" y="697"/>
                  <a:pt x="271" y="697"/>
                </a:cubicBezTo>
                <a:cubicBezTo>
                  <a:pt x="273" y="697"/>
                  <a:pt x="275" y="697"/>
                  <a:pt x="276" y="695"/>
                </a:cubicBezTo>
                <a:cubicBezTo>
                  <a:pt x="325" y="754"/>
                  <a:pt x="325" y="754"/>
                  <a:pt x="325" y="754"/>
                </a:cubicBezTo>
                <a:cubicBezTo>
                  <a:pt x="325" y="755"/>
                  <a:pt x="324" y="756"/>
                  <a:pt x="324" y="757"/>
                </a:cubicBezTo>
                <a:lnTo>
                  <a:pt x="284" y="752"/>
                </a:lnTo>
                <a:close/>
                <a:moveTo>
                  <a:pt x="335" y="758"/>
                </a:moveTo>
                <a:cubicBezTo>
                  <a:pt x="335" y="755"/>
                  <a:pt x="332" y="752"/>
                  <a:pt x="329" y="752"/>
                </a:cubicBezTo>
                <a:cubicBezTo>
                  <a:pt x="328" y="752"/>
                  <a:pt x="327" y="753"/>
                  <a:pt x="326" y="753"/>
                </a:cubicBezTo>
                <a:cubicBezTo>
                  <a:pt x="297" y="719"/>
                  <a:pt x="297" y="719"/>
                  <a:pt x="297" y="719"/>
                </a:cubicBezTo>
                <a:cubicBezTo>
                  <a:pt x="277" y="695"/>
                  <a:pt x="277" y="695"/>
                  <a:pt x="277" y="695"/>
                </a:cubicBezTo>
                <a:cubicBezTo>
                  <a:pt x="278" y="693"/>
                  <a:pt x="279" y="691"/>
                  <a:pt x="279" y="689"/>
                </a:cubicBezTo>
                <a:cubicBezTo>
                  <a:pt x="376" y="692"/>
                  <a:pt x="376" y="692"/>
                  <a:pt x="376" y="692"/>
                </a:cubicBezTo>
                <a:cubicBezTo>
                  <a:pt x="376" y="696"/>
                  <a:pt x="380" y="700"/>
                  <a:pt x="384" y="700"/>
                </a:cubicBezTo>
                <a:cubicBezTo>
                  <a:pt x="384" y="756"/>
                  <a:pt x="384" y="756"/>
                  <a:pt x="384" y="756"/>
                </a:cubicBezTo>
                <a:cubicBezTo>
                  <a:pt x="382" y="756"/>
                  <a:pt x="379" y="758"/>
                  <a:pt x="379" y="760"/>
                </a:cubicBezTo>
                <a:lnTo>
                  <a:pt x="335" y="758"/>
                </a:lnTo>
                <a:close/>
                <a:moveTo>
                  <a:pt x="390" y="760"/>
                </a:moveTo>
                <a:cubicBezTo>
                  <a:pt x="390" y="758"/>
                  <a:pt x="388" y="756"/>
                  <a:pt x="385" y="756"/>
                </a:cubicBezTo>
                <a:cubicBezTo>
                  <a:pt x="385" y="700"/>
                  <a:pt x="385" y="700"/>
                  <a:pt x="385" y="700"/>
                </a:cubicBezTo>
                <a:cubicBezTo>
                  <a:pt x="389" y="699"/>
                  <a:pt x="392" y="696"/>
                  <a:pt x="393" y="692"/>
                </a:cubicBezTo>
                <a:cubicBezTo>
                  <a:pt x="490" y="689"/>
                  <a:pt x="490" y="689"/>
                  <a:pt x="490" y="689"/>
                </a:cubicBezTo>
                <a:cubicBezTo>
                  <a:pt x="491" y="691"/>
                  <a:pt x="492" y="693"/>
                  <a:pt x="493" y="694"/>
                </a:cubicBezTo>
                <a:cubicBezTo>
                  <a:pt x="444" y="752"/>
                  <a:pt x="444" y="752"/>
                  <a:pt x="444" y="752"/>
                </a:cubicBezTo>
                <a:cubicBezTo>
                  <a:pt x="443" y="752"/>
                  <a:pt x="442" y="751"/>
                  <a:pt x="441" y="751"/>
                </a:cubicBezTo>
                <a:cubicBezTo>
                  <a:pt x="437" y="751"/>
                  <a:pt x="435" y="754"/>
                  <a:pt x="435" y="757"/>
                </a:cubicBezTo>
                <a:cubicBezTo>
                  <a:pt x="435" y="757"/>
                  <a:pt x="435" y="758"/>
                  <a:pt x="435" y="758"/>
                </a:cubicBezTo>
                <a:lnTo>
                  <a:pt x="390" y="760"/>
                </a:lnTo>
                <a:close/>
                <a:moveTo>
                  <a:pt x="527" y="739"/>
                </a:moveTo>
                <a:cubicBezTo>
                  <a:pt x="526" y="737"/>
                  <a:pt x="525" y="736"/>
                  <a:pt x="523" y="736"/>
                </a:cubicBezTo>
                <a:cubicBezTo>
                  <a:pt x="520" y="736"/>
                  <a:pt x="517" y="739"/>
                  <a:pt x="517" y="742"/>
                </a:cubicBezTo>
                <a:cubicBezTo>
                  <a:pt x="517" y="743"/>
                  <a:pt x="517" y="743"/>
                  <a:pt x="517" y="743"/>
                </a:cubicBezTo>
                <a:cubicBezTo>
                  <a:pt x="497" y="750"/>
                  <a:pt x="497" y="750"/>
                  <a:pt x="497" y="750"/>
                </a:cubicBezTo>
                <a:cubicBezTo>
                  <a:pt x="497" y="750"/>
                  <a:pt x="497" y="749"/>
                  <a:pt x="496" y="749"/>
                </a:cubicBezTo>
                <a:cubicBezTo>
                  <a:pt x="587" y="684"/>
                  <a:pt x="587" y="684"/>
                  <a:pt x="587" y="684"/>
                </a:cubicBezTo>
                <a:cubicBezTo>
                  <a:pt x="589" y="686"/>
                  <a:pt x="591" y="688"/>
                  <a:pt x="594" y="688"/>
                </a:cubicBezTo>
                <a:cubicBezTo>
                  <a:pt x="599" y="688"/>
                  <a:pt x="603" y="684"/>
                  <a:pt x="603" y="679"/>
                </a:cubicBezTo>
                <a:cubicBezTo>
                  <a:pt x="603" y="678"/>
                  <a:pt x="603" y="678"/>
                  <a:pt x="602" y="677"/>
                </a:cubicBezTo>
                <a:cubicBezTo>
                  <a:pt x="637" y="667"/>
                  <a:pt x="637" y="667"/>
                  <a:pt x="637" y="667"/>
                </a:cubicBezTo>
                <a:cubicBezTo>
                  <a:pt x="637" y="668"/>
                  <a:pt x="637" y="668"/>
                  <a:pt x="637" y="668"/>
                </a:cubicBezTo>
                <a:lnTo>
                  <a:pt x="527" y="739"/>
                </a:lnTo>
                <a:close/>
                <a:moveTo>
                  <a:pt x="645" y="661"/>
                </a:moveTo>
                <a:cubicBezTo>
                  <a:pt x="645" y="660"/>
                  <a:pt x="644" y="660"/>
                  <a:pt x="643" y="660"/>
                </a:cubicBezTo>
                <a:cubicBezTo>
                  <a:pt x="639" y="660"/>
                  <a:pt x="637" y="663"/>
                  <a:pt x="637" y="666"/>
                </a:cubicBezTo>
                <a:cubicBezTo>
                  <a:pt x="637" y="666"/>
                  <a:pt x="637" y="666"/>
                  <a:pt x="637" y="667"/>
                </a:cubicBezTo>
                <a:cubicBezTo>
                  <a:pt x="626" y="670"/>
                  <a:pt x="626" y="670"/>
                  <a:pt x="626" y="670"/>
                </a:cubicBezTo>
                <a:cubicBezTo>
                  <a:pt x="602" y="676"/>
                  <a:pt x="602" y="676"/>
                  <a:pt x="602" y="676"/>
                </a:cubicBezTo>
                <a:cubicBezTo>
                  <a:pt x="601" y="674"/>
                  <a:pt x="600" y="673"/>
                  <a:pt x="598" y="672"/>
                </a:cubicBezTo>
                <a:cubicBezTo>
                  <a:pt x="615" y="642"/>
                  <a:pt x="615" y="642"/>
                  <a:pt x="615" y="642"/>
                </a:cubicBezTo>
                <a:cubicBezTo>
                  <a:pt x="664" y="557"/>
                  <a:pt x="664" y="557"/>
                  <a:pt x="664" y="557"/>
                </a:cubicBezTo>
                <a:cubicBezTo>
                  <a:pt x="665" y="557"/>
                  <a:pt x="666" y="558"/>
                  <a:pt x="668" y="558"/>
                </a:cubicBezTo>
                <a:cubicBezTo>
                  <a:pt x="672" y="558"/>
                  <a:pt x="676" y="554"/>
                  <a:pt x="676" y="549"/>
                </a:cubicBezTo>
                <a:cubicBezTo>
                  <a:pt x="676" y="549"/>
                  <a:pt x="676" y="549"/>
                  <a:pt x="676" y="548"/>
                </a:cubicBezTo>
                <a:cubicBezTo>
                  <a:pt x="723" y="541"/>
                  <a:pt x="723" y="541"/>
                  <a:pt x="723" y="541"/>
                </a:cubicBezTo>
                <a:cubicBezTo>
                  <a:pt x="723" y="542"/>
                  <a:pt x="724" y="544"/>
                  <a:pt x="726" y="545"/>
                </a:cubicBezTo>
                <a:lnTo>
                  <a:pt x="645" y="661"/>
                </a:lnTo>
                <a:close/>
                <a:moveTo>
                  <a:pt x="730" y="534"/>
                </a:moveTo>
                <a:cubicBezTo>
                  <a:pt x="730" y="534"/>
                  <a:pt x="729" y="534"/>
                  <a:pt x="729" y="534"/>
                </a:cubicBezTo>
                <a:cubicBezTo>
                  <a:pt x="726" y="534"/>
                  <a:pt x="723" y="537"/>
                  <a:pt x="723" y="540"/>
                </a:cubicBezTo>
                <a:cubicBezTo>
                  <a:pt x="723" y="540"/>
                  <a:pt x="723" y="540"/>
                  <a:pt x="723" y="540"/>
                </a:cubicBezTo>
                <a:cubicBezTo>
                  <a:pt x="676" y="548"/>
                  <a:pt x="676" y="548"/>
                  <a:pt x="676" y="548"/>
                </a:cubicBezTo>
                <a:cubicBezTo>
                  <a:pt x="676" y="544"/>
                  <a:pt x="673" y="542"/>
                  <a:pt x="670" y="541"/>
                </a:cubicBezTo>
                <a:cubicBezTo>
                  <a:pt x="681" y="472"/>
                  <a:pt x="681" y="472"/>
                  <a:pt x="681" y="472"/>
                </a:cubicBezTo>
                <a:cubicBezTo>
                  <a:pt x="694" y="393"/>
                  <a:pt x="694" y="393"/>
                  <a:pt x="694" y="393"/>
                </a:cubicBezTo>
                <a:cubicBezTo>
                  <a:pt x="694" y="393"/>
                  <a:pt x="694" y="393"/>
                  <a:pt x="695" y="393"/>
                </a:cubicBezTo>
                <a:cubicBezTo>
                  <a:pt x="699" y="393"/>
                  <a:pt x="703" y="389"/>
                  <a:pt x="703" y="384"/>
                </a:cubicBezTo>
                <a:cubicBezTo>
                  <a:pt x="757" y="384"/>
                  <a:pt x="757" y="384"/>
                  <a:pt x="757" y="384"/>
                </a:cubicBezTo>
                <a:cubicBezTo>
                  <a:pt x="757" y="387"/>
                  <a:pt x="759" y="389"/>
                  <a:pt x="761" y="390"/>
                </a:cubicBezTo>
                <a:lnTo>
                  <a:pt x="730" y="534"/>
                </a:lnTo>
                <a:close/>
              </a:path>
            </a:pathLst>
          </a:custGeom>
          <a:gradFill>
            <a:gsLst>
              <a:gs pos="100000">
                <a:srgbClr val="153B6A"/>
              </a:gs>
              <a:gs pos="0">
                <a:srgbClr val="17D5F7"/>
              </a:gs>
            </a:gsLst>
            <a:path path="shape">
              <a:fillToRect l="50000" t="50000" r="50000" b="50000"/>
            </a:path>
          </a:gradFill>
          <a:ln>
            <a:noFill/>
          </a:ln>
        </p:spPr>
        <p:txBody>
          <a:bodyPr vert="horz" wrap="square" lIns="91440" tIns="45720" rIns="91440" bIns="45720" numCol="1" anchor="t" anchorCtr="0" compatLnSpc="1"/>
          <a:lstStyle/>
          <a:p>
            <a:endParaRPr lang="zh-CN" altLang="en-US" sz="1350">
              <a:solidFill>
                <a:srgbClr val="15F2FA"/>
              </a:solidFill>
              <a:latin typeface="微软雅黑" panose="020B0503020204020204" charset="-122"/>
              <a:ea typeface="微软雅黑" panose="020B0503020204020204" charset="-122"/>
            </a:endParaRPr>
          </a:p>
        </p:txBody>
      </p:sp>
      <p:sp>
        <p:nvSpPr>
          <p:cNvPr id="31" name="文本框 30"/>
          <p:cNvSpPr txBox="1">
            <a:spLocks noChangeArrowheads="1"/>
          </p:cNvSpPr>
          <p:nvPr/>
        </p:nvSpPr>
        <p:spPr bwMode="auto">
          <a:xfrm>
            <a:off x="1172834" y="2204565"/>
            <a:ext cx="2338070" cy="1245235"/>
          </a:xfrm>
          <a:prstGeom prst="rect">
            <a:avLst/>
          </a:prstGeom>
          <a:noFill/>
        </p:spPr>
        <p:txBody>
          <a:bodyPr wrap="none">
            <a:spAutoFit/>
          </a:bodyPr>
          <a:lstStyle>
            <a:defPPr>
              <a:defRPr lang="zh-CN"/>
            </a:defPPr>
            <a:lvl1pPr>
              <a:defRPr sz="16600">
                <a:ln w="38100">
                  <a:noFill/>
                </a:ln>
                <a:solidFill>
                  <a:schemeClr val="bg1"/>
                </a:solidFill>
                <a:latin typeface="Impact" panose="020B0806030902050204" pitchFamily="34" charset="0"/>
                <a:ea typeface="微软雅黑" panose="020B0503020204020204" charset="-122"/>
              </a:defRPr>
            </a:lvl1pPr>
          </a:lstStyle>
          <a:p>
            <a:pPr algn="ctr"/>
            <a:r>
              <a:rPr lang="zh-CN" altLang="en-US" sz="3750" dirty="0">
                <a:solidFill>
                  <a:srgbClr val="15F2FA"/>
                </a:solidFill>
                <a:latin typeface="微软雅黑" panose="020B0503020204020204" charset="-122"/>
              </a:rPr>
              <a:t>目录</a:t>
            </a:r>
          </a:p>
          <a:p>
            <a:pPr algn="ctr"/>
            <a:r>
              <a:rPr lang="en-US" altLang="zh-CN" sz="3750" dirty="0">
                <a:solidFill>
                  <a:srgbClr val="15F2FA"/>
                </a:solidFill>
                <a:latin typeface="微软雅黑" panose="020B0503020204020204" charset="-122"/>
              </a:rPr>
              <a:t>CATALOG</a:t>
            </a:r>
          </a:p>
        </p:txBody>
      </p:sp>
    </p:spTree>
  </p:cSld>
  <p:clrMapOvr>
    <a:masterClrMapping/>
  </p:clrMapOvr>
  <mc:AlternateContent xmlns:mc="http://schemas.openxmlformats.org/markup-compatibility/2006">
    <mc:Choice xmlns:p14="http://schemas.microsoft.com/office/powerpoint/2010/main" Requires="p14">
      <p:transition p14:dur="9" advTm="3584">
        <p:blinds dir="vert"/>
      </p:transition>
    </mc:Choice>
    <mc:Fallback>
      <p:transition advTm="3584">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Scale>
                                      <p:cBhvr>
                                        <p:cTn id="7"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8"/>
                                        </p:tgtEl>
                                        <p:attrNameLst>
                                          <p:attrName>ppt_x</p:attrName>
                                          <p:attrName>ppt_y</p:attrName>
                                        </p:attrNameLst>
                                      </p:cBhvr>
                                    </p:animMotion>
                                    <p:animEffect transition="in" filter="fade">
                                      <p:cBhvr>
                                        <p:cTn id="9" dur="1000"/>
                                        <p:tgtEl>
                                          <p:spTgt spid="18"/>
                                        </p:tgtEl>
                                      </p:cBhvr>
                                    </p:animEffec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par>
                          <p:cTn id="13" fill="hold">
                            <p:stCondLst>
                              <p:cond delay="1000"/>
                            </p:stCondLst>
                            <p:childTnLst>
                              <p:par>
                                <p:cTn id="14" presetID="26" presetClass="emph" presetSubtype="0" repeatCount="2000" fill="hold" grpId="1" nodeType="afterEffect">
                                  <p:stCondLst>
                                    <p:cond delay="0"/>
                                  </p:stCondLst>
                                  <p:childTnLst>
                                    <p:animEffect transition="out" filter="fade">
                                      <p:cBhvr>
                                        <p:cTn id="15" dur="500" tmFilter="0, 0; .2, .5; .8, .5; 1, 0"/>
                                        <p:tgtEl>
                                          <p:spTgt spid="31"/>
                                        </p:tgtEl>
                                      </p:cBhvr>
                                    </p:animEffect>
                                    <p:animScale>
                                      <p:cBhvr>
                                        <p:cTn id="16" dur="250" autoRev="1" fill="hold"/>
                                        <p:tgtEl>
                                          <p:spTgt spid="31"/>
                                        </p:tgtEl>
                                      </p:cBhvr>
                                      <p:by x="105000" y="105000"/>
                                    </p:animScale>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ppt_x"/>
                                          </p:val>
                                        </p:tav>
                                        <p:tav tm="100000">
                                          <p:val>
                                            <p:strVal val="#ppt_x"/>
                                          </p:val>
                                        </p:tav>
                                      </p:tavLst>
                                    </p:anim>
                                    <p:anim calcmode="lin" valueType="num">
                                      <p:cBhvr additive="base">
                                        <p:cTn id="29" dur="500" fill="hold"/>
                                        <p:tgtEl>
                                          <p:spTgt spid="23"/>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fill="hold"/>
                                        <p:tgtEl>
                                          <p:spTgt spid="27"/>
                                        </p:tgtEl>
                                        <p:attrNameLst>
                                          <p:attrName>ppt_x</p:attrName>
                                        </p:attrNameLst>
                                      </p:cBhvr>
                                      <p:tavLst>
                                        <p:tav tm="0">
                                          <p:val>
                                            <p:strVal val="#ppt_x"/>
                                          </p:val>
                                        </p:tav>
                                        <p:tav tm="100000">
                                          <p:val>
                                            <p:strVal val="#ppt_x"/>
                                          </p:val>
                                        </p:tav>
                                      </p:tavLst>
                                    </p:anim>
                                    <p:anim calcmode="lin" valueType="num">
                                      <p:cBhvr additive="base">
                                        <p:cTn id="33" dur="500" fill="hold"/>
                                        <p:tgtEl>
                                          <p:spTgt spid="27"/>
                                        </p:tgtEl>
                                        <p:attrNameLst>
                                          <p:attrName>ppt_y</p:attrName>
                                        </p:attrNameLst>
                                      </p:cBhvr>
                                      <p:tavLst>
                                        <p:tav tm="0">
                                          <p:val>
                                            <p:strVal val="1+#ppt_h/2"/>
                                          </p:val>
                                        </p:tav>
                                        <p:tav tm="100000">
                                          <p:val>
                                            <p:strVal val="#ppt_y"/>
                                          </p:val>
                                        </p:tav>
                                      </p:tavLst>
                                    </p:anim>
                                  </p:childTnLst>
                                </p:cTn>
                              </p:par>
                            </p:childTnLst>
                          </p:cTn>
                        </p:par>
                        <p:par>
                          <p:cTn id="34" fill="hold">
                            <p:stCondLst>
                              <p:cond delay="2000"/>
                            </p:stCondLst>
                            <p:childTnLst>
                              <p:par>
                                <p:cTn id="35" presetID="2" presetClass="entr" presetSubtype="2"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750" fill="hold"/>
                                        <p:tgtEl>
                                          <p:spTgt spid="5"/>
                                        </p:tgtEl>
                                        <p:attrNameLst>
                                          <p:attrName>ppt_x</p:attrName>
                                        </p:attrNameLst>
                                      </p:cBhvr>
                                      <p:tavLst>
                                        <p:tav tm="0">
                                          <p:val>
                                            <p:strVal val="1+#ppt_w/2"/>
                                          </p:val>
                                        </p:tav>
                                        <p:tav tm="100000">
                                          <p:val>
                                            <p:strVal val="#ppt_x"/>
                                          </p:val>
                                        </p:tav>
                                      </p:tavLst>
                                    </p:anim>
                                    <p:anim calcmode="lin" valueType="num">
                                      <p:cBhvr additive="base">
                                        <p:cTn id="38" dur="750" fill="hold"/>
                                        <p:tgtEl>
                                          <p:spTgt spid="5"/>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10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750" fill="hold"/>
                                        <p:tgtEl>
                                          <p:spTgt spid="22"/>
                                        </p:tgtEl>
                                        <p:attrNameLst>
                                          <p:attrName>ppt_x</p:attrName>
                                        </p:attrNameLst>
                                      </p:cBhvr>
                                      <p:tavLst>
                                        <p:tav tm="0">
                                          <p:val>
                                            <p:strVal val="1+#ppt_w/2"/>
                                          </p:val>
                                        </p:tav>
                                        <p:tav tm="100000">
                                          <p:val>
                                            <p:strVal val="#ppt_x"/>
                                          </p:val>
                                        </p:tav>
                                      </p:tavLst>
                                    </p:anim>
                                    <p:anim calcmode="lin" valueType="num">
                                      <p:cBhvr additive="base">
                                        <p:cTn id="42" dur="750" fill="hold"/>
                                        <p:tgtEl>
                                          <p:spTgt spid="22"/>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20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750" fill="hold"/>
                                        <p:tgtEl>
                                          <p:spTgt spid="26"/>
                                        </p:tgtEl>
                                        <p:attrNameLst>
                                          <p:attrName>ppt_x</p:attrName>
                                        </p:attrNameLst>
                                      </p:cBhvr>
                                      <p:tavLst>
                                        <p:tav tm="0">
                                          <p:val>
                                            <p:strVal val="1+#ppt_w/2"/>
                                          </p:val>
                                        </p:tav>
                                        <p:tav tm="100000">
                                          <p:val>
                                            <p:strVal val="#ppt_x"/>
                                          </p:val>
                                        </p:tav>
                                      </p:tavLst>
                                    </p:anim>
                                    <p:anim calcmode="lin" valueType="num">
                                      <p:cBhvr additive="base">
                                        <p:cTn id="46" dur="750" fill="hold"/>
                                        <p:tgtEl>
                                          <p:spTgt spid="26"/>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30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750" fill="hold"/>
                                        <p:tgtEl>
                                          <p:spTgt spid="30"/>
                                        </p:tgtEl>
                                        <p:attrNameLst>
                                          <p:attrName>ppt_x</p:attrName>
                                        </p:attrNameLst>
                                      </p:cBhvr>
                                      <p:tavLst>
                                        <p:tav tm="0">
                                          <p:val>
                                            <p:strVal val="1+#ppt_w/2"/>
                                          </p:val>
                                        </p:tav>
                                        <p:tav tm="100000">
                                          <p:val>
                                            <p:strVal val="#ppt_x"/>
                                          </p:val>
                                        </p:tav>
                                      </p:tavLst>
                                    </p:anim>
                                    <p:anim calcmode="lin" valueType="num">
                                      <p:cBhvr additive="base">
                                        <p:cTn id="50"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2" grpId="0" bldLvl="0" animBg="1"/>
      <p:bldP spid="26" grpId="0" bldLvl="0" animBg="1"/>
      <p:bldP spid="30" grpId="0" bldLvl="0" animBg="1"/>
      <p:bldP spid="18" grpId="0" bldLvl="0" animBg="1"/>
      <p:bldP spid="31" grpId="0"/>
      <p:bldP spid="31"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extBox 13"/>
          <p:cNvSpPr txBox="1"/>
          <p:nvPr/>
        </p:nvSpPr>
        <p:spPr>
          <a:xfrm>
            <a:off x="1705832" y="2942693"/>
            <a:ext cx="5870744" cy="778510"/>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4470" dirty="0">
                <a:solidFill>
                  <a:srgbClr val="15F2FA"/>
                </a:solidFill>
                <a:latin typeface="微软雅黑" panose="020B0503020204020204" charset="-122"/>
                <a:ea typeface="微软雅黑" panose="020B0503020204020204" charset="-122"/>
              </a:rPr>
              <a:t>明年工作计划</a:t>
            </a:r>
          </a:p>
        </p:txBody>
      </p:sp>
      <p:sp>
        <p:nvSpPr>
          <p:cNvPr id="3" name="TextBox 16"/>
          <p:cNvSpPr txBox="1"/>
          <p:nvPr/>
        </p:nvSpPr>
        <p:spPr>
          <a:xfrm>
            <a:off x="2211221" y="3721059"/>
            <a:ext cx="4859966" cy="414020"/>
          </a:xfrm>
          <a:prstGeom prst="rect">
            <a:avLst/>
          </a:prstGeom>
          <a:noFill/>
        </p:spPr>
        <p:txBody>
          <a:bodyPr wrap="square">
            <a:spAutoFit/>
          </a:bodyPr>
          <a:lstStyle/>
          <a:p>
            <a:pPr algn="ctr">
              <a:defRPr/>
            </a:pPr>
            <a:r>
              <a:rPr sz="1050" dirty="0">
                <a:solidFill>
                  <a:srgbClr val="15F2FA"/>
                </a:solidFill>
                <a:latin typeface="微软雅黑" panose="020B0503020204020204" charset="-122"/>
                <a:ea typeface="微软雅黑" panose="020B0503020204020204" charset="-122"/>
              </a:rPr>
              <a:t>您的内容打在这里，或者通过复制您的文本后，在此框中选择粘贴。您的内容打在这里，或者通过复制您的文本后，在此框中选择粘贴。</a:t>
            </a:r>
          </a:p>
        </p:txBody>
      </p:sp>
      <p:sp>
        <p:nvSpPr>
          <p:cNvPr id="4" name="Oval 5"/>
          <p:cNvSpPr>
            <a:spLocks noChangeArrowheads="1"/>
          </p:cNvSpPr>
          <p:nvPr/>
        </p:nvSpPr>
        <p:spPr bwMode="auto">
          <a:xfrm>
            <a:off x="3798189" y="1270600"/>
            <a:ext cx="1480264" cy="1486514"/>
          </a:xfrm>
          <a:prstGeom prst="ellipse">
            <a:avLst/>
          </a:prstGeom>
          <a:solidFill>
            <a:srgbClr val="15F2FA"/>
          </a:solidFill>
          <a:ln w="9525" cap="flat" cmpd="sng" algn="ctr">
            <a:noFill/>
            <a:prstDash val="solid"/>
            <a:round/>
            <a:headEnd type="none" w="med" len="med"/>
            <a:tailEnd type="none" w="med" len="med"/>
          </a:ln>
          <a:effectLst/>
        </p:spPr>
        <p:txBody>
          <a:bodyPr vert="horz" wrap="square" lIns="68132" tIns="34066" rIns="68132" bIns="34066" numCol="1" rtlCol="0" anchor="t" anchorCtr="0" compatLnSpc="1"/>
          <a:lstStyle/>
          <a:p>
            <a:endParaRPr lang="zh-CN" altLang="en-US" sz="960">
              <a:solidFill>
                <a:schemeClr val="tx1">
                  <a:lumMod val="75000"/>
                </a:schemeClr>
              </a:solidFill>
              <a:latin typeface="微软雅黑" panose="020B0503020204020204" charset="-122"/>
              <a:ea typeface="微软雅黑" panose="020B0503020204020204" charset="-122"/>
            </a:endParaRPr>
          </a:p>
        </p:txBody>
      </p:sp>
      <p:sp>
        <p:nvSpPr>
          <p:cNvPr id="5" name="Freeform 8"/>
          <p:cNvSpPr/>
          <p:nvPr/>
        </p:nvSpPr>
        <p:spPr bwMode="auto">
          <a:xfrm>
            <a:off x="3725271" y="2029786"/>
            <a:ext cx="1626101" cy="822947"/>
          </a:xfrm>
          <a:custGeom>
            <a:avLst/>
            <a:gdLst>
              <a:gd name="T0" fmla="*/ 3963 w 3963"/>
              <a:gd name="T1" fmla="*/ 0 h 1997"/>
              <a:gd name="T2" fmla="*/ 3963 w 3963"/>
              <a:gd name="T3" fmla="*/ 16 h 1997"/>
              <a:gd name="T4" fmla="*/ 1982 w 3963"/>
              <a:gd name="T5" fmla="*/ 1997 h 1997"/>
              <a:gd name="T6" fmla="*/ 0 w 3963"/>
              <a:gd name="T7" fmla="*/ 16 h 1997"/>
            </a:gdLst>
            <a:ahLst/>
            <a:cxnLst>
              <a:cxn ang="0">
                <a:pos x="T0" y="T1"/>
              </a:cxn>
              <a:cxn ang="0">
                <a:pos x="T2" y="T3"/>
              </a:cxn>
              <a:cxn ang="0">
                <a:pos x="T4" y="T5"/>
              </a:cxn>
              <a:cxn ang="0">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15F2FA"/>
            </a:solidFill>
            <a:prstDash val="dash"/>
            <a:round/>
          </a:ln>
          <a:extLst>
            <a:ext uri="{909E8E84-426E-40DD-AFC4-6F175D3DCCD1}">
              <a14:hiddenFill xmlns:a14="http://schemas.microsoft.com/office/drawing/2010/main">
                <a:solidFill>
                  <a:srgbClr val="15F2FA"/>
                </a:solidFill>
              </a14:hiddenFill>
            </a:ext>
          </a:extLst>
        </p:spPr>
        <p:txBody>
          <a:bodyPr/>
          <a:lstStyle/>
          <a:p>
            <a:endParaRPr lang="zh-CN" altLang="en-US" sz="960">
              <a:solidFill>
                <a:schemeClr val="tx1">
                  <a:lumMod val="75000"/>
                </a:schemeClr>
              </a:solidFill>
              <a:latin typeface="微软雅黑" panose="020B0503020204020204" charset="-122"/>
              <a:ea typeface="微软雅黑" panose="020B0503020204020204" charset="-122"/>
            </a:endParaRPr>
          </a:p>
        </p:txBody>
      </p:sp>
      <p:sp>
        <p:nvSpPr>
          <p:cNvPr id="6" name="Oval 9"/>
          <p:cNvSpPr>
            <a:spLocks noChangeArrowheads="1"/>
          </p:cNvSpPr>
          <p:nvPr/>
        </p:nvSpPr>
        <p:spPr bwMode="auto">
          <a:xfrm>
            <a:off x="5304750" y="2002291"/>
            <a:ext cx="91670" cy="91670"/>
          </a:xfrm>
          <a:prstGeom prst="ellipse">
            <a:avLst/>
          </a:prstGeom>
          <a:solidFill>
            <a:schemeClr val="bg2"/>
          </a:solidFill>
          <a:ln>
            <a:noFill/>
          </a:ln>
        </p:spPr>
        <p:txBody>
          <a:bodyPr/>
          <a:lstStyle/>
          <a:p>
            <a:endParaRPr lang="zh-CN" altLang="en-US" sz="960">
              <a:solidFill>
                <a:schemeClr val="tx1">
                  <a:lumMod val="75000"/>
                </a:schemeClr>
              </a:solidFill>
              <a:latin typeface="微软雅黑" panose="020B0503020204020204" charset="-122"/>
              <a:ea typeface="微软雅黑" panose="020B0503020204020204" charset="-122"/>
            </a:endParaRPr>
          </a:p>
        </p:txBody>
      </p:sp>
      <p:sp>
        <p:nvSpPr>
          <p:cNvPr id="7" name="Oval 10"/>
          <p:cNvSpPr>
            <a:spLocks noChangeArrowheads="1"/>
          </p:cNvSpPr>
          <p:nvPr/>
        </p:nvSpPr>
        <p:spPr bwMode="auto">
          <a:xfrm>
            <a:off x="3684354" y="2002291"/>
            <a:ext cx="90630" cy="91670"/>
          </a:xfrm>
          <a:prstGeom prst="ellipse">
            <a:avLst/>
          </a:prstGeom>
          <a:solidFill>
            <a:schemeClr val="bg2"/>
          </a:solidFill>
          <a:ln>
            <a:noFill/>
          </a:ln>
        </p:spPr>
        <p:txBody>
          <a:bodyPr/>
          <a:lstStyle/>
          <a:p>
            <a:endParaRPr lang="zh-CN" altLang="en-US" sz="960">
              <a:solidFill>
                <a:schemeClr val="tx1">
                  <a:lumMod val="75000"/>
                </a:schemeClr>
              </a:solidFill>
              <a:latin typeface="微软雅黑" panose="020B0503020204020204" charset="-122"/>
              <a:ea typeface="微软雅黑" panose="020B0503020204020204" charset="-122"/>
            </a:endParaRPr>
          </a:p>
        </p:txBody>
      </p:sp>
      <p:sp>
        <p:nvSpPr>
          <p:cNvPr id="8" name="TextBox 13"/>
          <p:cNvSpPr txBox="1">
            <a:spLocks noChangeArrowheads="1"/>
          </p:cNvSpPr>
          <p:nvPr/>
        </p:nvSpPr>
        <p:spPr bwMode="auto">
          <a:xfrm>
            <a:off x="3905259" y="1299746"/>
            <a:ext cx="1263758" cy="1100455"/>
          </a:xfrm>
          <a:prstGeom prst="rect">
            <a:avLst/>
          </a:prstGeom>
          <a:noFill/>
          <a:ln>
            <a:noFill/>
          </a:ln>
          <a:extLst>
            <a:ext uri="{909E8E84-426E-40DD-AFC4-6F175D3DCCD1}">
              <a14:hiddenFill xmlns:a14="http://schemas.microsoft.com/office/drawing/2010/main">
                <a:solidFill>
                  <a:srgbClr val="15F2FA"/>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6555" b="1" dirty="0">
                <a:solidFill>
                  <a:srgbClr val="0070C0"/>
                </a:solidFill>
                <a:latin typeface="微软雅黑" panose="020B0503020204020204" charset="-122"/>
                <a:ea typeface="微软雅黑" panose="020B0503020204020204" charset="-122"/>
              </a:rPr>
              <a:t>4</a:t>
            </a:r>
            <a:endParaRPr lang="en-US" altLang="en-US" sz="6555" b="1" dirty="0">
              <a:solidFill>
                <a:srgbClr val="0070C0"/>
              </a:solidFill>
              <a:latin typeface="微软雅黑" panose="020B0503020204020204" charset="-122"/>
              <a:ea typeface="微软雅黑" panose="020B0503020204020204" charset="-122"/>
            </a:endParaRPr>
          </a:p>
        </p:txBody>
      </p:sp>
      <p:sp>
        <p:nvSpPr>
          <p:cNvPr id="9" name="TextBox 13"/>
          <p:cNvSpPr txBox="1">
            <a:spLocks noChangeArrowheads="1"/>
          </p:cNvSpPr>
          <p:nvPr/>
        </p:nvSpPr>
        <p:spPr bwMode="auto">
          <a:xfrm>
            <a:off x="3905259" y="2202145"/>
            <a:ext cx="1263758" cy="420370"/>
          </a:xfrm>
          <a:prstGeom prst="rect">
            <a:avLst/>
          </a:prstGeom>
          <a:noFill/>
          <a:ln>
            <a:noFill/>
          </a:ln>
          <a:extLst>
            <a:ext uri="{909E8E84-426E-40DD-AFC4-6F175D3DCCD1}">
              <a14:hiddenFill xmlns:a14="http://schemas.microsoft.com/office/drawing/2010/main">
                <a:solidFill>
                  <a:srgbClr val="15F2FA"/>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135" b="1" dirty="0">
                <a:solidFill>
                  <a:srgbClr val="0070C0"/>
                </a:solidFill>
                <a:latin typeface="微软雅黑" panose="020B0503020204020204" charset="-122"/>
                <a:ea typeface="微软雅黑" panose="020B0503020204020204" charset="-122"/>
              </a:rPr>
              <a:t>过渡页</a:t>
            </a:r>
          </a:p>
        </p:txBody>
      </p:sp>
    </p:spTree>
  </p:cSld>
  <p:clrMapOvr>
    <a:masterClrMapping/>
  </p:clrMapOvr>
  <mc:AlternateContent xmlns:mc="http://schemas.openxmlformats.org/markup-compatibility/2006">
    <mc:Choice xmlns:p14="http://schemas.microsoft.com/office/powerpoint/2010/main" Requires="p14">
      <p:transition p14:dur="9" advTm="6338">
        <p:blinds dir="vert"/>
      </p:transition>
    </mc:Choice>
    <mc:Fallback>
      <p:transition advTm="6338">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3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300" fill="hold"/>
                                        <p:tgtEl>
                                          <p:spTgt spid="8"/>
                                        </p:tgtEl>
                                        <p:attrNameLst>
                                          <p:attrName>ppt_w</p:attrName>
                                        </p:attrNameLst>
                                      </p:cBhvr>
                                      <p:tavLst>
                                        <p:tav tm="0">
                                          <p:val>
                                            <p:fltVal val="0"/>
                                          </p:val>
                                        </p:tav>
                                        <p:tav tm="100000">
                                          <p:val>
                                            <p:strVal val="#ppt_w"/>
                                          </p:val>
                                        </p:tav>
                                      </p:tavLst>
                                    </p:anim>
                                    <p:anim calcmode="lin" valueType="num">
                                      <p:cBhvr>
                                        <p:cTn id="12" dur="300" fill="hold"/>
                                        <p:tgtEl>
                                          <p:spTgt spid="8"/>
                                        </p:tgtEl>
                                        <p:attrNameLst>
                                          <p:attrName>ppt_h</p:attrName>
                                        </p:attrNameLst>
                                      </p:cBhvr>
                                      <p:tavLst>
                                        <p:tav tm="0">
                                          <p:val>
                                            <p:fltVal val="0"/>
                                          </p:val>
                                        </p:tav>
                                        <p:tav tm="100000">
                                          <p:val>
                                            <p:strVal val="#ppt_h"/>
                                          </p:val>
                                        </p:tav>
                                      </p:tavLst>
                                    </p:anim>
                                    <p:anim calcmode="lin" valueType="num">
                                      <p:cBhvr>
                                        <p:cTn id="13" dur="300" fill="hold"/>
                                        <p:tgtEl>
                                          <p:spTgt spid="8"/>
                                        </p:tgtEl>
                                        <p:attrNameLst>
                                          <p:attrName>style.rotation</p:attrName>
                                        </p:attrNameLst>
                                      </p:cBhvr>
                                      <p:tavLst>
                                        <p:tav tm="0">
                                          <p:val>
                                            <p:fltVal val="90"/>
                                          </p:val>
                                        </p:tav>
                                        <p:tav tm="100000">
                                          <p:val>
                                            <p:fltVal val="0"/>
                                          </p:val>
                                        </p:tav>
                                      </p:tavLst>
                                    </p:anim>
                                    <p:animEffect transition="in" filter="fade">
                                      <p:cBhvr>
                                        <p:cTn id="14" dur="300"/>
                                        <p:tgtEl>
                                          <p:spTgt spid="8"/>
                                        </p:tgtEl>
                                      </p:cBhvr>
                                    </p:animEffect>
                                  </p:childTnLst>
                                </p:cTn>
                              </p:par>
                            </p:childTnLst>
                          </p:cTn>
                        </p:par>
                        <p:par>
                          <p:cTn id="15" fill="hold">
                            <p:stCondLst>
                              <p:cond delay="1500"/>
                            </p:stCondLst>
                            <p:childTnLst>
                              <p:par>
                                <p:cTn id="16" presetID="31"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300" fill="hold"/>
                                        <p:tgtEl>
                                          <p:spTgt spid="9"/>
                                        </p:tgtEl>
                                        <p:attrNameLst>
                                          <p:attrName>ppt_w</p:attrName>
                                        </p:attrNameLst>
                                      </p:cBhvr>
                                      <p:tavLst>
                                        <p:tav tm="0">
                                          <p:val>
                                            <p:fltVal val="0"/>
                                          </p:val>
                                        </p:tav>
                                        <p:tav tm="100000">
                                          <p:val>
                                            <p:strVal val="#ppt_w"/>
                                          </p:val>
                                        </p:tav>
                                      </p:tavLst>
                                    </p:anim>
                                    <p:anim calcmode="lin" valueType="num">
                                      <p:cBhvr>
                                        <p:cTn id="19" dur="300" fill="hold"/>
                                        <p:tgtEl>
                                          <p:spTgt spid="9"/>
                                        </p:tgtEl>
                                        <p:attrNameLst>
                                          <p:attrName>ppt_h</p:attrName>
                                        </p:attrNameLst>
                                      </p:cBhvr>
                                      <p:tavLst>
                                        <p:tav tm="0">
                                          <p:val>
                                            <p:fltVal val="0"/>
                                          </p:val>
                                        </p:tav>
                                        <p:tav tm="100000">
                                          <p:val>
                                            <p:strVal val="#ppt_h"/>
                                          </p:val>
                                        </p:tav>
                                      </p:tavLst>
                                    </p:anim>
                                    <p:anim calcmode="lin" valueType="num">
                                      <p:cBhvr>
                                        <p:cTn id="20" dur="300" fill="hold"/>
                                        <p:tgtEl>
                                          <p:spTgt spid="9"/>
                                        </p:tgtEl>
                                        <p:attrNameLst>
                                          <p:attrName>style.rotation</p:attrName>
                                        </p:attrNameLst>
                                      </p:cBhvr>
                                      <p:tavLst>
                                        <p:tav tm="0">
                                          <p:val>
                                            <p:fltVal val="90"/>
                                          </p:val>
                                        </p:tav>
                                        <p:tav tm="100000">
                                          <p:val>
                                            <p:fltVal val="0"/>
                                          </p:val>
                                        </p:tav>
                                      </p:tavLst>
                                    </p:anim>
                                    <p:animEffect transition="in" filter="fade">
                                      <p:cBhvr>
                                        <p:cTn id="21" dur="300"/>
                                        <p:tgtEl>
                                          <p:spTgt spid="9"/>
                                        </p:tgtEl>
                                      </p:cBhvr>
                                    </p:animEffec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2000"/>
                            </p:stCondLst>
                            <p:childTnLst>
                              <p:par>
                                <p:cTn id="29" presetID="37" presetClass="path" presetSubtype="0" accel="50000" decel="50000" fill="hold" grpId="1" nodeType="afterEffect">
                                  <p:stCondLst>
                                    <p:cond delay="0"/>
                                  </p:stCondLst>
                                  <p:childTnLst>
                                    <p:animMotion origin="layout" path="M -3.33333E-6 2.22222E-6 L -0.00312 0.04328 L -0.01614 0.09305 C -0.02422 0.10926 -0.03776 0.13009 -0.05 0.14097 C -0.06198 0.15208 -0.07382 0.16018 -0.08776 0.15949 C -0.10755 0.15949 -0.12174 0.14815 -0.13359 0.13773 C -0.14557 0.12731 -0.15299 0.11203 -0.15976 0.09676 L -0.17461 0.04629 L -0.17955 2.22222E-6 " pathEditMode="relative" rAng="0" ptsTypes="AAAAAAAAA">
                                      <p:cBhvr>
                                        <p:cTn id="30" dur="1000" spd="-99900" fill="hold"/>
                                        <p:tgtEl>
                                          <p:spTgt spid="6"/>
                                        </p:tgtEl>
                                        <p:attrNameLst>
                                          <p:attrName>ppt_x</p:attrName>
                                          <p:attrName>ppt_y</p:attrName>
                                        </p:attrNameLst>
                                      </p:cBhvr>
                                      <p:rCtr x="-8984" y="7963"/>
                                    </p:animMotion>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1000"/>
                                        <p:tgtEl>
                                          <p:spTgt spid="5"/>
                                        </p:tgtEl>
                                      </p:cBhvr>
                                    </p:animEffect>
                                  </p:childTnLst>
                                </p:cTn>
                              </p:par>
                            </p:childTnLst>
                          </p:cTn>
                        </p:par>
                        <p:par>
                          <p:cTn id="35" fill="hold">
                            <p:stCondLst>
                              <p:cond delay="4000"/>
                            </p:stCondLst>
                            <p:childTnLst>
                              <p:par>
                                <p:cTn id="36" presetID="22" presetClass="entr" presetSubtype="8"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600"/>
                                        <p:tgtEl>
                                          <p:spTgt spid="2"/>
                                        </p:tgtEl>
                                      </p:cBhvr>
                                    </p:animEffect>
                                  </p:childTnLst>
                                </p:cTn>
                              </p:par>
                            </p:childTnLst>
                          </p:cTn>
                        </p:par>
                        <p:par>
                          <p:cTn id="39" fill="hold">
                            <p:stCondLst>
                              <p:cond delay="5000"/>
                            </p:stCondLst>
                            <p:childTnLst>
                              <p:par>
                                <p:cTn id="40" presetID="22" presetClass="entr" presetSubtype="1" fill="hold" grpId="0"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up)">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bldLvl="0" animBg="1" autoUpdateAnimBg="0"/>
      <p:bldP spid="5" grpId="0" bldLvl="0" animBg="1"/>
      <p:bldP spid="6" grpId="0" bldLvl="0" animBg="1" autoUpdateAnimBg="0"/>
      <p:bldP spid="6" grpId="1" bldLvl="0" animBg="1" autoUpdateAnimBg="0"/>
      <p:bldP spid="7" grpId="0" bldLvl="0" animBg="1" autoUpdateAnimBg="0"/>
      <p:bldP spid="8" grpId="0" autoUpdateAnimBg="0"/>
      <p:bldP spid="9"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1D72F1"/>
            </a:gs>
            <a:gs pos="69000">
              <a:srgbClr val="00092A"/>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0" name="Shape 1545"/>
          <p:cNvSpPr/>
          <p:nvPr/>
        </p:nvSpPr>
        <p:spPr>
          <a:xfrm>
            <a:off x="1873510" y="170524"/>
            <a:ext cx="5397725" cy="368935"/>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400" b="1" kern="0" dirty="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rPr>
              <a:t>2017明年工作计划</a:t>
            </a:r>
          </a:p>
        </p:txBody>
      </p:sp>
      <p:sp>
        <p:nvSpPr>
          <p:cNvPr id="41" name="Shape 1546"/>
          <p:cNvSpPr/>
          <p:nvPr/>
        </p:nvSpPr>
        <p:spPr>
          <a:xfrm>
            <a:off x="2653703" y="525757"/>
            <a:ext cx="3837339" cy="168910"/>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100" kern="0" dirty="0">
                <a:solidFill>
                  <a:srgbClr val="15F2FA"/>
                </a:solidFill>
                <a:latin typeface="微软雅黑" panose="020B0503020204020204" charset="-122"/>
                <a:ea typeface="微软雅黑" panose="020B0503020204020204" charset="-122"/>
              </a:rPr>
              <a:t>Put your Amazing Sub Title Here</a:t>
            </a:r>
          </a:p>
        </p:txBody>
      </p:sp>
      <p:grpSp>
        <p:nvGrpSpPr>
          <p:cNvPr id="7" name="组合 6"/>
          <p:cNvGrpSpPr/>
          <p:nvPr/>
        </p:nvGrpSpPr>
        <p:grpSpPr>
          <a:xfrm>
            <a:off x="4139952" y="1852089"/>
            <a:ext cx="4032448" cy="576064"/>
            <a:chOff x="5519936" y="2084851"/>
            <a:chExt cx="5376597" cy="768085"/>
          </a:xfrm>
        </p:grpSpPr>
        <p:sp>
          <p:nvSpPr>
            <p:cNvPr id="3" name="矩形 2"/>
            <p:cNvSpPr/>
            <p:nvPr/>
          </p:nvSpPr>
          <p:spPr>
            <a:xfrm>
              <a:off x="5519936" y="2084851"/>
              <a:ext cx="5376597" cy="768085"/>
            </a:xfrm>
            <a:prstGeom prst="rect">
              <a:avLst/>
            </a:prstGeom>
            <a:noFill/>
            <a:ln w="38100">
              <a:solidFill>
                <a:srgbClr val="15F2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latin typeface="微软雅黑" panose="020B0503020204020204" charset="-122"/>
                <a:ea typeface="微软雅黑" panose="020B0503020204020204" charset="-122"/>
              </a:endParaRPr>
            </a:p>
          </p:txBody>
        </p:sp>
        <p:sp>
          <p:nvSpPr>
            <p:cNvPr id="20" name="文本框 8"/>
            <p:cNvSpPr txBox="1"/>
            <p:nvPr/>
          </p:nvSpPr>
          <p:spPr>
            <a:xfrm>
              <a:off x="6765590" y="2212413"/>
              <a:ext cx="2885289" cy="542713"/>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b="1" dirty="0">
                  <a:solidFill>
                    <a:srgbClr val="15F2FA"/>
                  </a:solidFill>
                  <a:latin typeface="微软雅黑" panose="020B0503020204020204" charset="-122"/>
                  <a:ea typeface="微软雅黑" panose="020B0503020204020204" charset="-122"/>
                </a:rPr>
                <a:t>请在此输入你的标题</a:t>
              </a:r>
            </a:p>
            <a:p>
              <a:r>
                <a:rPr lang="zh-CN" altLang="en-US" sz="1000" dirty="0">
                  <a:solidFill>
                    <a:srgbClr val="15F2FA"/>
                  </a:solidFill>
                  <a:latin typeface="微软雅黑" panose="020B0503020204020204" charset="-122"/>
                  <a:ea typeface="微软雅黑" panose="020B0503020204020204" charset="-122"/>
                </a:rPr>
                <a:t>请在此粘贴或者输入你的文字内容</a:t>
              </a:r>
            </a:p>
          </p:txBody>
        </p:sp>
        <p:grpSp>
          <p:nvGrpSpPr>
            <p:cNvPr id="21" name="组合 20"/>
            <p:cNvGrpSpPr/>
            <p:nvPr/>
          </p:nvGrpSpPr>
          <p:grpSpPr>
            <a:xfrm>
              <a:off x="5733070" y="2149184"/>
              <a:ext cx="545940" cy="674683"/>
              <a:chOff x="5432828" y="3012686"/>
              <a:chExt cx="272405" cy="336643"/>
            </a:xfrm>
            <a:solidFill>
              <a:schemeClr val="bg1"/>
            </a:solidFill>
          </p:grpSpPr>
          <p:sp>
            <p:nvSpPr>
              <p:cNvPr id="22" name="Rectangle 94"/>
              <p:cNvSpPr>
                <a:spLocks noChangeArrowheads="1"/>
              </p:cNvSpPr>
              <p:nvPr/>
            </p:nvSpPr>
            <p:spPr bwMode="auto">
              <a:xfrm>
                <a:off x="5622999" y="3012686"/>
                <a:ext cx="53967" cy="1618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23" name="Rectangle 95"/>
              <p:cNvSpPr>
                <a:spLocks noChangeArrowheads="1"/>
              </p:cNvSpPr>
              <p:nvPr/>
            </p:nvSpPr>
            <p:spPr bwMode="auto">
              <a:xfrm>
                <a:off x="5622999" y="3012686"/>
                <a:ext cx="53967" cy="1618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24" name="Rectangle 96"/>
              <p:cNvSpPr>
                <a:spLocks noChangeArrowheads="1"/>
              </p:cNvSpPr>
              <p:nvPr/>
            </p:nvSpPr>
            <p:spPr bwMode="auto">
              <a:xfrm>
                <a:off x="5622999" y="3012686"/>
                <a:ext cx="53967" cy="1618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25" name="Rectangle 97"/>
              <p:cNvSpPr>
                <a:spLocks noChangeArrowheads="1"/>
              </p:cNvSpPr>
              <p:nvPr/>
            </p:nvSpPr>
            <p:spPr bwMode="auto">
              <a:xfrm>
                <a:off x="5622999" y="3012686"/>
                <a:ext cx="53967" cy="161898"/>
              </a:xfrm>
              <a:prstGeom prst="rect">
                <a:avLst/>
              </a:prstGeom>
              <a:solidFill>
                <a:srgbClr val="15F2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26" name="Rectangle 98"/>
              <p:cNvSpPr>
                <a:spLocks noChangeArrowheads="1"/>
              </p:cNvSpPr>
              <p:nvPr/>
            </p:nvSpPr>
            <p:spPr bwMode="auto">
              <a:xfrm>
                <a:off x="5458527" y="3012686"/>
                <a:ext cx="53967" cy="1618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27" name="Rectangle 99"/>
              <p:cNvSpPr>
                <a:spLocks noChangeArrowheads="1"/>
              </p:cNvSpPr>
              <p:nvPr/>
            </p:nvSpPr>
            <p:spPr bwMode="auto">
              <a:xfrm>
                <a:off x="5458527" y="3012686"/>
                <a:ext cx="53967" cy="1618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28" name="Rectangle 100"/>
              <p:cNvSpPr>
                <a:spLocks noChangeArrowheads="1"/>
              </p:cNvSpPr>
              <p:nvPr/>
            </p:nvSpPr>
            <p:spPr bwMode="auto">
              <a:xfrm>
                <a:off x="5458527" y="3012686"/>
                <a:ext cx="53967" cy="1618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29" name="Rectangle 101"/>
              <p:cNvSpPr>
                <a:spLocks noChangeArrowheads="1"/>
              </p:cNvSpPr>
              <p:nvPr/>
            </p:nvSpPr>
            <p:spPr bwMode="auto">
              <a:xfrm>
                <a:off x="5458527" y="3012686"/>
                <a:ext cx="53967" cy="161898"/>
              </a:xfrm>
              <a:prstGeom prst="rect">
                <a:avLst/>
              </a:prstGeom>
              <a:solidFill>
                <a:srgbClr val="15F2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30" name="Freeform 102"/>
              <p:cNvSpPr/>
              <p:nvPr/>
            </p:nvSpPr>
            <p:spPr bwMode="auto">
              <a:xfrm>
                <a:off x="5432828" y="3089779"/>
                <a:ext cx="272405" cy="259550"/>
              </a:xfrm>
              <a:custGeom>
                <a:avLst/>
                <a:gdLst>
                  <a:gd name="T0" fmla="*/ 53 w 106"/>
                  <a:gd name="T1" fmla="*/ 0 h 101"/>
                  <a:gd name="T2" fmla="*/ 66 w 106"/>
                  <a:gd name="T3" fmla="*/ 38 h 101"/>
                  <a:gd name="T4" fmla="*/ 106 w 106"/>
                  <a:gd name="T5" fmla="*/ 39 h 101"/>
                  <a:gd name="T6" fmla="*/ 74 w 106"/>
                  <a:gd name="T7" fmla="*/ 63 h 101"/>
                  <a:gd name="T8" fmla="*/ 85 w 106"/>
                  <a:gd name="T9" fmla="*/ 101 h 101"/>
                  <a:gd name="T10" fmla="*/ 53 w 106"/>
                  <a:gd name="T11" fmla="*/ 78 h 101"/>
                  <a:gd name="T12" fmla="*/ 20 w 106"/>
                  <a:gd name="T13" fmla="*/ 101 h 101"/>
                  <a:gd name="T14" fmla="*/ 31 w 106"/>
                  <a:gd name="T15" fmla="*/ 63 h 101"/>
                  <a:gd name="T16" fmla="*/ 0 w 106"/>
                  <a:gd name="T17" fmla="*/ 39 h 101"/>
                  <a:gd name="T18" fmla="*/ 39 w 106"/>
                  <a:gd name="T19" fmla="*/ 38 h 101"/>
                  <a:gd name="T20" fmla="*/ 53 w 106"/>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01">
                    <a:moveTo>
                      <a:pt x="53" y="0"/>
                    </a:moveTo>
                    <a:lnTo>
                      <a:pt x="66" y="38"/>
                    </a:lnTo>
                    <a:lnTo>
                      <a:pt x="106" y="39"/>
                    </a:lnTo>
                    <a:lnTo>
                      <a:pt x="74" y="63"/>
                    </a:lnTo>
                    <a:lnTo>
                      <a:pt x="85" y="101"/>
                    </a:lnTo>
                    <a:lnTo>
                      <a:pt x="53" y="78"/>
                    </a:lnTo>
                    <a:lnTo>
                      <a:pt x="20" y="101"/>
                    </a:lnTo>
                    <a:lnTo>
                      <a:pt x="31" y="63"/>
                    </a:lnTo>
                    <a:lnTo>
                      <a:pt x="0" y="39"/>
                    </a:lnTo>
                    <a:lnTo>
                      <a:pt x="39" y="38"/>
                    </a:lnTo>
                    <a:lnTo>
                      <a:pt x="5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31" name="Freeform 103"/>
              <p:cNvSpPr/>
              <p:nvPr/>
            </p:nvSpPr>
            <p:spPr bwMode="auto">
              <a:xfrm>
                <a:off x="5432828" y="3089779"/>
                <a:ext cx="272405" cy="259550"/>
              </a:xfrm>
              <a:custGeom>
                <a:avLst/>
                <a:gdLst>
                  <a:gd name="T0" fmla="*/ 53 w 106"/>
                  <a:gd name="T1" fmla="*/ 0 h 101"/>
                  <a:gd name="T2" fmla="*/ 66 w 106"/>
                  <a:gd name="T3" fmla="*/ 38 h 101"/>
                  <a:gd name="T4" fmla="*/ 106 w 106"/>
                  <a:gd name="T5" fmla="*/ 39 h 101"/>
                  <a:gd name="T6" fmla="*/ 74 w 106"/>
                  <a:gd name="T7" fmla="*/ 63 h 101"/>
                  <a:gd name="T8" fmla="*/ 85 w 106"/>
                  <a:gd name="T9" fmla="*/ 101 h 101"/>
                  <a:gd name="T10" fmla="*/ 53 w 106"/>
                  <a:gd name="T11" fmla="*/ 78 h 101"/>
                  <a:gd name="T12" fmla="*/ 20 w 106"/>
                  <a:gd name="T13" fmla="*/ 101 h 101"/>
                  <a:gd name="T14" fmla="*/ 31 w 106"/>
                  <a:gd name="T15" fmla="*/ 63 h 101"/>
                  <a:gd name="T16" fmla="*/ 0 w 106"/>
                  <a:gd name="T17" fmla="*/ 39 h 101"/>
                  <a:gd name="T18" fmla="*/ 39 w 106"/>
                  <a:gd name="T19" fmla="*/ 38 h 101"/>
                  <a:gd name="T20" fmla="*/ 53 w 106"/>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01">
                    <a:moveTo>
                      <a:pt x="53" y="0"/>
                    </a:moveTo>
                    <a:lnTo>
                      <a:pt x="66" y="38"/>
                    </a:lnTo>
                    <a:lnTo>
                      <a:pt x="106" y="39"/>
                    </a:lnTo>
                    <a:lnTo>
                      <a:pt x="74" y="63"/>
                    </a:lnTo>
                    <a:lnTo>
                      <a:pt x="85" y="101"/>
                    </a:lnTo>
                    <a:lnTo>
                      <a:pt x="53" y="78"/>
                    </a:lnTo>
                    <a:lnTo>
                      <a:pt x="20" y="101"/>
                    </a:lnTo>
                    <a:lnTo>
                      <a:pt x="31" y="63"/>
                    </a:lnTo>
                    <a:lnTo>
                      <a:pt x="0" y="39"/>
                    </a:lnTo>
                    <a:lnTo>
                      <a:pt x="39" y="38"/>
                    </a:lnTo>
                    <a:lnTo>
                      <a:pt x="53" y="0"/>
                    </a:lnTo>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32" name="Rectangle 104"/>
              <p:cNvSpPr>
                <a:spLocks noChangeArrowheads="1"/>
              </p:cNvSpPr>
              <p:nvPr/>
            </p:nvSpPr>
            <p:spPr bwMode="auto">
              <a:xfrm>
                <a:off x="5540763" y="3012686"/>
                <a:ext cx="53967" cy="1207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33" name="Rectangle 105"/>
              <p:cNvSpPr>
                <a:spLocks noChangeArrowheads="1"/>
              </p:cNvSpPr>
              <p:nvPr/>
            </p:nvSpPr>
            <p:spPr bwMode="auto">
              <a:xfrm>
                <a:off x="5540763" y="3012686"/>
                <a:ext cx="53967" cy="1207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34" name="Freeform 106"/>
              <p:cNvSpPr/>
              <p:nvPr/>
            </p:nvSpPr>
            <p:spPr bwMode="auto">
              <a:xfrm>
                <a:off x="5540763" y="3012686"/>
                <a:ext cx="53967" cy="120780"/>
              </a:xfrm>
              <a:custGeom>
                <a:avLst/>
                <a:gdLst>
                  <a:gd name="T0" fmla="*/ 21 w 21"/>
                  <a:gd name="T1" fmla="*/ 0 h 47"/>
                  <a:gd name="T2" fmla="*/ 0 w 21"/>
                  <a:gd name="T3" fmla="*/ 0 h 47"/>
                  <a:gd name="T4" fmla="*/ 0 w 21"/>
                  <a:gd name="T5" fmla="*/ 47 h 47"/>
                  <a:gd name="T6" fmla="*/ 11 w 21"/>
                  <a:gd name="T7" fmla="*/ 16 h 47"/>
                  <a:gd name="T8" fmla="*/ 21 w 21"/>
                  <a:gd name="T9" fmla="*/ 47 h 47"/>
                  <a:gd name="T10" fmla="*/ 21 w 21"/>
                  <a:gd name="T11" fmla="*/ 0 h 47"/>
                </a:gdLst>
                <a:ahLst/>
                <a:cxnLst>
                  <a:cxn ang="0">
                    <a:pos x="T0" y="T1"/>
                  </a:cxn>
                  <a:cxn ang="0">
                    <a:pos x="T2" y="T3"/>
                  </a:cxn>
                  <a:cxn ang="0">
                    <a:pos x="T4" y="T5"/>
                  </a:cxn>
                  <a:cxn ang="0">
                    <a:pos x="T6" y="T7"/>
                  </a:cxn>
                  <a:cxn ang="0">
                    <a:pos x="T8" y="T9"/>
                  </a:cxn>
                  <a:cxn ang="0">
                    <a:pos x="T10" y="T11"/>
                  </a:cxn>
                </a:cxnLst>
                <a:rect l="0" t="0" r="r" b="b"/>
                <a:pathLst>
                  <a:path w="21" h="47">
                    <a:moveTo>
                      <a:pt x="21" y="0"/>
                    </a:moveTo>
                    <a:lnTo>
                      <a:pt x="0" y="0"/>
                    </a:lnTo>
                    <a:lnTo>
                      <a:pt x="0" y="47"/>
                    </a:lnTo>
                    <a:lnTo>
                      <a:pt x="11" y="16"/>
                    </a:lnTo>
                    <a:lnTo>
                      <a:pt x="21" y="47"/>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35" name="Freeform 107"/>
              <p:cNvSpPr/>
              <p:nvPr/>
            </p:nvSpPr>
            <p:spPr bwMode="auto">
              <a:xfrm>
                <a:off x="5540763" y="3012686"/>
                <a:ext cx="53967" cy="120780"/>
              </a:xfrm>
              <a:custGeom>
                <a:avLst/>
                <a:gdLst>
                  <a:gd name="T0" fmla="*/ 21 w 21"/>
                  <a:gd name="T1" fmla="*/ 0 h 47"/>
                  <a:gd name="T2" fmla="*/ 0 w 21"/>
                  <a:gd name="T3" fmla="*/ 0 h 47"/>
                  <a:gd name="T4" fmla="*/ 0 w 21"/>
                  <a:gd name="T5" fmla="*/ 47 h 47"/>
                  <a:gd name="T6" fmla="*/ 11 w 21"/>
                  <a:gd name="T7" fmla="*/ 16 h 47"/>
                  <a:gd name="T8" fmla="*/ 21 w 21"/>
                  <a:gd name="T9" fmla="*/ 47 h 47"/>
                  <a:gd name="T10" fmla="*/ 21 w 21"/>
                  <a:gd name="T11" fmla="*/ 0 h 47"/>
                </a:gdLst>
                <a:ahLst/>
                <a:cxnLst>
                  <a:cxn ang="0">
                    <a:pos x="T0" y="T1"/>
                  </a:cxn>
                  <a:cxn ang="0">
                    <a:pos x="T2" y="T3"/>
                  </a:cxn>
                  <a:cxn ang="0">
                    <a:pos x="T4" y="T5"/>
                  </a:cxn>
                  <a:cxn ang="0">
                    <a:pos x="T6" y="T7"/>
                  </a:cxn>
                  <a:cxn ang="0">
                    <a:pos x="T8" y="T9"/>
                  </a:cxn>
                  <a:cxn ang="0">
                    <a:pos x="T10" y="T11"/>
                  </a:cxn>
                </a:cxnLst>
                <a:rect l="0" t="0" r="r" b="b"/>
                <a:pathLst>
                  <a:path w="21" h="47">
                    <a:moveTo>
                      <a:pt x="21" y="0"/>
                    </a:moveTo>
                    <a:lnTo>
                      <a:pt x="0" y="0"/>
                    </a:lnTo>
                    <a:lnTo>
                      <a:pt x="0" y="47"/>
                    </a:lnTo>
                    <a:lnTo>
                      <a:pt x="11" y="16"/>
                    </a:lnTo>
                    <a:lnTo>
                      <a:pt x="21" y="47"/>
                    </a:lnTo>
                    <a:lnTo>
                      <a:pt x="21" y="0"/>
                    </a:lnTo>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grpSp>
      </p:grpSp>
      <p:grpSp>
        <p:nvGrpSpPr>
          <p:cNvPr id="8" name="组合 7"/>
          <p:cNvGrpSpPr/>
          <p:nvPr/>
        </p:nvGrpSpPr>
        <p:grpSpPr>
          <a:xfrm>
            <a:off x="4139952" y="2493927"/>
            <a:ext cx="4032448" cy="576064"/>
            <a:chOff x="5519936" y="2940635"/>
            <a:chExt cx="5376597" cy="768085"/>
          </a:xfrm>
        </p:grpSpPr>
        <p:sp>
          <p:nvSpPr>
            <p:cNvPr id="17" name="矩形 16"/>
            <p:cNvSpPr/>
            <p:nvPr/>
          </p:nvSpPr>
          <p:spPr>
            <a:xfrm>
              <a:off x="5519936" y="2940635"/>
              <a:ext cx="5376597" cy="768085"/>
            </a:xfrm>
            <a:prstGeom prst="rect">
              <a:avLst/>
            </a:prstGeom>
            <a:noFill/>
            <a:ln w="38100">
              <a:solidFill>
                <a:srgbClr val="15F2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latin typeface="微软雅黑" panose="020B0503020204020204" charset="-122"/>
                <a:ea typeface="微软雅黑" panose="020B0503020204020204" charset="-122"/>
              </a:endParaRPr>
            </a:p>
          </p:txBody>
        </p:sp>
        <p:grpSp>
          <p:nvGrpSpPr>
            <p:cNvPr id="36" name="组合 35"/>
            <p:cNvGrpSpPr/>
            <p:nvPr/>
          </p:nvGrpSpPr>
          <p:grpSpPr>
            <a:xfrm>
              <a:off x="5724184" y="3024874"/>
              <a:ext cx="572573" cy="618197"/>
              <a:chOff x="6702340" y="1154718"/>
              <a:chExt cx="354642" cy="382901"/>
            </a:xfrm>
            <a:solidFill>
              <a:schemeClr val="bg1"/>
            </a:solidFill>
          </p:grpSpPr>
          <p:sp>
            <p:nvSpPr>
              <p:cNvPr id="37" name="Freeform 29"/>
              <p:cNvSpPr>
                <a:spLocks noEditPoints="1"/>
              </p:cNvSpPr>
              <p:nvPr/>
            </p:nvSpPr>
            <p:spPr bwMode="auto">
              <a:xfrm>
                <a:off x="6702340" y="1154718"/>
                <a:ext cx="272405" cy="272399"/>
              </a:xfrm>
              <a:custGeom>
                <a:avLst/>
                <a:gdLst>
                  <a:gd name="T0" fmla="*/ 114 w 120"/>
                  <a:gd name="T1" fmla="*/ 70 h 120"/>
                  <a:gd name="T2" fmla="*/ 120 w 120"/>
                  <a:gd name="T3" fmla="*/ 64 h 120"/>
                  <a:gd name="T4" fmla="*/ 120 w 120"/>
                  <a:gd name="T5" fmla="*/ 56 h 120"/>
                  <a:gd name="T6" fmla="*/ 114 w 120"/>
                  <a:gd name="T7" fmla="*/ 50 h 120"/>
                  <a:gd name="T8" fmla="*/ 110 w 120"/>
                  <a:gd name="T9" fmla="*/ 50 h 120"/>
                  <a:gd name="T10" fmla="*/ 102 w 120"/>
                  <a:gd name="T11" fmla="*/ 45 h 120"/>
                  <a:gd name="T12" fmla="*/ 102 w 120"/>
                  <a:gd name="T13" fmla="*/ 32 h 120"/>
                  <a:gd name="T14" fmla="*/ 105 w 120"/>
                  <a:gd name="T15" fmla="*/ 29 h 120"/>
                  <a:gd name="T16" fmla="*/ 105 w 120"/>
                  <a:gd name="T17" fmla="*/ 20 h 120"/>
                  <a:gd name="T18" fmla="*/ 100 w 120"/>
                  <a:gd name="T19" fmla="*/ 15 h 120"/>
                  <a:gd name="T20" fmla="*/ 91 w 120"/>
                  <a:gd name="T21" fmla="*/ 15 h 120"/>
                  <a:gd name="T22" fmla="*/ 88 w 120"/>
                  <a:gd name="T23" fmla="*/ 18 h 120"/>
                  <a:gd name="T24" fmla="*/ 79 w 120"/>
                  <a:gd name="T25" fmla="*/ 20 h 120"/>
                  <a:gd name="T26" fmla="*/ 70 w 120"/>
                  <a:gd name="T27" fmla="*/ 10 h 120"/>
                  <a:gd name="T28" fmla="*/ 70 w 120"/>
                  <a:gd name="T29" fmla="*/ 6 h 120"/>
                  <a:gd name="T30" fmla="*/ 64 w 120"/>
                  <a:gd name="T31" fmla="*/ 0 h 120"/>
                  <a:gd name="T32" fmla="*/ 56 w 120"/>
                  <a:gd name="T33" fmla="*/ 0 h 120"/>
                  <a:gd name="T34" fmla="*/ 50 w 120"/>
                  <a:gd name="T35" fmla="*/ 6 h 120"/>
                  <a:gd name="T36" fmla="*/ 50 w 120"/>
                  <a:gd name="T37" fmla="*/ 10 h 120"/>
                  <a:gd name="T38" fmla="*/ 45 w 120"/>
                  <a:gd name="T39" fmla="*/ 18 h 120"/>
                  <a:gd name="T40" fmla="*/ 32 w 120"/>
                  <a:gd name="T41" fmla="*/ 18 h 120"/>
                  <a:gd name="T42" fmla="*/ 29 w 120"/>
                  <a:gd name="T43" fmla="*/ 15 h 120"/>
                  <a:gd name="T44" fmla="*/ 20 w 120"/>
                  <a:gd name="T45" fmla="*/ 15 h 120"/>
                  <a:gd name="T46" fmla="*/ 15 w 120"/>
                  <a:gd name="T47" fmla="*/ 20 h 120"/>
                  <a:gd name="T48" fmla="*/ 15 w 120"/>
                  <a:gd name="T49" fmla="*/ 29 h 120"/>
                  <a:gd name="T50" fmla="*/ 18 w 120"/>
                  <a:gd name="T51" fmla="*/ 32 h 120"/>
                  <a:gd name="T52" fmla="*/ 20 w 120"/>
                  <a:gd name="T53" fmla="*/ 41 h 120"/>
                  <a:gd name="T54" fmla="*/ 10 w 120"/>
                  <a:gd name="T55" fmla="*/ 50 h 120"/>
                  <a:gd name="T56" fmla="*/ 6 w 120"/>
                  <a:gd name="T57" fmla="*/ 50 h 120"/>
                  <a:gd name="T58" fmla="*/ 0 w 120"/>
                  <a:gd name="T59" fmla="*/ 56 h 120"/>
                  <a:gd name="T60" fmla="*/ 0 w 120"/>
                  <a:gd name="T61" fmla="*/ 64 h 120"/>
                  <a:gd name="T62" fmla="*/ 6 w 120"/>
                  <a:gd name="T63" fmla="*/ 70 h 120"/>
                  <a:gd name="T64" fmla="*/ 10 w 120"/>
                  <a:gd name="T65" fmla="*/ 70 h 120"/>
                  <a:gd name="T66" fmla="*/ 18 w 120"/>
                  <a:gd name="T67" fmla="*/ 75 h 120"/>
                  <a:gd name="T68" fmla="*/ 18 w 120"/>
                  <a:gd name="T69" fmla="*/ 88 h 120"/>
                  <a:gd name="T70" fmla="*/ 15 w 120"/>
                  <a:gd name="T71" fmla="*/ 91 h 120"/>
                  <a:gd name="T72" fmla="*/ 15 w 120"/>
                  <a:gd name="T73" fmla="*/ 100 h 120"/>
                  <a:gd name="T74" fmla="*/ 20 w 120"/>
                  <a:gd name="T75" fmla="*/ 105 h 120"/>
                  <a:gd name="T76" fmla="*/ 29 w 120"/>
                  <a:gd name="T77" fmla="*/ 105 h 120"/>
                  <a:gd name="T78" fmla="*/ 32 w 120"/>
                  <a:gd name="T79" fmla="*/ 102 h 120"/>
                  <a:gd name="T80" fmla="*/ 41 w 120"/>
                  <a:gd name="T81" fmla="*/ 100 h 120"/>
                  <a:gd name="T82" fmla="*/ 50 w 120"/>
                  <a:gd name="T83" fmla="*/ 110 h 120"/>
                  <a:gd name="T84" fmla="*/ 50 w 120"/>
                  <a:gd name="T85" fmla="*/ 114 h 120"/>
                  <a:gd name="T86" fmla="*/ 56 w 120"/>
                  <a:gd name="T87" fmla="*/ 120 h 120"/>
                  <a:gd name="T88" fmla="*/ 64 w 120"/>
                  <a:gd name="T89" fmla="*/ 120 h 120"/>
                  <a:gd name="T90" fmla="*/ 70 w 120"/>
                  <a:gd name="T91" fmla="*/ 114 h 120"/>
                  <a:gd name="T92" fmla="*/ 70 w 120"/>
                  <a:gd name="T93" fmla="*/ 110 h 120"/>
                  <a:gd name="T94" fmla="*/ 75 w 120"/>
                  <a:gd name="T95" fmla="*/ 102 h 120"/>
                  <a:gd name="T96" fmla="*/ 88 w 120"/>
                  <a:gd name="T97" fmla="*/ 102 h 120"/>
                  <a:gd name="T98" fmla="*/ 91 w 120"/>
                  <a:gd name="T99" fmla="*/ 105 h 120"/>
                  <a:gd name="T100" fmla="*/ 100 w 120"/>
                  <a:gd name="T101" fmla="*/ 105 h 120"/>
                  <a:gd name="T102" fmla="*/ 105 w 120"/>
                  <a:gd name="T103" fmla="*/ 100 h 120"/>
                  <a:gd name="T104" fmla="*/ 105 w 120"/>
                  <a:gd name="T105" fmla="*/ 91 h 120"/>
                  <a:gd name="T106" fmla="*/ 102 w 120"/>
                  <a:gd name="T107" fmla="*/ 88 h 120"/>
                  <a:gd name="T108" fmla="*/ 100 w 120"/>
                  <a:gd name="T109" fmla="*/ 79 h 120"/>
                  <a:gd name="T110" fmla="*/ 110 w 120"/>
                  <a:gd name="T111" fmla="*/ 70 h 120"/>
                  <a:gd name="T112" fmla="*/ 114 w 120"/>
                  <a:gd name="T113" fmla="*/ 70 h 120"/>
                  <a:gd name="T114" fmla="*/ 60 w 120"/>
                  <a:gd name="T115" fmla="*/ 86 h 120"/>
                  <a:gd name="T116" fmla="*/ 34 w 120"/>
                  <a:gd name="T117" fmla="*/ 60 h 120"/>
                  <a:gd name="T118" fmla="*/ 60 w 120"/>
                  <a:gd name="T119" fmla="*/ 34 h 120"/>
                  <a:gd name="T120" fmla="*/ 86 w 120"/>
                  <a:gd name="T121" fmla="*/ 60 h 120"/>
                  <a:gd name="T122" fmla="*/ 60 w 120"/>
                  <a:gd name="T123"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0" h="120">
                    <a:moveTo>
                      <a:pt x="114" y="70"/>
                    </a:moveTo>
                    <a:cubicBezTo>
                      <a:pt x="117" y="70"/>
                      <a:pt x="120" y="67"/>
                      <a:pt x="120" y="64"/>
                    </a:cubicBezTo>
                    <a:cubicBezTo>
                      <a:pt x="120" y="56"/>
                      <a:pt x="120" y="56"/>
                      <a:pt x="120" y="56"/>
                    </a:cubicBezTo>
                    <a:cubicBezTo>
                      <a:pt x="120" y="53"/>
                      <a:pt x="117" y="50"/>
                      <a:pt x="114" y="50"/>
                    </a:cubicBezTo>
                    <a:cubicBezTo>
                      <a:pt x="110" y="50"/>
                      <a:pt x="110" y="50"/>
                      <a:pt x="110" y="50"/>
                    </a:cubicBezTo>
                    <a:cubicBezTo>
                      <a:pt x="107" y="50"/>
                      <a:pt x="103" y="48"/>
                      <a:pt x="102" y="45"/>
                    </a:cubicBezTo>
                    <a:cubicBezTo>
                      <a:pt x="101" y="42"/>
                      <a:pt x="100" y="34"/>
                      <a:pt x="102" y="32"/>
                    </a:cubicBezTo>
                    <a:cubicBezTo>
                      <a:pt x="105" y="29"/>
                      <a:pt x="105" y="29"/>
                      <a:pt x="105" y="29"/>
                    </a:cubicBezTo>
                    <a:cubicBezTo>
                      <a:pt x="108" y="27"/>
                      <a:pt x="108" y="23"/>
                      <a:pt x="105" y="20"/>
                    </a:cubicBezTo>
                    <a:cubicBezTo>
                      <a:pt x="100" y="15"/>
                      <a:pt x="100" y="15"/>
                      <a:pt x="100" y="15"/>
                    </a:cubicBezTo>
                    <a:cubicBezTo>
                      <a:pt x="97" y="12"/>
                      <a:pt x="93" y="12"/>
                      <a:pt x="91" y="15"/>
                    </a:cubicBezTo>
                    <a:cubicBezTo>
                      <a:pt x="88" y="18"/>
                      <a:pt x="88" y="18"/>
                      <a:pt x="88" y="18"/>
                    </a:cubicBezTo>
                    <a:cubicBezTo>
                      <a:pt x="86" y="20"/>
                      <a:pt x="82" y="21"/>
                      <a:pt x="79" y="20"/>
                    </a:cubicBezTo>
                    <a:cubicBezTo>
                      <a:pt x="77" y="18"/>
                      <a:pt x="70" y="13"/>
                      <a:pt x="70" y="10"/>
                    </a:cubicBezTo>
                    <a:cubicBezTo>
                      <a:pt x="70" y="6"/>
                      <a:pt x="70" y="6"/>
                      <a:pt x="70" y="6"/>
                    </a:cubicBezTo>
                    <a:cubicBezTo>
                      <a:pt x="70" y="3"/>
                      <a:pt x="67" y="0"/>
                      <a:pt x="64" y="0"/>
                    </a:cubicBezTo>
                    <a:cubicBezTo>
                      <a:pt x="56" y="0"/>
                      <a:pt x="56" y="0"/>
                      <a:pt x="56" y="0"/>
                    </a:cubicBezTo>
                    <a:cubicBezTo>
                      <a:pt x="53" y="0"/>
                      <a:pt x="50" y="3"/>
                      <a:pt x="50" y="6"/>
                    </a:cubicBezTo>
                    <a:cubicBezTo>
                      <a:pt x="50" y="10"/>
                      <a:pt x="50" y="10"/>
                      <a:pt x="50" y="10"/>
                    </a:cubicBezTo>
                    <a:cubicBezTo>
                      <a:pt x="50" y="13"/>
                      <a:pt x="48" y="17"/>
                      <a:pt x="45" y="18"/>
                    </a:cubicBezTo>
                    <a:cubicBezTo>
                      <a:pt x="42" y="19"/>
                      <a:pt x="34" y="20"/>
                      <a:pt x="32" y="18"/>
                    </a:cubicBezTo>
                    <a:cubicBezTo>
                      <a:pt x="29" y="15"/>
                      <a:pt x="29" y="15"/>
                      <a:pt x="29" y="15"/>
                    </a:cubicBezTo>
                    <a:cubicBezTo>
                      <a:pt x="27" y="12"/>
                      <a:pt x="23" y="12"/>
                      <a:pt x="20" y="15"/>
                    </a:cubicBezTo>
                    <a:cubicBezTo>
                      <a:pt x="15" y="20"/>
                      <a:pt x="15" y="20"/>
                      <a:pt x="15" y="20"/>
                    </a:cubicBezTo>
                    <a:cubicBezTo>
                      <a:pt x="12" y="23"/>
                      <a:pt x="12" y="27"/>
                      <a:pt x="15" y="29"/>
                    </a:cubicBezTo>
                    <a:cubicBezTo>
                      <a:pt x="18" y="32"/>
                      <a:pt x="18" y="32"/>
                      <a:pt x="18" y="32"/>
                    </a:cubicBezTo>
                    <a:cubicBezTo>
                      <a:pt x="20" y="34"/>
                      <a:pt x="21" y="38"/>
                      <a:pt x="20" y="41"/>
                    </a:cubicBezTo>
                    <a:cubicBezTo>
                      <a:pt x="18" y="43"/>
                      <a:pt x="13" y="50"/>
                      <a:pt x="10" y="50"/>
                    </a:cubicBezTo>
                    <a:cubicBezTo>
                      <a:pt x="6" y="50"/>
                      <a:pt x="6" y="50"/>
                      <a:pt x="6" y="50"/>
                    </a:cubicBezTo>
                    <a:cubicBezTo>
                      <a:pt x="3" y="50"/>
                      <a:pt x="0" y="53"/>
                      <a:pt x="0" y="56"/>
                    </a:cubicBezTo>
                    <a:cubicBezTo>
                      <a:pt x="0" y="64"/>
                      <a:pt x="0" y="64"/>
                      <a:pt x="0" y="64"/>
                    </a:cubicBezTo>
                    <a:cubicBezTo>
                      <a:pt x="0" y="67"/>
                      <a:pt x="3" y="70"/>
                      <a:pt x="6" y="70"/>
                    </a:cubicBezTo>
                    <a:cubicBezTo>
                      <a:pt x="10" y="70"/>
                      <a:pt x="10" y="70"/>
                      <a:pt x="10" y="70"/>
                    </a:cubicBezTo>
                    <a:cubicBezTo>
                      <a:pt x="13" y="70"/>
                      <a:pt x="17" y="72"/>
                      <a:pt x="18" y="75"/>
                    </a:cubicBezTo>
                    <a:cubicBezTo>
                      <a:pt x="19" y="78"/>
                      <a:pt x="20" y="86"/>
                      <a:pt x="18" y="88"/>
                    </a:cubicBezTo>
                    <a:cubicBezTo>
                      <a:pt x="15" y="91"/>
                      <a:pt x="15" y="91"/>
                      <a:pt x="15" y="91"/>
                    </a:cubicBezTo>
                    <a:cubicBezTo>
                      <a:pt x="12" y="93"/>
                      <a:pt x="12" y="97"/>
                      <a:pt x="15" y="100"/>
                    </a:cubicBezTo>
                    <a:cubicBezTo>
                      <a:pt x="20" y="105"/>
                      <a:pt x="20" y="105"/>
                      <a:pt x="20" y="105"/>
                    </a:cubicBezTo>
                    <a:cubicBezTo>
                      <a:pt x="23" y="108"/>
                      <a:pt x="27" y="108"/>
                      <a:pt x="29" y="105"/>
                    </a:cubicBezTo>
                    <a:cubicBezTo>
                      <a:pt x="32" y="102"/>
                      <a:pt x="32" y="102"/>
                      <a:pt x="32" y="102"/>
                    </a:cubicBezTo>
                    <a:cubicBezTo>
                      <a:pt x="34" y="100"/>
                      <a:pt x="38" y="99"/>
                      <a:pt x="41" y="100"/>
                    </a:cubicBezTo>
                    <a:cubicBezTo>
                      <a:pt x="43" y="102"/>
                      <a:pt x="50" y="107"/>
                      <a:pt x="50" y="110"/>
                    </a:cubicBezTo>
                    <a:cubicBezTo>
                      <a:pt x="50" y="114"/>
                      <a:pt x="50" y="114"/>
                      <a:pt x="50" y="114"/>
                    </a:cubicBezTo>
                    <a:cubicBezTo>
                      <a:pt x="50" y="117"/>
                      <a:pt x="53" y="120"/>
                      <a:pt x="56" y="120"/>
                    </a:cubicBezTo>
                    <a:cubicBezTo>
                      <a:pt x="64" y="120"/>
                      <a:pt x="64" y="120"/>
                      <a:pt x="64" y="120"/>
                    </a:cubicBezTo>
                    <a:cubicBezTo>
                      <a:pt x="67" y="120"/>
                      <a:pt x="70" y="117"/>
                      <a:pt x="70" y="114"/>
                    </a:cubicBezTo>
                    <a:cubicBezTo>
                      <a:pt x="70" y="110"/>
                      <a:pt x="70" y="110"/>
                      <a:pt x="70" y="110"/>
                    </a:cubicBezTo>
                    <a:cubicBezTo>
                      <a:pt x="70" y="107"/>
                      <a:pt x="72" y="103"/>
                      <a:pt x="75" y="102"/>
                    </a:cubicBezTo>
                    <a:cubicBezTo>
                      <a:pt x="78" y="101"/>
                      <a:pt x="86" y="100"/>
                      <a:pt x="88" y="102"/>
                    </a:cubicBezTo>
                    <a:cubicBezTo>
                      <a:pt x="91" y="105"/>
                      <a:pt x="91" y="105"/>
                      <a:pt x="91" y="105"/>
                    </a:cubicBezTo>
                    <a:cubicBezTo>
                      <a:pt x="93" y="108"/>
                      <a:pt x="97" y="108"/>
                      <a:pt x="100" y="105"/>
                    </a:cubicBezTo>
                    <a:cubicBezTo>
                      <a:pt x="105" y="100"/>
                      <a:pt x="105" y="100"/>
                      <a:pt x="105" y="100"/>
                    </a:cubicBezTo>
                    <a:cubicBezTo>
                      <a:pt x="108" y="97"/>
                      <a:pt x="108" y="93"/>
                      <a:pt x="105" y="91"/>
                    </a:cubicBezTo>
                    <a:cubicBezTo>
                      <a:pt x="102" y="88"/>
                      <a:pt x="102" y="88"/>
                      <a:pt x="102" y="88"/>
                    </a:cubicBezTo>
                    <a:cubicBezTo>
                      <a:pt x="100" y="86"/>
                      <a:pt x="99" y="82"/>
                      <a:pt x="100" y="79"/>
                    </a:cubicBezTo>
                    <a:cubicBezTo>
                      <a:pt x="102" y="77"/>
                      <a:pt x="107" y="70"/>
                      <a:pt x="110" y="70"/>
                    </a:cubicBezTo>
                    <a:lnTo>
                      <a:pt x="114" y="70"/>
                    </a:lnTo>
                    <a:close/>
                    <a:moveTo>
                      <a:pt x="60" y="86"/>
                    </a:moveTo>
                    <a:cubicBezTo>
                      <a:pt x="46" y="86"/>
                      <a:pt x="34" y="74"/>
                      <a:pt x="34" y="60"/>
                    </a:cubicBezTo>
                    <a:cubicBezTo>
                      <a:pt x="34" y="46"/>
                      <a:pt x="46" y="34"/>
                      <a:pt x="60" y="34"/>
                    </a:cubicBezTo>
                    <a:cubicBezTo>
                      <a:pt x="74" y="34"/>
                      <a:pt x="86" y="46"/>
                      <a:pt x="86" y="60"/>
                    </a:cubicBezTo>
                    <a:cubicBezTo>
                      <a:pt x="86" y="74"/>
                      <a:pt x="74" y="86"/>
                      <a:pt x="60" y="86"/>
                    </a:cubicBezTo>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38" name="Freeform 30"/>
              <p:cNvSpPr>
                <a:spLocks noEditPoints="1"/>
              </p:cNvSpPr>
              <p:nvPr/>
            </p:nvSpPr>
            <p:spPr bwMode="auto">
              <a:xfrm>
                <a:off x="6920780" y="1398848"/>
                <a:ext cx="136202" cy="138771"/>
              </a:xfrm>
              <a:custGeom>
                <a:avLst/>
                <a:gdLst>
                  <a:gd name="T0" fmla="*/ 57 w 60"/>
                  <a:gd name="T1" fmla="*/ 35 h 60"/>
                  <a:gd name="T2" fmla="*/ 60 w 60"/>
                  <a:gd name="T3" fmla="*/ 32 h 60"/>
                  <a:gd name="T4" fmla="*/ 60 w 60"/>
                  <a:gd name="T5" fmla="*/ 28 h 60"/>
                  <a:gd name="T6" fmla="*/ 57 w 60"/>
                  <a:gd name="T7" fmla="*/ 25 h 60"/>
                  <a:gd name="T8" fmla="*/ 55 w 60"/>
                  <a:gd name="T9" fmla="*/ 25 h 60"/>
                  <a:gd name="T10" fmla="*/ 51 w 60"/>
                  <a:gd name="T11" fmla="*/ 23 h 60"/>
                  <a:gd name="T12" fmla="*/ 51 w 60"/>
                  <a:gd name="T13" fmla="*/ 16 h 60"/>
                  <a:gd name="T14" fmla="*/ 53 w 60"/>
                  <a:gd name="T15" fmla="*/ 14 h 60"/>
                  <a:gd name="T16" fmla="*/ 53 w 60"/>
                  <a:gd name="T17" fmla="*/ 10 h 60"/>
                  <a:gd name="T18" fmla="*/ 50 w 60"/>
                  <a:gd name="T19" fmla="*/ 7 h 60"/>
                  <a:gd name="T20" fmla="*/ 46 w 60"/>
                  <a:gd name="T21" fmla="*/ 7 h 60"/>
                  <a:gd name="T22" fmla="*/ 44 w 60"/>
                  <a:gd name="T23" fmla="*/ 9 h 60"/>
                  <a:gd name="T24" fmla="*/ 40 w 60"/>
                  <a:gd name="T25" fmla="*/ 10 h 60"/>
                  <a:gd name="T26" fmla="*/ 35 w 60"/>
                  <a:gd name="T27" fmla="*/ 5 h 60"/>
                  <a:gd name="T28" fmla="*/ 35 w 60"/>
                  <a:gd name="T29" fmla="*/ 3 h 60"/>
                  <a:gd name="T30" fmla="*/ 32 w 60"/>
                  <a:gd name="T31" fmla="*/ 0 h 60"/>
                  <a:gd name="T32" fmla="*/ 28 w 60"/>
                  <a:gd name="T33" fmla="*/ 0 h 60"/>
                  <a:gd name="T34" fmla="*/ 25 w 60"/>
                  <a:gd name="T35" fmla="*/ 3 h 60"/>
                  <a:gd name="T36" fmla="*/ 25 w 60"/>
                  <a:gd name="T37" fmla="*/ 5 h 60"/>
                  <a:gd name="T38" fmla="*/ 23 w 60"/>
                  <a:gd name="T39" fmla="*/ 9 h 60"/>
                  <a:gd name="T40" fmla="*/ 16 w 60"/>
                  <a:gd name="T41" fmla="*/ 9 h 60"/>
                  <a:gd name="T42" fmla="*/ 14 w 60"/>
                  <a:gd name="T43" fmla="*/ 7 h 60"/>
                  <a:gd name="T44" fmla="*/ 10 w 60"/>
                  <a:gd name="T45" fmla="*/ 7 h 60"/>
                  <a:gd name="T46" fmla="*/ 7 w 60"/>
                  <a:gd name="T47" fmla="*/ 10 h 60"/>
                  <a:gd name="T48" fmla="*/ 7 w 60"/>
                  <a:gd name="T49" fmla="*/ 14 h 60"/>
                  <a:gd name="T50" fmla="*/ 9 w 60"/>
                  <a:gd name="T51" fmla="*/ 16 h 60"/>
                  <a:gd name="T52" fmla="*/ 10 w 60"/>
                  <a:gd name="T53" fmla="*/ 20 h 60"/>
                  <a:gd name="T54" fmla="*/ 5 w 60"/>
                  <a:gd name="T55" fmla="*/ 25 h 60"/>
                  <a:gd name="T56" fmla="*/ 3 w 60"/>
                  <a:gd name="T57" fmla="*/ 25 h 60"/>
                  <a:gd name="T58" fmla="*/ 0 w 60"/>
                  <a:gd name="T59" fmla="*/ 28 h 60"/>
                  <a:gd name="T60" fmla="*/ 0 w 60"/>
                  <a:gd name="T61" fmla="*/ 32 h 60"/>
                  <a:gd name="T62" fmla="*/ 3 w 60"/>
                  <a:gd name="T63" fmla="*/ 35 h 60"/>
                  <a:gd name="T64" fmla="*/ 5 w 60"/>
                  <a:gd name="T65" fmla="*/ 35 h 60"/>
                  <a:gd name="T66" fmla="*/ 9 w 60"/>
                  <a:gd name="T67" fmla="*/ 37 h 60"/>
                  <a:gd name="T68" fmla="*/ 9 w 60"/>
                  <a:gd name="T69" fmla="*/ 44 h 60"/>
                  <a:gd name="T70" fmla="*/ 7 w 60"/>
                  <a:gd name="T71" fmla="*/ 46 h 60"/>
                  <a:gd name="T72" fmla="*/ 7 w 60"/>
                  <a:gd name="T73" fmla="*/ 50 h 60"/>
                  <a:gd name="T74" fmla="*/ 10 w 60"/>
                  <a:gd name="T75" fmla="*/ 53 h 60"/>
                  <a:gd name="T76" fmla="*/ 14 w 60"/>
                  <a:gd name="T77" fmla="*/ 53 h 60"/>
                  <a:gd name="T78" fmla="*/ 16 w 60"/>
                  <a:gd name="T79" fmla="*/ 51 h 60"/>
                  <a:gd name="T80" fmla="*/ 20 w 60"/>
                  <a:gd name="T81" fmla="*/ 50 h 60"/>
                  <a:gd name="T82" fmla="*/ 25 w 60"/>
                  <a:gd name="T83" fmla="*/ 55 h 60"/>
                  <a:gd name="T84" fmla="*/ 25 w 60"/>
                  <a:gd name="T85" fmla="*/ 57 h 60"/>
                  <a:gd name="T86" fmla="*/ 28 w 60"/>
                  <a:gd name="T87" fmla="*/ 60 h 60"/>
                  <a:gd name="T88" fmla="*/ 32 w 60"/>
                  <a:gd name="T89" fmla="*/ 60 h 60"/>
                  <a:gd name="T90" fmla="*/ 35 w 60"/>
                  <a:gd name="T91" fmla="*/ 57 h 60"/>
                  <a:gd name="T92" fmla="*/ 35 w 60"/>
                  <a:gd name="T93" fmla="*/ 55 h 60"/>
                  <a:gd name="T94" fmla="*/ 37 w 60"/>
                  <a:gd name="T95" fmla="*/ 51 h 60"/>
                  <a:gd name="T96" fmla="*/ 44 w 60"/>
                  <a:gd name="T97" fmla="*/ 51 h 60"/>
                  <a:gd name="T98" fmla="*/ 46 w 60"/>
                  <a:gd name="T99" fmla="*/ 53 h 60"/>
                  <a:gd name="T100" fmla="*/ 50 w 60"/>
                  <a:gd name="T101" fmla="*/ 53 h 60"/>
                  <a:gd name="T102" fmla="*/ 53 w 60"/>
                  <a:gd name="T103" fmla="*/ 50 h 60"/>
                  <a:gd name="T104" fmla="*/ 53 w 60"/>
                  <a:gd name="T105" fmla="*/ 46 h 60"/>
                  <a:gd name="T106" fmla="*/ 51 w 60"/>
                  <a:gd name="T107" fmla="*/ 44 h 60"/>
                  <a:gd name="T108" fmla="*/ 50 w 60"/>
                  <a:gd name="T109" fmla="*/ 40 h 60"/>
                  <a:gd name="T110" fmla="*/ 55 w 60"/>
                  <a:gd name="T111" fmla="*/ 35 h 60"/>
                  <a:gd name="T112" fmla="*/ 57 w 60"/>
                  <a:gd name="T113" fmla="*/ 35 h 60"/>
                  <a:gd name="T114" fmla="*/ 40 w 60"/>
                  <a:gd name="T115" fmla="*/ 30 h 60"/>
                  <a:gd name="T116" fmla="*/ 30 w 60"/>
                  <a:gd name="T117" fmla="*/ 40 h 60"/>
                  <a:gd name="T118" fmla="*/ 20 w 60"/>
                  <a:gd name="T119" fmla="*/ 30 h 60"/>
                  <a:gd name="T120" fmla="*/ 30 w 60"/>
                  <a:gd name="T121" fmla="*/ 20 h 60"/>
                  <a:gd name="T122" fmla="*/ 40 w 60"/>
                  <a:gd name="T12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60">
                    <a:moveTo>
                      <a:pt x="57" y="35"/>
                    </a:moveTo>
                    <a:cubicBezTo>
                      <a:pt x="59" y="35"/>
                      <a:pt x="60" y="34"/>
                      <a:pt x="60" y="32"/>
                    </a:cubicBezTo>
                    <a:cubicBezTo>
                      <a:pt x="60" y="28"/>
                      <a:pt x="60" y="28"/>
                      <a:pt x="60" y="28"/>
                    </a:cubicBezTo>
                    <a:cubicBezTo>
                      <a:pt x="60" y="26"/>
                      <a:pt x="59" y="25"/>
                      <a:pt x="57" y="25"/>
                    </a:cubicBezTo>
                    <a:cubicBezTo>
                      <a:pt x="55" y="25"/>
                      <a:pt x="55" y="25"/>
                      <a:pt x="55" y="25"/>
                    </a:cubicBezTo>
                    <a:cubicBezTo>
                      <a:pt x="53" y="25"/>
                      <a:pt x="52" y="24"/>
                      <a:pt x="51" y="23"/>
                    </a:cubicBezTo>
                    <a:cubicBezTo>
                      <a:pt x="51" y="21"/>
                      <a:pt x="50" y="17"/>
                      <a:pt x="51" y="16"/>
                    </a:cubicBezTo>
                    <a:cubicBezTo>
                      <a:pt x="53" y="14"/>
                      <a:pt x="53" y="14"/>
                      <a:pt x="53" y="14"/>
                    </a:cubicBezTo>
                    <a:cubicBezTo>
                      <a:pt x="54" y="13"/>
                      <a:pt x="54" y="11"/>
                      <a:pt x="53" y="10"/>
                    </a:cubicBezTo>
                    <a:cubicBezTo>
                      <a:pt x="50" y="7"/>
                      <a:pt x="50" y="7"/>
                      <a:pt x="50" y="7"/>
                    </a:cubicBezTo>
                    <a:cubicBezTo>
                      <a:pt x="49" y="6"/>
                      <a:pt x="47" y="6"/>
                      <a:pt x="46" y="7"/>
                    </a:cubicBezTo>
                    <a:cubicBezTo>
                      <a:pt x="44" y="9"/>
                      <a:pt x="44" y="9"/>
                      <a:pt x="44" y="9"/>
                    </a:cubicBezTo>
                    <a:cubicBezTo>
                      <a:pt x="43" y="10"/>
                      <a:pt x="41" y="10"/>
                      <a:pt x="40" y="10"/>
                    </a:cubicBezTo>
                    <a:cubicBezTo>
                      <a:pt x="39" y="9"/>
                      <a:pt x="35" y="7"/>
                      <a:pt x="35" y="5"/>
                    </a:cubicBezTo>
                    <a:cubicBezTo>
                      <a:pt x="35" y="3"/>
                      <a:pt x="35" y="3"/>
                      <a:pt x="35" y="3"/>
                    </a:cubicBezTo>
                    <a:cubicBezTo>
                      <a:pt x="35" y="1"/>
                      <a:pt x="34" y="0"/>
                      <a:pt x="32" y="0"/>
                    </a:cubicBezTo>
                    <a:cubicBezTo>
                      <a:pt x="28" y="0"/>
                      <a:pt x="28" y="0"/>
                      <a:pt x="28" y="0"/>
                    </a:cubicBezTo>
                    <a:cubicBezTo>
                      <a:pt x="26" y="0"/>
                      <a:pt x="25" y="1"/>
                      <a:pt x="25" y="3"/>
                    </a:cubicBezTo>
                    <a:cubicBezTo>
                      <a:pt x="25" y="5"/>
                      <a:pt x="25" y="5"/>
                      <a:pt x="25" y="5"/>
                    </a:cubicBezTo>
                    <a:cubicBezTo>
                      <a:pt x="25" y="7"/>
                      <a:pt x="24" y="8"/>
                      <a:pt x="23" y="9"/>
                    </a:cubicBezTo>
                    <a:cubicBezTo>
                      <a:pt x="21" y="9"/>
                      <a:pt x="17" y="10"/>
                      <a:pt x="16" y="9"/>
                    </a:cubicBezTo>
                    <a:cubicBezTo>
                      <a:pt x="14" y="7"/>
                      <a:pt x="14" y="7"/>
                      <a:pt x="14" y="7"/>
                    </a:cubicBezTo>
                    <a:cubicBezTo>
                      <a:pt x="13" y="6"/>
                      <a:pt x="11" y="6"/>
                      <a:pt x="10" y="7"/>
                    </a:cubicBezTo>
                    <a:cubicBezTo>
                      <a:pt x="7" y="10"/>
                      <a:pt x="7" y="10"/>
                      <a:pt x="7" y="10"/>
                    </a:cubicBezTo>
                    <a:cubicBezTo>
                      <a:pt x="6" y="11"/>
                      <a:pt x="6" y="13"/>
                      <a:pt x="7" y="14"/>
                    </a:cubicBezTo>
                    <a:cubicBezTo>
                      <a:pt x="9" y="16"/>
                      <a:pt x="9" y="16"/>
                      <a:pt x="9" y="16"/>
                    </a:cubicBezTo>
                    <a:cubicBezTo>
                      <a:pt x="10" y="17"/>
                      <a:pt x="10" y="19"/>
                      <a:pt x="10" y="20"/>
                    </a:cubicBezTo>
                    <a:cubicBezTo>
                      <a:pt x="9" y="21"/>
                      <a:pt x="7" y="25"/>
                      <a:pt x="5" y="25"/>
                    </a:cubicBezTo>
                    <a:cubicBezTo>
                      <a:pt x="3" y="25"/>
                      <a:pt x="3" y="25"/>
                      <a:pt x="3" y="25"/>
                    </a:cubicBezTo>
                    <a:cubicBezTo>
                      <a:pt x="1" y="25"/>
                      <a:pt x="0" y="26"/>
                      <a:pt x="0" y="28"/>
                    </a:cubicBezTo>
                    <a:cubicBezTo>
                      <a:pt x="0" y="32"/>
                      <a:pt x="0" y="32"/>
                      <a:pt x="0" y="32"/>
                    </a:cubicBezTo>
                    <a:cubicBezTo>
                      <a:pt x="0" y="34"/>
                      <a:pt x="1" y="35"/>
                      <a:pt x="3" y="35"/>
                    </a:cubicBezTo>
                    <a:cubicBezTo>
                      <a:pt x="5" y="35"/>
                      <a:pt x="5" y="35"/>
                      <a:pt x="5" y="35"/>
                    </a:cubicBezTo>
                    <a:cubicBezTo>
                      <a:pt x="7" y="35"/>
                      <a:pt x="8" y="36"/>
                      <a:pt x="9" y="37"/>
                    </a:cubicBezTo>
                    <a:cubicBezTo>
                      <a:pt x="9" y="39"/>
                      <a:pt x="10" y="43"/>
                      <a:pt x="9" y="44"/>
                    </a:cubicBezTo>
                    <a:cubicBezTo>
                      <a:pt x="7" y="46"/>
                      <a:pt x="7" y="46"/>
                      <a:pt x="7" y="46"/>
                    </a:cubicBezTo>
                    <a:cubicBezTo>
                      <a:pt x="6" y="47"/>
                      <a:pt x="6" y="49"/>
                      <a:pt x="7" y="50"/>
                    </a:cubicBezTo>
                    <a:cubicBezTo>
                      <a:pt x="10" y="53"/>
                      <a:pt x="10" y="53"/>
                      <a:pt x="10" y="53"/>
                    </a:cubicBezTo>
                    <a:cubicBezTo>
                      <a:pt x="11" y="54"/>
                      <a:pt x="13" y="54"/>
                      <a:pt x="14" y="53"/>
                    </a:cubicBezTo>
                    <a:cubicBezTo>
                      <a:pt x="16" y="51"/>
                      <a:pt x="16" y="51"/>
                      <a:pt x="16" y="51"/>
                    </a:cubicBezTo>
                    <a:cubicBezTo>
                      <a:pt x="17" y="50"/>
                      <a:pt x="19" y="50"/>
                      <a:pt x="20" y="50"/>
                    </a:cubicBezTo>
                    <a:cubicBezTo>
                      <a:pt x="21" y="51"/>
                      <a:pt x="25" y="53"/>
                      <a:pt x="25" y="55"/>
                    </a:cubicBezTo>
                    <a:cubicBezTo>
                      <a:pt x="25" y="57"/>
                      <a:pt x="25" y="57"/>
                      <a:pt x="25" y="57"/>
                    </a:cubicBezTo>
                    <a:cubicBezTo>
                      <a:pt x="25" y="59"/>
                      <a:pt x="26" y="60"/>
                      <a:pt x="28" y="60"/>
                    </a:cubicBezTo>
                    <a:cubicBezTo>
                      <a:pt x="32" y="60"/>
                      <a:pt x="32" y="60"/>
                      <a:pt x="32" y="60"/>
                    </a:cubicBezTo>
                    <a:cubicBezTo>
                      <a:pt x="34" y="60"/>
                      <a:pt x="35" y="59"/>
                      <a:pt x="35" y="57"/>
                    </a:cubicBezTo>
                    <a:cubicBezTo>
                      <a:pt x="35" y="55"/>
                      <a:pt x="35" y="55"/>
                      <a:pt x="35" y="55"/>
                    </a:cubicBezTo>
                    <a:cubicBezTo>
                      <a:pt x="35" y="53"/>
                      <a:pt x="36" y="52"/>
                      <a:pt x="37" y="51"/>
                    </a:cubicBezTo>
                    <a:cubicBezTo>
                      <a:pt x="39" y="51"/>
                      <a:pt x="43" y="50"/>
                      <a:pt x="44" y="51"/>
                    </a:cubicBezTo>
                    <a:cubicBezTo>
                      <a:pt x="46" y="53"/>
                      <a:pt x="46" y="53"/>
                      <a:pt x="46" y="53"/>
                    </a:cubicBezTo>
                    <a:cubicBezTo>
                      <a:pt x="47" y="54"/>
                      <a:pt x="49" y="54"/>
                      <a:pt x="50" y="53"/>
                    </a:cubicBezTo>
                    <a:cubicBezTo>
                      <a:pt x="53" y="50"/>
                      <a:pt x="53" y="50"/>
                      <a:pt x="53" y="50"/>
                    </a:cubicBezTo>
                    <a:cubicBezTo>
                      <a:pt x="54" y="49"/>
                      <a:pt x="54" y="47"/>
                      <a:pt x="53" y="46"/>
                    </a:cubicBezTo>
                    <a:cubicBezTo>
                      <a:pt x="51" y="44"/>
                      <a:pt x="51" y="44"/>
                      <a:pt x="51" y="44"/>
                    </a:cubicBezTo>
                    <a:cubicBezTo>
                      <a:pt x="50" y="43"/>
                      <a:pt x="50" y="41"/>
                      <a:pt x="50" y="40"/>
                    </a:cubicBezTo>
                    <a:cubicBezTo>
                      <a:pt x="51" y="39"/>
                      <a:pt x="53" y="35"/>
                      <a:pt x="55" y="35"/>
                    </a:cubicBezTo>
                    <a:lnTo>
                      <a:pt x="57" y="35"/>
                    </a:lnTo>
                    <a:close/>
                    <a:moveTo>
                      <a:pt x="40" y="30"/>
                    </a:moveTo>
                    <a:cubicBezTo>
                      <a:pt x="40" y="36"/>
                      <a:pt x="36" y="40"/>
                      <a:pt x="30" y="40"/>
                    </a:cubicBezTo>
                    <a:cubicBezTo>
                      <a:pt x="24" y="40"/>
                      <a:pt x="20" y="36"/>
                      <a:pt x="20" y="30"/>
                    </a:cubicBezTo>
                    <a:cubicBezTo>
                      <a:pt x="20" y="24"/>
                      <a:pt x="24" y="20"/>
                      <a:pt x="30" y="20"/>
                    </a:cubicBezTo>
                    <a:cubicBezTo>
                      <a:pt x="36" y="20"/>
                      <a:pt x="40" y="24"/>
                      <a:pt x="40" y="30"/>
                    </a:cubicBezTo>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grpSp>
        <p:sp>
          <p:nvSpPr>
            <p:cNvPr id="39" name="文本框 8"/>
            <p:cNvSpPr txBox="1"/>
            <p:nvPr/>
          </p:nvSpPr>
          <p:spPr>
            <a:xfrm>
              <a:off x="6765590" y="3068197"/>
              <a:ext cx="2885289" cy="542713"/>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b="1" dirty="0">
                  <a:solidFill>
                    <a:srgbClr val="15F2FA"/>
                  </a:solidFill>
                  <a:latin typeface="微软雅黑" panose="020B0503020204020204" charset="-122"/>
                  <a:ea typeface="微软雅黑" panose="020B0503020204020204" charset="-122"/>
                </a:rPr>
                <a:t>请在此输入你的标题</a:t>
              </a:r>
            </a:p>
            <a:p>
              <a:r>
                <a:rPr lang="zh-CN" altLang="en-US" sz="1000" dirty="0">
                  <a:solidFill>
                    <a:srgbClr val="15F2FA"/>
                  </a:solidFill>
                  <a:latin typeface="微软雅黑" panose="020B0503020204020204" charset="-122"/>
                  <a:ea typeface="微软雅黑" panose="020B0503020204020204" charset="-122"/>
                </a:rPr>
                <a:t>请在此粘贴或者输入你的文字内容</a:t>
              </a:r>
            </a:p>
          </p:txBody>
        </p:sp>
      </p:grpSp>
      <p:grpSp>
        <p:nvGrpSpPr>
          <p:cNvPr id="9" name="组合 8"/>
          <p:cNvGrpSpPr/>
          <p:nvPr/>
        </p:nvGrpSpPr>
        <p:grpSpPr>
          <a:xfrm>
            <a:off x="4139952" y="3144558"/>
            <a:ext cx="4032448" cy="576064"/>
            <a:chOff x="5519936" y="3808143"/>
            <a:chExt cx="5376597" cy="768085"/>
          </a:xfrm>
        </p:grpSpPr>
        <p:sp>
          <p:nvSpPr>
            <p:cNvPr id="18" name="矩形 17"/>
            <p:cNvSpPr/>
            <p:nvPr/>
          </p:nvSpPr>
          <p:spPr>
            <a:xfrm>
              <a:off x="5519936" y="3808143"/>
              <a:ext cx="5376597" cy="768085"/>
            </a:xfrm>
            <a:prstGeom prst="rect">
              <a:avLst/>
            </a:prstGeom>
            <a:noFill/>
            <a:ln w="38100">
              <a:solidFill>
                <a:srgbClr val="15F2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latin typeface="微软雅黑" panose="020B0503020204020204" charset="-122"/>
                <a:ea typeface="微软雅黑" panose="020B0503020204020204" charset="-122"/>
              </a:endParaRPr>
            </a:p>
          </p:txBody>
        </p:sp>
        <p:grpSp>
          <p:nvGrpSpPr>
            <p:cNvPr id="2" name="组合 1"/>
            <p:cNvGrpSpPr/>
            <p:nvPr/>
          </p:nvGrpSpPr>
          <p:grpSpPr>
            <a:xfrm>
              <a:off x="5723684" y="3950678"/>
              <a:ext cx="631440" cy="512461"/>
              <a:chOff x="4776801" y="3647142"/>
              <a:chExt cx="354640" cy="287817"/>
            </a:xfrm>
            <a:solidFill>
              <a:schemeClr val="bg1"/>
            </a:solidFill>
          </p:grpSpPr>
          <p:sp>
            <p:nvSpPr>
              <p:cNvPr id="4" name="Freeform 159"/>
              <p:cNvSpPr/>
              <p:nvPr/>
            </p:nvSpPr>
            <p:spPr bwMode="auto">
              <a:xfrm>
                <a:off x="4776801" y="3647142"/>
                <a:ext cx="107935" cy="287817"/>
              </a:xfrm>
              <a:custGeom>
                <a:avLst/>
                <a:gdLst>
                  <a:gd name="T0" fmla="*/ 42 w 42"/>
                  <a:gd name="T1" fmla="*/ 96 h 112"/>
                  <a:gd name="T2" fmla="*/ 0 w 42"/>
                  <a:gd name="T3" fmla="*/ 112 h 112"/>
                  <a:gd name="T4" fmla="*/ 0 w 42"/>
                  <a:gd name="T5" fmla="*/ 16 h 112"/>
                  <a:gd name="T6" fmla="*/ 42 w 42"/>
                  <a:gd name="T7" fmla="*/ 0 h 112"/>
                  <a:gd name="T8" fmla="*/ 42 w 42"/>
                  <a:gd name="T9" fmla="*/ 96 h 112"/>
                </a:gdLst>
                <a:ahLst/>
                <a:cxnLst>
                  <a:cxn ang="0">
                    <a:pos x="T0" y="T1"/>
                  </a:cxn>
                  <a:cxn ang="0">
                    <a:pos x="T2" y="T3"/>
                  </a:cxn>
                  <a:cxn ang="0">
                    <a:pos x="T4" y="T5"/>
                  </a:cxn>
                  <a:cxn ang="0">
                    <a:pos x="T6" y="T7"/>
                  </a:cxn>
                  <a:cxn ang="0">
                    <a:pos x="T8" y="T9"/>
                  </a:cxn>
                </a:cxnLst>
                <a:rect l="0" t="0" r="r" b="b"/>
                <a:pathLst>
                  <a:path w="42" h="112">
                    <a:moveTo>
                      <a:pt x="42" y="96"/>
                    </a:moveTo>
                    <a:lnTo>
                      <a:pt x="0" y="112"/>
                    </a:lnTo>
                    <a:lnTo>
                      <a:pt x="0" y="16"/>
                    </a:lnTo>
                    <a:lnTo>
                      <a:pt x="42" y="0"/>
                    </a:lnTo>
                    <a:lnTo>
                      <a:pt x="42" y="96"/>
                    </a:lnTo>
                    <a:close/>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42" name="Freeform 160"/>
              <p:cNvSpPr/>
              <p:nvPr/>
            </p:nvSpPr>
            <p:spPr bwMode="auto">
              <a:xfrm>
                <a:off x="5020937" y="3647142"/>
                <a:ext cx="110504" cy="287817"/>
              </a:xfrm>
              <a:custGeom>
                <a:avLst/>
                <a:gdLst>
                  <a:gd name="T0" fmla="*/ 43 w 43"/>
                  <a:gd name="T1" fmla="*/ 96 h 112"/>
                  <a:gd name="T2" fmla="*/ 0 w 43"/>
                  <a:gd name="T3" fmla="*/ 112 h 112"/>
                  <a:gd name="T4" fmla="*/ 0 w 43"/>
                  <a:gd name="T5" fmla="*/ 16 h 112"/>
                  <a:gd name="T6" fmla="*/ 43 w 43"/>
                  <a:gd name="T7" fmla="*/ 0 h 112"/>
                  <a:gd name="T8" fmla="*/ 43 w 43"/>
                  <a:gd name="T9" fmla="*/ 96 h 112"/>
                </a:gdLst>
                <a:ahLst/>
                <a:cxnLst>
                  <a:cxn ang="0">
                    <a:pos x="T0" y="T1"/>
                  </a:cxn>
                  <a:cxn ang="0">
                    <a:pos x="T2" y="T3"/>
                  </a:cxn>
                  <a:cxn ang="0">
                    <a:pos x="T4" y="T5"/>
                  </a:cxn>
                  <a:cxn ang="0">
                    <a:pos x="T6" y="T7"/>
                  </a:cxn>
                  <a:cxn ang="0">
                    <a:pos x="T8" y="T9"/>
                  </a:cxn>
                </a:cxnLst>
                <a:rect l="0" t="0" r="r" b="b"/>
                <a:pathLst>
                  <a:path w="43" h="112">
                    <a:moveTo>
                      <a:pt x="43" y="96"/>
                    </a:moveTo>
                    <a:lnTo>
                      <a:pt x="0" y="112"/>
                    </a:lnTo>
                    <a:lnTo>
                      <a:pt x="0" y="16"/>
                    </a:lnTo>
                    <a:lnTo>
                      <a:pt x="43" y="0"/>
                    </a:lnTo>
                    <a:lnTo>
                      <a:pt x="43" y="96"/>
                    </a:lnTo>
                    <a:close/>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43" name="Freeform 161"/>
              <p:cNvSpPr/>
              <p:nvPr/>
            </p:nvSpPr>
            <p:spPr bwMode="auto">
              <a:xfrm>
                <a:off x="4897585" y="3647142"/>
                <a:ext cx="110504" cy="287817"/>
              </a:xfrm>
              <a:custGeom>
                <a:avLst/>
                <a:gdLst>
                  <a:gd name="T0" fmla="*/ 0 w 43"/>
                  <a:gd name="T1" fmla="*/ 96 h 112"/>
                  <a:gd name="T2" fmla="*/ 43 w 43"/>
                  <a:gd name="T3" fmla="*/ 112 h 112"/>
                  <a:gd name="T4" fmla="*/ 43 w 43"/>
                  <a:gd name="T5" fmla="*/ 16 h 112"/>
                  <a:gd name="T6" fmla="*/ 0 w 43"/>
                  <a:gd name="T7" fmla="*/ 0 h 112"/>
                  <a:gd name="T8" fmla="*/ 0 w 43"/>
                  <a:gd name="T9" fmla="*/ 96 h 112"/>
                </a:gdLst>
                <a:ahLst/>
                <a:cxnLst>
                  <a:cxn ang="0">
                    <a:pos x="T0" y="T1"/>
                  </a:cxn>
                  <a:cxn ang="0">
                    <a:pos x="T2" y="T3"/>
                  </a:cxn>
                  <a:cxn ang="0">
                    <a:pos x="T4" y="T5"/>
                  </a:cxn>
                  <a:cxn ang="0">
                    <a:pos x="T6" y="T7"/>
                  </a:cxn>
                  <a:cxn ang="0">
                    <a:pos x="T8" y="T9"/>
                  </a:cxn>
                </a:cxnLst>
                <a:rect l="0" t="0" r="r" b="b"/>
                <a:pathLst>
                  <a:path w="43" h="112">
                    <a:moveTo>
                      <a:pt x="0" y="96"/>
                    </a:moveTo>
                    <a:lnTo>
                      <a:pt x="43" y="112"/>
                    </a:lnTo>
                    <a:lnTo>
                      <a:pt x="43" y="16"/>
                    </a:lnTo>
                    <a:lnTo>
                      <a:pt x="0" y="0"/>
                    </a:lnTo>
                    <a:lnTo>
                      <a:pt x="0" y="96"/>
                    </a:lnTo>
                    <a:close/>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grpSp>
        <p:sp>
          <p:nvSpPr>
            <p:cNvPr id="45" name="文本框 8"/>
            <p:cNvSpPr txBox="1"/>
            <p:nvPr/>
          </p:nvSpPr>
          <p:spPr>
            <a:xfrm>
              <a:off x="6765590" y="3923981"/>
              <a:ext cx="2885289" cy="542713"/>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b="1" dirty="0">
                  <a:solidFill>
                    <a:srgbClr val="15F2FA"/>
                  </a:solidFill>
                  <a:latin typeface="微软雅黑" panose="020B0503020204020204" charset="-122"/>
                  <a:ea typeface="微软雅黑" panose="020B0503020204020204" charset="-122"/>
                </a:rPr>
                <a:t>请在此输入你的标题</a:t>
              </a:r>
            </a:p>
            <a:p>
              <a:r>
                <a:rPr lang="zh-CN" altLang="en-US" sz="1000" dirty="0">
                  <a:solidFill>
                    <a:srgbClr val="15F2FA"/>
                  </a:solidFill>
                  <a:latin typeface="微软雅黑" panose="020B0503020204020204" charset="-122"/>
                  <a:ea typeface="微软雅黑" panose="020B0503020204020204" charset="-122"/>
                </a:rPr>
                <a:t>请在此粘贴或者输入你的文字内容</a:t>
              </a:r>
            </a:p>
          </p:txBody>
        </p:sp>
      </p:grpSp>
      <p:grpSp>
        <p:nvGrpSpPr>
          <p:cNvPr id="10" name="组合 9"/>
          <p:cNvGrpSpPr/>
          <p:nvPr/>
        </p:nvGrpSpPr>
        <p:grpSpPr>
          <a:xfrm>
            <a:off x="4139952" y="3786396"/>
            <a:ext cx="4032448" cy="576064"/>
            <a:chOff x="5519936" y="4663927"/>
            <a:chExt cx="5376597" cy="768085"/>
          </a:xfrm>
        </p:grpSpPr>
        <p:sp>
          <p:nvSpPr>
            <p:cNvPr id="19" name="矩形 18"/>
            <p:cNvSpPr/>
            <p:nvPr/>
          </p:nvSpPr>
          <p:spPr>
            <a:xfrm>
              <a:off x="5519936" y="4663927"/>
              <a:ext cx="5376597" cy="768085"/>
            </a:xfrm>
            <a:prstGeom prst="rect">
              <a:avLst/>
            </a:prstGeom>
            <a:noFill/>
            <a:ln w="38100">
              <a:solidFill>
                <a:srgbClr val="15F2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latin typeface="微软雅黑" panose="020B0503020204020204" charset="-122"/>
                <a:ea typeface="微软雅黑" panose="020B0503020204020204" charset="-122"/>
              </a:endParaRPr>
            </a:p>
          </p:txBody>
        </p:sp>
        <p:sp>
          <p:nvSpPr>
            <p:cNvPr id="44" name="Freeform 115"/>
            <p:cNvSpPr>
              <a:spLocks noEditPoints="1"/>
            </p:cNvSpPr>
            <p:nvPr/>
          </p:nvSpPr>
          <p:spPr bwMode="auto">
            <a:xfrm>
              <a:off x="5770730" y="4764440"/>
              <a:ext cx="501117" cy="501107"/>
            </a:xfrm>
            <a:custGeom>
              <a:avLst/>
              <a:gdLst>
                <a:gd name="T0" fmla="*/ 132 w 144"/>
                <a:gd name="T1" fmla="*/ 36 h 144"/>
                <a:gd name="T2" fmla="*/ 108 w 144"/>
                <a:gd name="T3" fmla="*/ 36 h 144"/>
                <a:gd name="T4" fmla="*/ 108 w 144"/>
                <a:gd name="T5" fmla="*/ 36 h 144"/>
                <a:gd name="T6" fmla="*/ 72 w 144"/>
                <a:gd name="T7" fmla="*/ 0 h 144"/>
                <a:gd name="T8" fmla="*/ 36 w 144"/>
                <a:gd name="T9" fmla="*/ 36 h 144"/>
                <a:gd name="T10" fmla="*/ 36 w 144"/>
                <a:gd name="T11" fmla="*/ 36 h 144"/>
                <a:gd name="T12" fmla="*/ 12 w 144"/>
                <a:gd name="T13" fmla="*/ 36 h 144"/>
                <a:gd name="T14" fmla="*/ 0 w 144"/>
                <a:gd name="T15" fmla="*/ 36 h 144"/>
                <a:gd name="T16" fmla="*/ 0 w 144"/>
                <a:gd name="T17" fmla="*/ 48 h 144"/>
                <a:gd name="T18" fmla="*/ 0 w 144"/>
                <a:gd name="T19" fmla="*/ 48 h 144"/>
                <a:gd name="T20" fmla="*/ 0 w 144"/>
                <a:gd name="T21" fmla="*/ 132 h 144"/>
                <a:gd name="T22" fmla="*/ 12 w 144"/>
                <a:gd name="T23" fmla="*/ 144 h 144"/>
                <a:gd name="T24" fmla="*/ 132 w 144"/>
                <a:gd name="T25" fmla="*/ 144 h 144"/>
                <a:gd name="T26" fmla="*/ 144 w 144"/>
                <a:gd name="T27" fmla="*/ 132 h 144"/>
                <a:gd name="T28" fmla="*/ 144 w 144"/>
                <a:gd name="T29" fmla="*/ 120 h 144"/>
                <a:gd name="T30" fmla="*/ 0 w 144"/>
                <a:gd name="T31" fmla="*/ 120 h 144"/>
                <a:gd name="T32" fmla="*/ 0 w 144"/>
                <a:gd name="T33" fmla="*/ 114 h 144"/>
                <a:gd name="T34" fmla="*/ 144 w 144"/>
                <a:gd name="T35" fmla="*/ 114 h 144"/>
                <a:gd name="T36" fmla="*/ 144 w 144"/>
                <a:gd name="T37" fmla="*/ 54 h 144"/>
                <a:gd name="T38" fmla="*/ 144 w 144"/>
                <a:gd name="T39" fmla="*/ 48 h 144"/>
                <a:gd name="T40" fmla="*/ 144 w 144"/>
                <a:gd name="T41" fmla="*/ 36 h 144"/>
                <a:gd name="T42" fmla="*/ 132 w 144"/>
                <a:gd name="T43" fmla="*/ 36 h 144"/>
                <a:gd name="T44" fmla="*/ 96 w 144"/>
                <a:gd name="T45" fmla="*/ 36 h 144"/>
                <a:gd name="T46" fmla="*/ 48 w 144"/>
                <a:gd name="T47" fmla="*/ 36 h 144"/>
                <a:gd name="T48" fmla="*/ 48 w 144"/>
                <a:gd name="T49" fmla="*/ 36 h 144"/>
                <a:gd name="T50" fmla="*/ 72 w 144"/>
                <a:gd name="T51" fmla="*/ 12 h 144"/>
                <a:gd name="T52" fmla="*/ 96 w 144"/>
                <a:gd name="T53" fmla="*/ 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144">
                  <a:moveTo>
                    <a:pt x="132" y="36"/>
                  </a:moveTo>
                  <a:cubicBezTo>
                    <a:pt x="108" y="36"/>
                    <a:pt x="108" y="36"/>
                    <a:pt x="108" y="36"/>
                  </a:cubicBezTo>
                  <a:cubicBezTo>
                    <a:pt x="108" y="36"/>
                    <a:pt x="108" y="36"/>
                    <a:pt x="108" y="36"/>
                  </a:cubicBezTo>
                  <a:cubicBezTo>
                    <a:pt x="108" y="16"/>
                    <a:pt x="92" y="0"/>
                    <a:pt x="72" y="0"/>
                  </a:cubicBezTo>
                  <a:cubicBezTo>
                    <a:pt x="52" y="0"/>
                    <a:pt x="36" y="16"/>
                    <a:pt x="36" y="36"/>
                  </a:cubicBezTo>
                  <a:cubicBezTo>
                    <a:pt x="36" y="36"/>
                    <a:pt x="36" y="36"/>
                    <a:pt x="36" y="36"/>
                  </a:cubicBezTo>
                  <a:cubicBezTo>
                    <a:pt x="12" y="36"/>
                    <a:pt x="12" y="36"/>
                    <a:pt x="12" y="36"/>
                  </a:cubicBezTo>
                  <a:cubicBezTo>
                    <a:pt x="0" y="36"/>
                    <a:pt x="0" y="36"/>
                    <a:pt x="0" y="36"/>
                  </a:cubicBezTo>
                  <a:cubicBezTo>
                    <a:pt x="0" y="48"/>
                    <a:pt x="0" y="48"/>
                    <a:pt x="0" y="48"/>
                  </a:cubicBezTo>
                  <a:cubicBezTo>
                    <a:pt x="0" y="48"/>
                    <a:pt x="0" y="48"/>
                    <a:pt x="0" y="48"/>
                  </a:cubicBezTo>
                  <a:cubicBezTo>
                    <a:pt x="0" y="132"/>
                    <a:pt x="0" y="132"/>
                    <a:pt x="0" y="132"/>
                  </a:cubicBezTo>
                  <a:cubicBezTo>
                    <a:pt x="0" y="139"/>
                    <a:pt x="5" y="144"/>
                    <a:pt x="12" y="144"/>
                  </a:cubicBezTo>
                  <a:cubicBezTo>
                    <a:pt x="132" y="144"/>
                    <a:pt x="132" y="144"/>
                    <a:pt x="132" y="144"/>
                  </a:cubicBezTo>
                  <a:cubicBezTo>
                    <a:pt x="139" y="144"/>
                    <a:pt x="144" y="139"/>
                    <a:pt x="144" y="132"/>
                  </a:cubicBezTo>
                  <a:cubicBezTo>
                    <a:pt x="144" y="120"/>
                    <a:pt x="144" y="120"/>
                    <a:pt x="144" y="120"/>
                  </a:cubicBezTo>
                  <a:cubicBezTo>
                    <a:pt x="0" y="120"/>
                    <a:pt x="0" y="120"/>
                    <a:pt x="0" y="120"/>
                  </a:cubicBezTo>
                  <a:cubicBezTo>
                    <a:pt x="0" y="114"/>
                    <a:pt x="0" y="114"/>
                    <a:pt x="0" y="114"/>
                  </a:cubicBezTo>
                  <a:cubicBezTo>
                    <a:pt x="144" y="114"/>
                    <a:pt x="144" y="114"/>
                    <a:pt x="144" y="114"/>
                  </a:cubicBezTo>
                  <a:cubicBezTo>
                    <a:pt x="144" y="54"/>
                    <a:pt x="144" y="54"/>
                    <a:pt x="144" y="54"/>
                  </a:cubicBezTo>
                  <a:cubicBezTo>
                    <a:pt x="144" y="48"/>
                    <a:pt x="144" y="48"/>
                    <a:pt x="144" y="48"/>
                  </a:cubicBezTo>
                  <a:cubicBezTo>
                    <a:pt x="144" y="36"/>
                    <a:pt x="144" y="36"/>
                    <a:pt x="144" y="36"/>
                  </a:cubicBezTo>
                  <a:lnTo>
                    <a:pt x="132" y="36"/>
                  </a:lnTo>
                  <a:close/>
                  <a:moveTo>
                    <a:pt x="96" y="36"/>
                  </a:moveTo>
                  <a:cubicBezTo>
                    <a:pt x="48" y="36"/>
                    <a:pt x="48" y="36"/>
                    <a:pt x="48" y="36"/>
                  </a:cubicBezTo>
                  <a:cubicBezTo>
                    <a:pt x="48" y="36"/>
                    <a:pt x="48" y="36"/>
                    <a:pt x="48" y="36"/>
                  </a:cubicBezTo>
                  <a:cubicBezTo>
                    <a:pt x="48" y="23"/>
                    <a:pt x="59" y="12"/>
                    <a:pt x="72" y="12"/>
                  </a:cubicBezTo>
                  <a:cubicBezTo>
                    <a:pt x="85" y="12"/>
                    <a:pt x="96" y="23"/>
                    <a:pt x="96" y="36"/>
                  </a:cubicBezTo>
                  <a:close/>
                </a:path>
              </a:pathLst>
            </a:custGeom>
            <a:solidFill>
              <a:srgbClr val="15F2FA"/>
            </a:solidFill>
            <a:ln>
              <a:noFill/>
            </a:ln>
          </p:spPr>
          <p:txBody>
            <a:bodyPr vert="horz" wrap="square" lIns="91440" tIns="45720" rIns="91440" bIns="45720" numCol="1" anchor="t" anchorCtr="0" compatLnSpc="1"/>
            <a:lstStyle/>
            <a:p>
              <a:endParaRPr lang="zh-CN" altLang="en-US" sz="2400">
                <a:solidFill>
                  <a:srgbClr val="15F2FA"/>
                </a:solidFill>
                <a:latin typeface="微软雅黑" panose="020B0503020204020204" charset="-122"/>
                <a:ea typeface="微软雅黑" panose="020B0503020204020204" charset="-122"/>
              </a:endParaRPr>
            </a:p>
          </p:txBody>
        </p:sp>
        <p:sp>
          <p:nvSpPr>
            <p:cNvPr id="46" name="文本框 8"/>
            <p:cNvSpPr txBox="1"/>
            <p:nvPr/>
          </p:nvSpPr>
          <p:spPr>
            <a:xfrm>
              <a:off x="6765590" y="4756319"/>
              <a:ext cx="2885289" cy="542713"/>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b="1" dirty="0">
                  <a:solidFill>
                    <a:srgbClr val="15F2FA"/>
                  </a:solidFill>
                  <a:latin typeface="微软雅黑" panose="020B0503020204020204" charset="-122"/>
                  <a:ea typeface="微软雅黑" panose="020B0503020204020204" charset="-122"/>
                </a:rPr>
                <a:t>请在此输入你的标题</a:t>
              </a:r>
            </a:p>
            <a:p>
              <a:r>
                <a:rPr lang="zh-CN" altLang="en-US" sz="1000" dirty="0">
                  <a:solidFill>
                    <a:srgbClr val="15F2FA"/>
                  </a:solidFill>
                  <a:latin typeface="微软雅黑" panose="020B0503020204020204" charset="-122"/>
                  <a:ea typeface="微软雅黑" panose="020B0503020204020204" charset="-122"/>
                </a:rPr>
                <a:t>请在此粘贴或者输入你的文字内容</a:t>
              </a:r>
            </a:p>
          </p:txBody>
        </p:sp>
      </p:grpSp>
      <p:grpSp>
        <p:nvGrpSpPr>
          <p:cNvPr id="6" name="组合 5"/>
          <p:cNvGrpSpPr/>
          <p:nvPr/>
        </p:nvGrpSpPr>
        <p:grpSpPr>
          <a:xfrm>
            <a:off x="1115617" y="1422235"/>
            <a:ext cx="1944217" cy="3618402"/>
            <a:chOff x="1487489" y="1511713"/>
            <a:chExt cx="2592289" cy="4824536"/>
          </a:xfrm>
        </p:grpSpPr>
        <p:sp>
          <p:nvSpPr>
            <p:cNvPr id="5" name="KSO_Shape"/>
            <p:cNvSpPr/>
            <p:nvPr/>
          </p:nvSpPr>
          <p:spPr bwMode="auto">
            <a:xfrm>
              <a:off x="1487489" y="1511713"/>
              <a:ext cx="2592289" cy="4824536"/>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sz="2400" dirty="0">
                <a:solidFill>
                  <a:srgbClr val="15F2FA"/>
                </a:solidFill>
                <a:latin typeface="微软雅黑" panose="020B0503020204020204" charset="-122"/>
                <a:ea typeface="微软雅黑" panose="020B0503020204020204" charset="-122"/>
              </a:endParaRPr>
            </a:p>
          </p:txBody>
        </p:sp>
        <p:sp>
          <p:nvSpPr>
            <p:cNvPr id="11" name="矩形 10"/>
            <p:cNvSpPr/>
            <p:nvPr/>
          </p:nvSpPr>
          <p:spPr>
            <a:xfrm>
              <a:off x="1631504" y="2202150"/>
              <a:ext cx="2304256" cy="3342011"/>
            </a:xfrm>
            <a:prstGeom prst="rect">
              <a:avLst/>
            </a:prstGeom>
            <a:blipFill rotWithShape="1">
              <a:blip r:embed="rId3"/>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15F2FA"/>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p14:dur="9" advTm="3371">
        <p:zoom/>
      </p:transition>
    </mc:Choice>
    <mc:Fallback>
      <p:transition advTm="3371">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 presetClass="entr" presetSubtype="2"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1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20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1+#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30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1+#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1D72F1"/>
            </a:gs>
            <a:gs pos="69000">
              <a:srgbClr val="00092A"/>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0" name="Shape 1545"/>
          <p:cNvSpPr/>
          <p:nvPr/>
        </p:nvSpPr>
        <p:spPr>
          <a:xfrm>
            <a:off x="1873510" y="170524"/>
            <a:ext cx="5397725" cy="368935"/>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400" b="1" kern="0" dirty="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rPr>
              <a:t>2017明年工作计划</a:t>
            </a:r>
          </a:p>
        </p:txBody>
      </p:sp>
      <p:sp>
        <p:nvSpPr>
          <p:cNvPr id="41" name="Shape 1546"/>
          <p:cNvSpPr/>
          <p:nvPr/>
        </p:nvSpPr>
        <p:spPr>
          <a:xfrm>
            <a:off x="2653703" y="525757"/>
            <a:ext cx="3837339" cy="168910"/>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100" kern="0" dirty="0">
                <a:solidFill>
                  <a:srgbClr val="15F2FA"/>
                </a:solidFill>
                <a:latin typeface="微软雅黑" panose="020B0503020204020204" charset="-122"/>
                <a:ea typeface="微软雅黑" panose="020B0503020204020204" charset="-122"/>
              </a:rPr>
              <a:t>Put your Amazing Sub Title Here</a:t>
            </a:r>
          </a:p>
        </p:txBody>
      </p:sp>
      <p:sp>
        <p:nvSpPr>
          <p:cNvPr id="33" name="平行四边形 32"/>
          <p:cNvSpPr/>
          <p:nvPr/>
        </p:nvSpPr>
        <p:spPr>
          <a:xfrm>
            <a:off x="3053240" y="1910059"/>
            <a:ext cx="1276350" cy="1344612"/>
          </a:xfrm>
          <a:prstGeom prst="parallelogram">
            <a:avLst>
              <a:gd name="adj" fmla="val 48077"/>
            </a:avLst>
          </a:prstGeom>
          <a:noFill/>
          <a:ln w="25400">
            <a:solidFill>
              <a:srgbClr val="15F2FA"/>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sz="2400" dirty="0">
                <a:solidFill>
                  <a:srgbClr val="15F2FA"/>
                </a:solidFill>
                <a:latin typeface="微软雅黑" panose="020B0503020204020204" charset="-122"/>
                <a:ea typeface="微软雅黑" panose="020B0503020204020204" charset="-122"/>
              </a:rPr>
              <a:t>2</a:t>
            </a:r>
          </a:p>
        </p:txBody>
      </p:sp>
      <p:sp>
        <p:nvSpPr>
          <p:cNvPr id="34" name="平行四边形 33"/>
          <p:cNvSpPr/>
          <p:nvPr/>
        </p:nvSpPr>
        <p:spPr>
          <a:xfrm>
            <a:off x="4329590" y="1910059"/>
            <a:ext cx="1276350" cy="1344612"/>
          </a:xfrm>
          <a:prstGeom prst="parallelogram">
            <a:avLst>
              <a:gd name="adj" fmla="val 48077"/>
            </a:avLst>
          </a:prstGeom>
          <a:noFill/>
          <a:ln w="25400">
            <a:solidFill>
              <a:srgbClr val="15F2FA"/>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sz="2400" dirty="0">
                <a:solidFill>
                  <a:srgbClr val="15F2FA"/>
                </a:solidFill>
                <a:latin typeface="微软雅黑" panose="020B0503020204020204" charset="-122"/>
                <a:ea typeface="微软雅黑" panose="020B0503020204020204" charset="-122"/>
              </a:rPr>
              <a:t>3</a:t>
            </a:r>
          </a:p>
        </p:txBody>
      </p:sp>
      <p:sp>
        <p:nvSpPr>
          <p:cNvPr id="35" name="平行四边形 34"/>
          <p:cNvSpPr/>
          <p:nvPr/>
        </p:nvSpPr>
        <p:spPr>
          <a:xfrm>
            <a:off x="5605940" y="1910059"/>
            <a:ext cx="1276350" cy="1344612"/>
          </a:xfrm>
          <a:prstGeom prst="parallelogram">
            <a:avLst>
              <a:gd name="adj" fmla="val 48077"/>
            </a:avLst>
          </a:prstGeom>
          <a:noFill/>
          <a:ln w="25400">
            <a:solidFill>
              <a:srgbClr val="15F2FA"/>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sz="2400" dirty="0">
                <a:solidFill>
                  <a:srgbClr val="15F2FA"/>
                </a:solidFill>
                <a:latin typeface="微软雅黑" panose="020B0503020204020204" charset="-122"/>
                <a:ea typeface="微软雅黑" panose="020B0503020204020204" charset="-122"/>
              </a:rPr>
              <a:t>4</a:t>
            </a:r>
          </a:p>
        </p:txBody>
      </p:sp>
      <p:sp>
        <p:nvSpPr>
          <p:cNvPr id="36" name="平行四边形 35"/>
          <p:cNvSpPr/>
          <p:nvPr/>
        </p:nvSpPr>
        <p:spPr>
          <a:xfrm>
            <a:off x="1776890" y="1910059"/>
            <a:ext cx="1276350" cy="1344612"/>
          </a:xfrm>
          <a:prstGeom prst="parallelogram">
            <a:avLst>
              <a:gd name="adj" fmla="val 48077"/>
            </a:avLst>
          </a:prstGeom>
          <a:noFill/>
          <a:ln w="25400">
            <a:solidFill>
              <a:srgbClr val="15F2FA"/>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sz="2400" dirty="0">
                <a:solidFill>
                  <a:srgbClr val="15F2FA"/>
                </a:solidFill>
                <a:latin typeface="微软雅黑" panose="020B0503020204020204" charset="-122"/>
                <a:ea typeface="微软雅黑" panose="020B0503020204020204" charset="-122"/>
              </a:rPr>
              <a:t>1</a:t>
            </a:r>
          </a:p>
        </p:txBody>
      </p:sp>
      <p:sp>
        <p:nvSpPr>
          <p:cNvPr id="37" name="平行四边形 36"/>
          <p:cNvSpPr/>
          <p:nvPr/>
        </p:nvSpPr>
        <p:spPr>
          <a:xfrm flipV="1">
            <a:off x="2421256" y="1901963"/>
            <a:ext cx="1276350" cy="1344612"/>
          </a:xfrm>
          <a:prstGeom prst="parallelogram">
            <a:avLst>
              <a:gd name="adj" fmla="val 48077"/>
            </a:avLst>
          </a:prstGeom>
          <a:solidFill>
            <a:srgbClr val="15F2F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2400" dirty="0">
              <a:solidFill>
                <a:srgbClr val="15F2FA"/>
              </a:solidFill>
              <a:latin typeface="微软雅黑" panose="020B0503020204020204" charset="-122"/>
              <a:ea typeface="微软雅黑" panose="020B0503020204020204" charset="-122"/>
            </a:endParaRPr>
          </a:p>
        </p:txBody>
      </p:sp>
      <p:sp>
        <p:nvSpPr>
          <p:cNvPr id="38" name="平行四边形 37"/>
          <p:cNvSpPr/>
          <p:nvPr/>
        </p:nvSpPr>
        <p:spPr>
          <a:xfrm flipV="1">
            <a:off x="3697606" y="1901963"/>
            <a:ext cx="1276350" cy="1344612"/>
          </a:xfrm>
          <a:prstGeom prst="parallelogram">
            <a:avLst>
              <a:gd name="adj" fmla="val 48077"/>
            </a:avLst>
          </a:prstGeom>
          <a:solidFill>
            <a:srgbClr val="15F2F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2400">
              <a:solidFill>
                <a:srgbClr val="15F2FA"/>
              </a:solidFill>
              <a:latin typeface="微软雅黑" panose="020B0503020204020204" charset="-122"/>
              <a:ea typeface="微软雅黑" panose="020B0503020204020204" charset="-122"/>
            </a:endParaRPr>
          </a:p>
        </p:txBody>
      </p:sp>
      <p:sp>
        <p:nvSpPr>
          <p:cNvPr id="39" name="平行四边形 38"/>
          <p:cNvSpPr/>
          <p:nvPr/>
        </p:nvSpPr>
        <p:spPr>
          <a:xfrm flipV="1">
            <a:off x="4973956" y="1901963"/>
            <a:ext cx="1276350" cy="1344612"/>
          </a:xfrm>
          <a:prstGeom prst="parallelogram">
            <a:avLst>
              <a:gd name="adj" fmla="val 48077"/>
            </a:avLst>
          </a:prstGeom>
          <a:solidFill>
            <a:srgbClr val="15F2F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2400">
              <a:solidFill>
                <a:srgbClr val="15F2FA"/>
              </a:solidFill>
              <a:latin typeface="微软雅黑" panose="020B0503020204020204" charset="-122"/>
              <a:ea typeface="微软雅黑" panose="020B0503020204020204" charset="-122"/>
            </a:endParaRPr>
          </a:p>
        </p:txBody>
      </p:sp>
      <p:sp>
        <p:nvSpPr>
          <p:cNvPr id="2" name="平行四边形 1"/>
          <p:cNvSpPr/>
          <p:nvPr/>
        </p:nvSpPr>
        <p:spPr>
          <a:xfrm flipV="1">
            <a:off x="6250306" y="1901963"/>
            <a:ext cx="1276350" cy="1344612"/>
          </a:xfrm>
          <a:prstGeom prst="parallelogram">
            <a:avLst>
              <a:gd name="adj" fmla="val 48077"/>
            </a:avLst>
          </a:prstGeom>
          <a:solidFill>
            <a:srgbClr val="15F2F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2400">
              <a:solidFill>
                <a:srgbClr val="15F2FA"/>
              </a:solidFill>
              <a:latin typeface="微软雅黑" panose="020B0503020204020204" charset="-122"/>
              <a:ea typeface="微软雅黑" panose="020B0503020204020204" charset="-122"/>
            </a:endParaRPr>
          </a:p>
        </p:txBody>
      </p:sp>
      <p:cxnSp>
        <p:nvCxnSpPr>
          <p:cNvPr id="3" name="直接箭头连接符 2"/>
          <p:cNvCxnSpPr/>
          <p:nvPr/>
        </p:nvCxnSpPr>
        <p:spPr>
          <a:xfrm>
            <a:off x="1689875" y="3389783"/>
            <a:ext cx="5889649" cy="0"/>
          </a:xfrm>
          <a:prstGeom prst="straightConnector1">
            <a:avLst/>
          </a:prstGeom>
          <a:ln w="28575">
            <a:solidFill>
              <a:srgbClr val="15F2F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415065" y="1471733"/>
            <a:ext cx="810895" cy="460375"/>
          </a:xfrm>
          <a:prstGeom prst="rect">
            <a:avLst/>
          </a:prstGeom>
          <a:noFill/>
        </p:spPr>
        <p:txBody>
          <a:bodyPr wrap="none" rtlCol="0">
            <a:spAutoFit/>
          </a:bodyPr>
          <a:lstStyle/>
          <a:p>
            <a:r>
              <a:rPr lang="en-US" altLang="zh-CN" sz="2400" dirty="0">
                <a:solidFill>
                  <a:srgbClr val="15F2FA"/>
                </a:solidFill>
                <a:latin typeface="微软雅黑" panose="020B0503020204020204" charset="-122"/>
                <a:ea typeface="微软雅黑" panose="020B0503020204020204" charset="-122"/>
              </a:rPr>
              <a:t>20%</a:t>
            </a:r>
          </a:p>
        </p:txBody>
      </p:sp>
      <p:sp>
        <p:nvSpPr>
          <p:cNvPr id="47" name="TextBox 46"/>
          <p:cNvSpPr txBox="1"/>
          <p:nvPr/>
        </p:nvSpPr>
        <p:spPr>
          <a:xfrm>
            <a:off x="3659665" y="1471733"/>
            <a:ext cx="810895" cy="460375"/>
          </a:xfrm>
          <a:prstGeom prst="rect">
            <a:avLst/>
          </a:prstGeom>
          <a:noFill/>
        </p:spPr>
        <p:txBody>
          <a:bodyPr wrap="none" rtlCol="0">
            <a:spAutoFit/>
          </a:bodyPr>
          <a:lstStyle/>
          <a:p>
            <a:r>
              <a:rPr lang="en-US" altLang="zh-CN" sz="2400" dirty="0">
                <a:solidFill>
                  <a:srgbClr val="15F2FA"/>
                </a:solidFill>
                <a:latin typeface="微软雅黑" panose="020B0503020204020204" charset="-122"/>
                <a:ea typeface="微软雅黑" panose="020B0503020204020204" charset="-122"/>
              </a:rPr>
              <a:t>19%</a:t>
            </a:r>
          </a:p>
        </p:txBody>
      </p:sp>
      <p:sp>
        <p:nvSpPr>
          <p:cNvPr id="48" name="TextBox 47"/>
          <p:cNvSpPr txBox="1"/>
          <p:nvPr/>
        </p:nvSpPr>
        <p:spPr>
          <a:xfrm>
            <a:off x="4980465" y="1463265"/>
            <a:ext cx="810895" cy="460375"/>
          </a:xfrm>
          <a:prstGeom prst="rect">
            <a:avLst/>
          </a:prstGeom>
          <a:noFill/>
        </p:spPr>
        <p:txBody>
          <a:bodyPr wrap="none" rtlCol="0">
            <a:spAutoFit/>
          </a:bodyPr>
          <a:lstStyle/>
          <a:p>
            <a:r>
              <a:rPr lang="en-US" altLang="zh-CN" sz="2400" dirty="0">
                <a:solidFill>
                  <a:srgbClr val="15F2FA"/>
                </a:solidFill>
                <a:latin typeface="微软雅黑" panose="020B0503020204020204" charset="-122"/>
                <a:ea typeface="微软雅黑" panose="020B0503020204020204" charset="-122"/>
              </a:rPr>
              <a:t>45%</a:t>
            </a:r>
          </a:p>
        </p:txBody>
      </p:sp>
      <p:sp>
        <p:nvSpPr>
          <p:cNvPr id="49" name="TextBox 48"/>
          <p:cNvSpPr txBox="1"/>
          <p:nvPr/>
        </p:nvSpPr>
        <p:spPr>
          <a:xfrm>
            <a:off x="6250465" y="1463265"/>
            <a:ext cx="810895" cy="460375"/>
          </a:xfrm>
          <a:prstGeom prst="rect">
            <a:avLst/>
          </a:prstGeom>
          <a:noFill/>
        </p:spPr>
        <p:txBody>
          <a:bodyPr wrap="none" rtlCol="0">
            <a:spAutoFit/>
          </a:bodyPr>
          <a:lstStyle/>
          <a:p>
            <a:r>
              <a:rPr lang="en-US" altLang="zh-CN" sz="2400" dirty="0">
                <a:solidFill>
                  <a:srgbClr val="15F2FA"/>
                </a:solidFill>
                <a:latin typeface="微软雅黑" panose="020B0503020204020204" charset="-122"/>
                <a:ea typeface="微软雅黑" panose="020B0503020204020204" charset="-122"/>
              </a:rPr>
              <a:t>80%</a:t>
            </a:r>
          </a:p>
        </p:txBody>
      </p:sp>
      <p:grpSp>
        <p:nvGrpSpPr>
          <p:cNvPr id="27" name="组合 26"/>
          <p:cNvGrpSpPr/>
          <p:nvPr/>
        </p:nvGrpSpPr>
        <p:grpSpPr bwMode="auto">
          <a:xfrm>
            <a:off x="1563860" y="3449912"/>
            <a:ext cx="1402080" cy="1572438"/>
            <a:chOff x="5513244" y="1237108"/>
            <a:chExt cx="1402203" cy="1573052"/>
          </a:xfrm>
        </p:grpSpPr>
        <p:sp>
          <p:nvSpPr>
            <p:cNvPr id="28" name="文本框 66"/>
            <p:cNvSpPr txBox="1">
              <a:spLocks noChangeArrowheads="1"/>
            </p:cNvSpPr>
            <p:nvPr/>
          </p:nvSpPr>
          <p:spPr bwMode="auto">
            <a:xfrm>
              <a:off x="5540215" y="1487573"/>
              <a:ext cx="1310676" cy="132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ts val="900"/>
                </a:lnSpc>
                <a:defRPr sz="600">
                  <a:solidFill>
                    <a:schemeClr val="bg1"/>
                  </a:solidFill>
                  <a:latin typeface="Arial" panose="020B0604020202020204" pitchFamily="34" charset="0"/>
                  <a:ea typeface="微软雅黑" panose="020B050302020402020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just" fontAlgn="base">
                <a:lnSpc>
                  <a:spcPts val="1200"/>
                </a:lnSpc>
                <a:spcBef>
                  <a:spcPct val="0"/>
                </a:spcBef>
                <a:spcAft>
                  <a:spcPct val="0"/>
                </a:spcAft>
              </a:pPr>
              <a:r>
                <a:rPr lang="en-US" altLang="zh-CN" kern="0" dirty="0">
                  <a:solidFill>
                    <a:srgbClr val="15F2FA"/>
                  </a:solidFill>
                  <a:latin typeface="微软雅黑" panose="020B0503020204020204" charset="-122"/>
                </a:rPr>
                <a:t>this is a sample text. insert your desired text here. Again. this is a dummy text. enter your own text here. this is a sample text. insert your desired text here. Again. this is a dummy text. enter your own text here</a:t>
              </a:r>
            </a:p>
          </p:txBody>
        </p:sp>
        <p:sp>
          <p:nvSpPr>
            <p:cNvPr id="29" name="文本框 26"/>
            <p:cNvSpPr txBox="1">
              <a:spLocks noChangeArrowheads="1"/>
            </p:cNvSpPr>
            <p:nvPr/>
          </p:nvSpPr>
          <p:spPr bwMode="auto">
            <a:xfrm>
              <a:off x="5513244" y="1237108"/>
              <a:ext cx="1402203" cy="27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fontAlgn="base">
                <a:spcBef>
                  <a:spcPct val="0"/>
                </a:spcBef>
                <a:spcAft>
                  <a:spcPct val="0"/>
                </a:spcAft>
              </a:pPr>
              <a:r>
                <a:rPr lang="en-US" altLang="zh-CN" sz="1200" b="1" kern="0" dirty="0">
                  <a:solidFill>
                    <a:srgbClr val="15F2FA"/>
                  </a:solidFill>
                  <a:latin typeface="微软雅黑" panose="020B0503020204020204" charset="-122"/>
                  <a:ea typeface="微软雅黑" panose="020B0503020204020204" charset="-122"/>
                  <a:cs typeface="Arial" panose="020B0604020202020204" pitchFamily="34" charset="0"/>
                </a:rPr>
                <a:t>单击此处添加名称</a:t>
              </a:r>
            </a:p>
          </p:txBody>
        </p:sp>
      </p:grpSp>
      <p:grpSp>
        <p:nvGrpSpPr>
          <p:cNvPr id="56" name="组合 55"/>
          <p:cNvGrpSpPr/>
          <p:nvPr/>
        </p:nvGrpSpPr>
        <p:grpSpPr bwMode="auto">
          <a:xfrm>
            <a:off x="3010646" y="3449912"/>
            <a:ext cx="1402080" cy="1572438"/>
            <a:chOff x="5513244" y="1237108"/>
            <a:chExt cx="1402203" cy="1573052"/>
          </a:xfrm>
        </p:grpSpPr>
        <p:sp>
          <p:nvSpPr>
            <p:cNvPr id="57" name="文本框 66"/>
            <p:cNvSpPr txBox="1">
              <a:spLocks noChangeArrowheads="1"/>
            </p:cNvSpPr>
            <p:nvPr/>
          </p:nvSpPr>
          <p:spPr bwMode="auto">
            <a:xfrm>
              <a:off x="5540215" y="1487573"/>
              <a:ext cx="1310676" cy="132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ts val="900"/>
                </a:lnSpc>
                <a:defRPr sz="600">
                  <a:solidFill>
                    <a:schemeClr val="bg1"/>
                  </a:solidFill>
                  <a:latin typeface="Arial" panose="020B0604020202020204" pitchFamily="34" charset="0"/>
                  <a:ea typeface="微软雅黑" panose="020B050302020402020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just" fontAlgn="base">
                <a:lnSpc>
                  <a:spcPts val="1200"/>
                </a:lnSpc>
                <a:spcBef>
                  <a:spcPct val="0"/>
                </a:spcBef>
                <a:spcAft>
                  <a:spcPct val="0"/>
                </a:spcAft>
              </a:pPr>
              <a:r>
                <a:rPr lang="en-US" altLang="zh-CN" kern="0" dirty="0">
                  <a:solidFill>
                    <a:srgbClr val="15F2FA"/>
                  </a:solidFill>
                  <a:latin typeface="微软雅黑" panose="020B0503020204020204" charset="-122"/>
                </a:rPr>
                <a:t>this is a sample text. insert your desired text here. Again. this is a dummy text. enter your own text here. this is a sample text. insert your desired text here. Again. this is a dummy text. enter your own text here</a:t>
              </a:r>
            </a:p>
          </p:txBody>
        </p:sp>
        <p:sp>
          <p:nvSpPr>
            <p:cNvPr id="58" name="文本框 26"/>
            <p:cNvSpPr txBox="1">
              <a:spLocks noChangeArrowheads="1"/>
            </p:cNvSpPr>
            <p:nvPr/>
          </p:nvSpPr>
          <p:spPr bwMode="auto">
            <a:xfrm>
              <a:off x="5513244" y="1237108"/>
              <a:ext cx="1402203" cy="27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fontAlgn="base">
                <a:spcBef>
                  <a:spcPct val="0"/>
                </a:spcBef>
                <a:spcAft>
                  <a:spcPct val="0"/>
                </a:spcAft>
              </a:pPr>
              <a:r>
                <a:rPr lang="en-US" altLang="zh-CN" sz="1200" b="1" kern="0" dirty="0">
                  <a:solidFill>
                    <a:srgbClr val="15F2FA"/>
                  </a:solidFill>
                  <a:latin typeface="微软雅黑" panose="020B0503020204020204" charset="-122"/>
                  <a:ea typeface="微软雅黑" panose="020B0503020204020204" charset="-122"/>
                  <a:cs typeface="Arial" panose="020B0604020202020204" pitchFamily="34" charset="0"/>
                </a:rPr>
                <a:t>单击此处添加名称</a:t>
              </a:r>
            </a:p>
          </p:txBody>
        </p:sp>
      </p:grpSp>
      <p:grpSp>
        <p:nvGrpSpPr>
          <p:cNvPr id="59" name="组合 58"/>
          <p:cNvGrpSpPr/>
          <p:nvPr/>
        </p:nvGrpSpPr>
        <p:grpSpPr bwMode="auto">
          <a:xfrm>
            <a:off x="4457431" y="3449912"/>
            <a:ext cx="1402080" cy="1572438"/>
            <a:chOff x="5513244" y="1237108"/>
            <a:chExt cx="1402203" cy="1573052"/>
          </a:xfrm>
        </p:grpSpPr>
        <p:sp>
          <p:nvSpPr>
            <p:cNvPr id="60" name="文本框 66"/>
            <p:cNvSpPr txBox="1">
              <a:spLocks noChangeArrowheads="1"/>
            </p:cNvSpPr>
            <p:nvPr/>
          </p:nvSpPr>
          <p:spPr bwMode="auto">
            <a:xfrm>
              <a:off x="5540215" y="1487573"/>
              <a:ext cx="1310676" cy="132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ts val="900"/>
                </a:lnSpc>
                <a:defRPr sz="600">
                  <a:solidFill>
                    <a:schemeClr val="bg1"/>
                  </a:solidFill>
                  <a:latin typeface="Arial" panose="020B0604020202020204" pitchFamily="34" charset="0"/>
                  <a:ea typeface="微软雅黑" panose="020B050302020402020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just" fontAlgn="base">
                <a:lnSpc>
                  <a:spcPts val="1200"/>
                </a:lnSpc>
                <a:spcBef>
                  <a:spcPct val="0"/>
                </a:spcBef>
                <a:spcAft>
                  <a:spcPct val="0"/>
                </a:spcAft>
              </a:pPr>
              <a:r>
                <a:rPr lang="en-US" altLang="zh-CN" kern="0" dirty="0">
                  <a:solidFill>
                    <a:srgbClr val="15F2FA"/>
                  </a:solidFill>
                  <a:latin typeface="微软雅黑" panose="020B0503020204020204" charset="-122"/>
                </a:rPr>
                <a:t>this is a sample text. insert your desired text here. Again. this is a dummy text. enter your own text here. this is a sample text. insert your desired text here. Again. this is a dummy text. enter your own text here</a:t>
              </a:r>
            </a:p>
          </p:txBody>
        </p:sp>
        <p:sp>
          <p:nvSpPr>
            <p:cNvPr id="61" name="文本框 26"/>
            <p:cNvSpPr txBox="1">
              <a:spLocks noChangeArrowheads="1"/>
            </p:cNvSpPr>
            <p:nvPr/>
          </p:nvSpPr>
          <p:spPr bwMode="auto">
            <a:xfrm>
              <a:off x="5513244" y="1237108"/>
              <a:ext cx="1402203" cy="27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fontAlgn="base">
                <a:spcBef>
                  <a:spcPct val="0"/>
                </a:spcBef>
                <a:spcAft>
                  <a:spcPct val="0"/>
                </a:spcAft>
              </a:pPr>
              <a:r>
                <a:rPr lang="en-US" altLang="zh-CN" sz="1200" b="1" kern="0" dirty="0">
                  <a:solidFill>
                    <a:srgbClr val="15F2FA"/>
                  </a:solidFill>
                  <a:latin typeface="微软雅黑" panose="020B0503020204020204" charset="-122"/>
                  <a:ea typeface="微软雅黑" panose="020B0503020204020204" charset="-122"/>
                  <a:cs typeface="Arial" panose="020B0604020202020204" pitchFamily="34" charset="0"/>
                </a:rPr>
                <a:t>单击此处添加名称</a:t>
              </a:r>
            </a:p>
          </p:txBody>
        </p:sp>
      </p:grpSp>
      <p:grpSp>
        <p:nvGrpSpPr>
          <p:cNvPr id="62" name="组合 61"/>
          <p:cNvGrpSpPr/>
          <p:nvPr/>
        </p:nvGrpSpPr>
        <p:grpSpPr bwMode="auto">
          <a:xfrm>
            <a:off x="5904215" y="3449912"/>
            <a:ext cx="1402080" cy="1572438"/>
            <a:chOff x="5513244" y="1237108"/>
            <a:chExt cx="1402203" cy="1573052"/>
          </a:xfrm>
        </p:grpSpPr>
        <p:sp>
          <p:nvSpPr>
            <p:cNvPr id="63" name="文本框 66"/>
            <p:cNvSpPr txBox="1">
              <a:spLocks noChangeArrowheads="1"/>
            </p:cNvSpPr>
            <p:nvPr/>
          </p:nvSpPr>
          <p:spPr bwMode="auto">
            <a:xfrm>
              <a:off x="5540215" y="1487573"/>
              <a:ext cx="1310676" cy="132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ts val="900"/>
                </a:lnSpc>
                <a:defRPr sz="600">
                  <a:solidFill>
                    <a:schemeClr val="bg1"/>
                  </a:solidFill>
                  <a:latin typeface="Arial" panose="020B0604020202020204" pitchFamily="34" charset="0"/>
                  <a:ea typeface="微软雅黑" panose="020B050302020402020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just" fontAlgn="base">
                <a:lnSpc>
                  <a:spcPts val="1200"/>
                </a:lnSpc>
                <a:spcBef>
                  <a:spcPct val="0"/>
                </a:spcBef>
                <a:spcAft>
                  <a:spcPct val="0"/>
                </a:spcAft>
              </a:pPr>
              <a:r>
                <a:rPr lang="en-US" altLang="zh-CN" kern="0" dirty="0">
                  <a:solidFill>
                    <a:srgbClr val="15F2FA"/>
                  </a:solidFill>
                  <a:latin typeface="微软雅黑" panose="020B0503020204020204" charset="-122"/>
                </a:rPr>
                <a:t>this is a sample text. insert your desired text here. Again. this is a dummy text. enter your own text here. this is a sample text. insert your desired text here. Again. this is a dummy text. enter your own text here</a:t>
              </a:r>
            </a:p>
          </p:txBody>
        </p:sp>
        <p:sp>
          <p:nvSpPr>
            <p:cNvPr id="64" name="文本框 26"/>
            <p:cNvSpPr txBox="1">
              <a:spLocks noChangeArrowheads="1"/>
            </p:cNvSpPr>
            <p:nvPr/>
          </p:nvSpPr>
          <p:spPr bwMode="auto">
            <a:xfrm>
              <a:off x="5513244" y="1237108"/>
              <a:ext cx="1402203" cy="27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fontAlgn="base">
                <a:spcBef>
                  <a:spcPct val="0"/>
                </a:spcBef>
                <a:spcAft>
                  <a:spcPct val="0"/>
                </a:spcAft>
              </a:pPr>
              <a:r>
                <a:rPr lang="en-US" altLang="zh-CN" sz="1200" b="1" kern="0" dirty="0">
                  <a:solidFill>
                    <a:srgbClr val="15F2FA"/>
                  </a:solidFill>
                  <a:latin typeface="微软雅黑" panose="020B0503020204020204" charset="-122"/>
                  <a:ea typeface="微软雅黑" panose="020B0503020204020204" charset="-122"/>
                  <a:cs typeface="Arial" panose="020B0604020202020204" pitchFamily="34" charset="0"/>
                </a:rPr>
                <a:t>单击此处添加名称</a:t>
              </a:r>
            </a:p>
          </p:txBody>
        </p:sp>
      </p:grpSp>
    </p:spTree>
  </p:cSld>
  <p:clrMapOvr>
    <a:masterClrMapping/>
  </p:clrMapOvr>
  <mc:AlternateContent xmlns:mc="http://schemas.openxmlformats.org/markup-compatibility/2006">
    <mc:Choice xmlns:p14="http://schemas.microsoft.com/office/powerpoint/2010/main" Requires="p14">
      <p:transition p14:dur="9" advTm="7754">
        <p:zoom/>
      </p:transition>
    </mc:Choice>
    <mc:Fallback>
      <p:transition advTm="7754">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down)">
                                      <p:cBhvr>
                                        <p:cTn id="14" dur="500"/>
                                        <p:tgtEl>
                                          <p:spTgt spid="36"/>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up)">
                                      <p:cBhvr>
                                        <p:cTn id="18" dur="500"/>
                                        <p:tgtEl>
                                          <p:spTgt spid="37"/>
                                        </p:tgtEl>
                                      </p:cBhvr>
                                    </p:animEffect>
                                  </p:childTnLst>
                                </p:cTn>
                              </p:par>
                            </p:childTnLst>
                          </p:cTn>
                        </p:par>
                        <p:par>
                          <p:cTn id="19" fill="hold">
                            <p:stCondLst>
                              <p:cond delay="1500"/>
                            </p:stCondLst>
                            <p:childTnLst>
                              <p:par>
                                <p:cTn id="20" presetID="2" presetClass="entr" presetSubtype="1" fill="hold" grpId="0" nodeType="afterEffect">
                                  <p:stCondLst>
                                    <p:cond delay="0"/>
                                  </p:stCondLst>
                                  <p:childTnLst>
                                    <p:set>
                                      <p:cBhvr>
                                        <p:cTn id="21" dur="1" fill="hold">
                                          <p:stCondLst>
                                            <p:cond delay="0"/>
                                          </p:stCondLst>
                                        </p:cTn>
                                        <p:tgtEl>
                                          <p:spTgt spid="46"/>
                                        </p:tgtEl>
                                        <p:attrNameLst>
                                          <p:attrName>style.visibility</p:attrName>
                                        </p:attrNameLst>
                                      </p:cBhvr>
                                      <p:to>
                                        <p:strVal val="visible"/>
                                      </p:to>
                                    </p:set>
                                    <p:anim calcmode="lin" valueType="num">
                                      <p:cBhvr additive="base">
                                        <p:cTn id="22" dur="500" fill="hold"/>
                                        <p:tgtEl>
                                          <p:spTgt spid="46"/>
                                        </p:tgtEl>
                                        <p:attrNameLst>
                                          <p:attrName>ppt_x</p:attrName>
                                        </p:attrNameLst>
                                      </p:cBhvr>
                                      <p:tavLst>
                                        <p:tav tm="0">
                                          <p:val>
                                            <p:strVal val="#ppt_x"/>
                                          </p:val>
                                        </p:tav>
                                        <p:tav tm="100000">
                                          <p:val>
                                            <p:strVal val="#ppt_x"/>
                                          </p:val>
                                        </p:tav>
                                      </p:tavLst>
                                    </p:anim>
                                    <p:anim calcmode="lin" valueType="num">
                                      <p:cBhvr additive="base">
                                        <p:cTn id="23" dur="500" fill="hold"/>
                                        <p:tgtEl>
                                          <p:spTgt spid="46"/>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2" presetClass="entr" presetSubtype="4"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down)">
                                      <p:cBhvr>
                                        <p:cTn id="27" dur="500"/>
                                        <p:tgtEl>
                                          <p:spTgt spid="33"/>
                                        </p:tgtEl>
                                      </p:cBhvr>
                                    </p:animEffect>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up)">
                                      <p:cBhvr>
                                        <p:cTn id="31" dur="500"/>
                                        <p:tgtEl>
                                          <p:spTgt spid="38"/>
                                        </p:tgtEl>
                                      </p:cBhvr>
                                    </p:animEffect>
                                  </p:childTnLst>
                                </p:cTn>
                              </p:par>
                            </p:childTnLst>
                          </p:cTn>
                        </p:par>
                        <p:par>
                          <p:cTn id="32" fill="hold">
                            <p:stCondLst>
                              <p:cond delay="3000"/>
                            </p:stCondLst>
                            <p:childTnLst>
                              <p:par>
                                <p:cTn id="33" presetID="2" presetClass="entr" presetSubtype="1"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500" fill="hold"/>
                                        <p:tgtEl>
                                          <p:spTgt spid="47"/>
                                        </p:tgtEl>
                                        <p:attrNameLst>
                                          <p:attrName>ppt_x</p:attrName>
                                        </p:attrNameLst>
                                      </p:cBhvr>
                                      <p:tavLst>
                                        <p:tav tm="0">
                                          <p:val>
                                            <p:strVal val="#ppt_x"/>
                                          </p:val>
                                        </p:tav>
                                        <p:tav tm="100000">
                                          <p:val>
                                            <p:strVal val="#ppt_x"/>
                                          </p:val>
                                        </p:tav>
                                      </p:tavLst>
                                    </p:anim>
                                    <p:anim calcmode="lin" valueType="num">
                                      <p:cBhvr additive="base">
                                        <p:cTn id="36" dur="500" fill="hold"/>
                                        <p:tgtEl>
                                          <p:spTgt spid="47"/>
                                        </p:tgtEl>
                                        <p:attrNameLst>
                                          <p:attrName>ppt_y</p:attrName>
                                        </p:attrNameLst>
                                      </p:cBhvr>
                                      <p:tavLst>
                                        <p:tav tm="0">
                                          <p:val>
                                            <p:strVal val="0-#ppt_h/2"/>
                                          </p:val>
                                        </p:tav>
                                        <p:tav tm="100000">
                                          <p:val>
                                            <p:strVal val="#ppt_y"/>
                                          </p:val>
                                        </p:tav>
                                      </p:tavLst>
                                    </p:anim>
                                  </p:childTnLst>
                                </p:cTn>
                              </p:par>
                            </p:childTnLst>
                          </p:cTn>
                        </p:par>
                        <p:par>
                          <p:cTn id="37" fill="hold">
                            <p:stCondLst>
                              <p:cond delay="3500"/>
                            </p:stCondLst>
                            <p:childTnLst>
                              <p:par>
                                <p:cTn id="38" presetID="22" presetClass="entr" presetSubtype="4" fill="hold" grpId="0"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down)">
                                      <p:cBhvr>
                                        <p:cTn id="40" dur="500"/>
                                        <p:tgtEl>
                                          <p:spTgt spid="34"/>
                                        </p:tgtEl>
                                      </p:cBhvr>
                                    </p:animEffect>
                                  </p:childTnLst>
                                </p:cTn>
                              </p:par>
                            </p:childTnLst>
                          </p:cTn>
                        </p:par>
                        <p:par>
                          <p:cTn id="41" fill="hold">
                            <p:stCondLst>
                              <p:cond delay="4000"/>
                            </p:stCondLst>
                            <p:childTnLst>
                              <p:par>
                                <p:cTn id="42" presetID="22" presetClass="entr" presetSubtype="1"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wipe(up)">
                                      <p:cBhvr>
                                        <p:cTn id="44" dur="500"/>
                                        <p:tgtEl>
                                          <p:spTgt spid="39"/>
                                        </p:tgtEl>
                                      </p:cBhvr>
                                    </p:animEffect>
                                  </p:childTnLst>
                                </p:cTn>
                              </p:par>
                            </p:childTnLst>
                          </p:cTn>
                        </p:par>
                        <p:par>
                          <p:cTn id="45" fill="hold">
                            <p:stCondLst>
                              <p:cond delay="4500"/>
                            </p:stCondLst>
                            <p:childTnLst>
                              <p:par>
                                <p:cTn id="46" presetID="2" presetClass="entr" presetSubtype="1" fill="hold" grpId="0" nodeType="afterEffect">
                                  <p:stCondLst>
                                    <p:cond delay="0"/>
                                  </p:stCondLst>
                                  <p:childTnLst>
                                    <p:set>
                                      <p:cBhvr>
                                        <p:cTn id="47" dur="1" fill="hold">
                                          <p:stCondLst>
                                            <p:cond delay="0"/>
                                          </p:stCondLst>
                                        </p:cTn>
                                        <p:tgtEl>
                                          <p:spTgt spid="48"/>
                                        </p:tgtEl>
                                        <p:attrNameLst>
                                          <p:attrName>style.visibility</p:attrName>
                                        </p:attrNameLst>
                                      </p:cBhvr>
                                      <p:to>
                                        <p:strVal val="visible"/>
                                      </p:to>
                                    </p:set>
                                    <p:anim calcmode="lin" valueType="num">
                                      <p:cBhvr additive="base">
                                        <p:cTn id="48" dur="500" fill="hold"/>
                                        <p:tgtEl>
                                          <p:spTgt spid="48"/>
                                        </p:tgtEl>
                                        <p:attrNameLst>
                                          <p:attrName>ppt_x</p:attrName>
                                        </p:attrNameLst>
                                      </p:cBhvr>
                                      <p:tavLst>
                                        <p:tav tm="0">
                                          <p:val>
                                            <p:strVal val="#ppt_x"/>
                                          </p:val>
                                        </p:tav>
                                        <p:tav tm="100000">
                                          <p:val>
                                            <p:strVal val="#ppt_x"/>
                                          </p:val>
                                        </p:tav>
                                      </p:tavLst>
                                    </p:anim>
                                    <p:anim calcmode="lin" valueType="num">
                                      <p:cBhvr additive="base">
                                        <p:cTn id="49" dur="500" fill="hold"/>
                                        <p:tgtEl>
                                          <p:spTgt spid="48"/>
                                        </p:tgtEl>
                                        <p:attrNameLst>
                                          <p:attrName>ppt_y</p:attrName>
                                        </p:attrNameLst>
                                      </p:cBhvr>
                                      <p:tavLst>
                                        <p:tav tm="0">
                                          <p:val>
                                            <p:strVal val="0-#ppt_h/2"/>
                                          </p:val>
                                        </p:tav>
                                        <p:tav tm="100000">
                                          <p:val>
                                            <p:strVal val="#ppt_y"/>
                                          </p:val>
                                        </p:tav>
                                      </p:tavLst>
                                    </p:anim>
                                  </p:childTnLst>
                                </p:cTn>
                              </p:par>
                            </p:childTnLst>
                          </p:cTn>
                        </p:par>
                        <p:par>
                          <p:cTn id="50" fill="hold">
                            <p:stCondLst>
                              <p:cond delay="5000"/>
                            </p:stCondLst>
                            <p:childTnLst>
                              <p:par>
                                <p:cTn id="51" presetID="22" presetClass="entr" presetSubtype="4" fill="hold" grpId="0" nodeType="after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500"/>
                            </p:stCondLst>
                            <p:childTnLst>
                              <p:par>
                                <p:cTn id="55" presetID="22" presetClass="entr" presetSubtype="1" fill="hold" grpId="0" nodeType="after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ipe(up)">
                                      <p:cBhvr>
                                        <p:cTn id="57" dur="500"/>
                                        <p:tgtEl>
                                          <p:spTgt spid="2"/>
                                        </p:tgtEl>
                                      </p:cBhvr>
                                    </p:animEffect>
                                  </p:childTnLst>
                                </p:cTn>
                              </p:par>
                            </p:childTnLst>
                          </p:cTn>
                        </p:par>
                        <p:par>
                          <p:cTn id="58" fill="hold">
                            <p:stCondLst>
                              <p:cond delay="6000"/>
                            </p:stCondLst>
                            <p:childTnLst>
                              <p:par>
                                <p:cTn id="59" presetID="2" presetClass="entr" presetSubtype="1" fill="hold" grpId="0" nodeType="after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500" fill="hold"/>
                                        <p:tgtEl>
                                          <p:spTgt spid="49"/>
                                        </p:tgtEl>
                                        <p:attrNameLst>
                                          <p:attrName>ppt_x</p:attrName>
                                        </p:attrNameLst>
                                      </p:cBhvr>
                                      <p:tavLst>
                                        <p:tav tm="0">
                                          <p:val>
                                            <p:strVal val="#ppt_x"/>
                                          </p:val>
                                        </p:tav>
                                        <p:tav tm="100000">
                                          <p:val>
                                            <p:strVal val="#ppt_x"/>
                                          </p:val>
                                        </p:tav>
                                      </p:tavLst>
                                    </p:anim>
                                    <p:anim calcmode="lin" valueType="num">
                                      <p:cBhvr additive="base">
                                        <p:cTn id="62" dur="500" fill="hold"/>
                                        <p:tgtEl>
                                          <p:spTgt spid="49"/>
                                        </p:tgtEl>
                                        <p:attrNameLst>
                                          <p:attrName>ppt_y</p:attrName>
                                        </p:attrNameLst>
                                      </p:cBhvr>
                                      <p:tavLst>
                                        <p:tav tm="0">
                                          <p:val>
                                            <p:strVal val="0-#ppt_h/2"/>
                                          </p:val>
                                        </p:tav>
                                        <p:tav tm="100000">
                                          <p:val>
                                            <p:strVal val="#ppt_y"/>
                                          </p:val>
                                        </p:tav>
                                      </p:tavLst>
                                    </p:anim>
                                  </p:childTnLst>
                                </p:cTn>
                              </p:par>
                            </p:childTnLst>
                          </p:cTn>
                        </p:par>
                        <p:par>
                          <p:cTn id="63" fill="hold">
                            <p:stCondLst>
                              <p:cond delay="6500"/>
                            </p:stCondLst>
                            <p:childTnLst>
                              <p:par>
                                <p:cTn id="64" presetID="22" presetClass="entr" presetSubtype="8" fill="hold" nodeType="after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wipe(left)">
                                      <p:cBhvr>
                                        <p:cTn id="66" dur="500"/>
                                        <p:tgtEl>
                                          <p:spTgt spid="3"/>
                                        </p:tgtEl>
                                      </p:cBhvr>
                                    </p:animEffect>
                                  </p:childTnLst>
                                </p:cTn>
                              </p:par>
                              <p:par>
                                <p:cTn id="67" presetID="22" presetClass="entr" presetSubtype="1" fill="hold"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up)">
                                      <p:cBhvr>
                                        <p:cTn id="69" dur="750"/>
                                        <p:tgtEl>
                                          <p:spTgt spid="27"/>
                                        </p:tgtEl>
                                      </p:cBhvr>
                                    </p:animEffect>
                                  </p:childTnLst>
                                </p:cTn>
                              </p:par>
                              <p:par>
                                <p:cTn id="70" presetID="22" presetClass="entr" presetSubtype="1" fill="hold"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wipe(up)">
                                      <p:cBhvr>
                                        <p:cTn id="72" dur="750"/>
                                        <p:tgtEl>
                                          <p:spTgt spid="56"/>
                                        </p:tgtEl>
                                      </p:cBhvr>
                                    </p:animEffect>
                                  </p:childTnLst>
                                </p:cTn>
                              </p:par>
                              <p:par>
                                <p:cTn id="73" presetID="22" presetClass="entr" presetSubtype="1" fill="hold" nodeType="with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wipe(up)">
                                      <p:cBhvr>
                                        <p:cTn id="75" dur="750"/>
                                        <p:tgtEl>
                                          <p:spTgt spid="59"/>
                                        </p:tgtEl>
                                      </p:cBhvr>
                                    </p:animEffect>
                                  </p:childTnLst>
                                </p:cTn>
                              </p:par>
                              <p:par>
                                <p:cTn id="76" presetID="22" presetClass="entr" presetSubtype="1" fill="hold" nodeType="with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wipe(up)">
                                      <p:cBhvr>
                                        <p:cTn id="78" dur="7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33" grpId="0" bldLvl="0" animBg="1"/>
      <p:bldP spid="34" grpId="0" bldLvl="0" animBg="1"/>
      <p:bldP spid="35" grpId="0" bldLvl="0" animBg="1"/>
      <p:bldP spid="36" grpId="0" bldLvl="0" animBg="1"/>
      <p:bldP spid="37" grpId="0" bldLvl="0" animBg="1"/>
      <p:bldP spid="38" grpId="0" bldLvl="0" animBg="1"/>
      <p:bldP spid="39" grpId="0" bldLvl="0" animBg="1"/>
      <p:bldP spid="2" grpId="0" bldLvl="0" animBg="1"/>
      <p:bldP spid="46" grpId="0"/>
      <p:bldP spid="47" grpId="0"/>
      <p:bldP spid="48" grpId="0"/>
      <p:bldP spid="4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1D72F1"/>
            </a:gs>
            <a:gs pos="69000">
              <a:srgbClr val="00092A"/>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0" name="Shape 1545"/>
          <p:cNvSpPr/>
          <p:nvPr/>
        </p:nvSpPr>
        <p:spPr>
          <a:xfrm>
            <a:off x="1873510" y="170524"/>
            <a:ext cx="5397725" cy="368935"/>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400" b="1" kern="0" dirty="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rPr>
              <a:t>2017明年工作计划</a:t>
            </a:r>
          </a:p>
        </p:txBody>
      </p:sp>
      <p:sp>
        <p:nvSpPr>
          <p:cNvPr id="41" name="Shape 1546"/>
          <p:cNvSpPr/>
          <p:nvPr/>
        </p:nvSpPr>
        <p:spPr>
          <a:xfrm>
            <a:off x="2653703" y="525757"/>
            <a:ext cx="3837339" cy="168910"/>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100" kern="0" dirty="0">
                <a:solidFill>
                  <a:srgbClr val="15F2FA"/>
                </a:solidFill>
                <a:latin typeface="微软雅黑" panose="020B0503020204020204" charset="-122"/>
                <a:ea typeface="微软雅黑" panose="020B0503020204020204" charset="-122"/>
              </a:rPr>
              <a:t>Put your Amazing Sub Title Here</a:t>
            </a:r>
          </a:p>
        </p:txBody>
      </p:sp>
      <p:sp>
        <p:nvSpPr>
          <p:cNvPr id="2" name="椭圆 1"/>
          <p:cNvSpPr/>
          <p:nvPr/>
        </p:nvSpPr>
        <p:spPr>
          <a:xfrm>
            <a:off x="3528048" y="1612413"/>
            <a:ext cx="433730" cy="433730"/>
          </a:xfrm>
          <a:prstGeom prst="ellipse">
            <a:avLst/>
          </a:prstGeom>
          <a:solidFill>
            <a:srgbClr val="15F2FA">
              <a:alpha val="63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05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3" name="椭圆 2"/>
          <p:cNvSpPr/>
          <p:nvPr/>
        </p:nvSpPr>
        <p:spPr>
          <a:xfrm>
            <a:off x="7952686" y="3608811"/>
            <a:ext cx="307766" cy="307766"/>
          </a:xfrm>
          <a:prstGeom prst="ellipse">
            <a:avLst/>
          </a:prstGeom>
          <a:solidFill>
            <a:srgbClr val="15F2FA">
              <a:alpha val="63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05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4" name="椭圆 3"/>
          <p:cNvSpPr/>
          <p:nvPr/>
        </p:nvSpPr>
        <p:spPr>
          <a:xfrm>
            <a:off x="4783138" y="4211163"/>
            <a:ext cx="459422" cy="459422"/>
          </a:xfrm>
          <a:prstGeom prst="ellipse">
            <a:avLst/>
          </a:prstGeom>
          <a:solidFill>
            <a:srgbClr val="15F2FA">
              <a:alpha val="63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05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椭圆 4"/>
          <p:cNvSpPr/>
          <p:nvPr/>
        </p:nvSpPr>
        <p:spPr>
          <a:xfrm>
            <a:off x="1384301" y="3949227"/>
            <a:ext cx="469264" cy="469264"/>
          </a:xfrm>
          <a:prstGeom prst="ellipse">
            <a:avLst/>
          </a:prstGeom>
          <a:solidFill>
            <a:srgbClr val="15F2FA">
              <a:alpha val="63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05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grpSp>
        <p:nvGrpSpPr>
          <p:cNvPr id="6" name="组合 5"/>
          <p:cNvGrpSpPr/>
          <p:nvPr/>
        </p:nvGrpSpPr>
        <p:grpSpPr>
          <a:xfrm>
            <a:off x="703399" y="1677649"/>
            <a:ext cx="2107612" cy="2107612"/>
            <a:chOff x="656726" y="1399676"/>
            <a:chExt cx="2107612" cy="2107612"/>
          </a:xfrm>
        </p:grpSpPr>
        <p:sp>
          <p:nvSpPr>
            <p:cNvPr id="7" name="椭圆 6"/>
            <p:cNvSpPr/>
            <p:nvPr/>
          </p:nvSpPr>
          <p:spPr>
            <a:xfrm>
              <a:off x="656726" y="1399676"/>
              <a:ext cx="2107612" cy="2107612"/>
            </a:xfrm>
            <a:prstGeom prst="ellipse">
              <a:avLst/>
            </a:prstGeom>
            <a:noFill/>
            <a:ln w="38100" cap="flat" cmpd="sng" algn="ctr">
              <a:solidFill>
                <a:srgbClr val="15F2FA"/>
              </a:solidFill>
              <a:prstDash val="solid"/>
            </a:ln>
            <a:effectLst>
              <a:outerShdw blurRad="50800" dist="38100" algn="l" rotWithShape="0">
                <a:prstClr val="black">
                  <a:alpha val="40000"/>
                </a:prst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050" b="0" i="0" u="none" strike="noStrike" kern="0" cap="none" spc="0" normalizeH="0" baseline="0" noProof="0">
                <a:ln>
                  <a:noFill/>
                </a:ln>
                <a:solidFill>
                  <a:srgbClr val="15F2FA"/>
                </a:solidFill>
                <a:effectLst/>
                <a:uLnTx/>
                <a:uFillTx/>
                <a:latin typeface="微软雅黑" panose="020B0503020204020204" charset="-122"/>
                <a:ea typeface="微软雅黑" panose="020B0503020204020204" charset="-122"/>
              </a:endParaRPr>
            </a:p>
          </p:txBody>
        </p:sp>
        <p:sp>
          <p:nvSpPr>
            <p:cNvPr id="8" name="Freeform 9"/>
            <p:cNvSpPr>
              <a:spLocks noEditPoints="1"/>
            </p:cNvSpPr>
            <p:nvPr/>
          </p:nvSpPr>
          <p:spPr bwMode="auto">
            <a:xfrm>
              <a:off x="1407670" y="1704851"/>
              <a:ext cx="606120" cy="664970"/>
            </a:xfrm>
            <a:custGeom>
              <a:avLst/>
              <a:gdLst>
                <a:gd name="T0" fmla="*/ 658813 w 2210"/>
                <a:gd name="T1" fmla="*/ 411007 h 2427"/>
                <a:gd name="T2" fmla="*/ 658813 w 2210"/>
                <a:gd name="T3" fmla="*/ 408329 h 2427"/>
                <a:gd name="T4" fmla="*/ 657024 w 2210"/>
                <a:gd name="T5" fmla="*/ 388388 h 2427"/>
                <a:gd name="T6" fmla="*/ 434936 w 2210"/>
                <a:gd name="T7" fmla="*/ 79166 h 2427"/>
                <a:gd name="T8" fmla="*/ 410789 w 2210"/>
                <a:gd name="T9" fmla="*/ 93451 h 2427"/>
                <a:gd name="T10" fmla="*/ 618867 w 2210"/>
                <a:gd name="T11" fmla="*/ 333329 h 2427"/>
                <a:gd name="T12" fmla="*/ 487104 w 2210"/>
                <a:gd name="T13" fmla="*/ 359817 h 2427"/>
                <a:gd name="T14" fmla="*/ 331195 w 2210"/>
                <a:gd name="T15" fmla="*/ 359817 h 2427"/>
                <a:gd name="T16" fmla="*/ 175286 w 2210"/>
                <a:gd name="T17" fmla="*/ 359817 h 2427"/>
                <a:gd name="T18" fmla="*/ 37263 w 2210"/>
                <a:gd name="T19" fmla="*/ 338389 h 2427"/>
                <a:gd name="T20" fmla="*/ 328512 w 2210"/>
                <a:gd name="T21" fmla="*/ 94047 h 2427"/>
                <a:gd name="T22" fmla="*/ 344908 w 2210"/>
                <a:gd name="T23" fmla="*/ 15774 h 2427"/>
                <a:gd name="T24" fmla="*/ 312116 w 2210"/>
                <a:gd name="T25" fmla="*/ 15774 h 2427"/>
                <a:gd name="T26" fmla="*/ 298 w 2210"/>
                <a:gd name="T27" fmla="*/ 388388 h 2427"/>
                <a:gd name="T28" fmla="*/ 0 w 2210"/>
                <a:gd name="T29" fmla="*/ 411007 h 2427"/>
                <a:gd name="T30" fmla="*/ 34282 w 2210"/>
                <a:gd name="T31" fmla="*/ 413090 h 2427"/>
                <a:gd name="T32" fmla="*/ 97182 w 2210"/>
                <a:gd name="T33" fmla="*/ 346127 h 2427"/>
                <a:gd name="T34" fmla="*/ 159486 w 2210"/>
                <a:gd name="T35" fmla="*/ 411900 h 2427"/>
                <a:gd name="T36" fmla="*/ 159486 w 2210"/>
                <a:gd name="T37" fmla="*/ 412793 h 2427"/>
                <a:gd name="T38" fmla="*/ 159486 w 2210"/>
                <a:gd name="T39" fmla="*/ 413090 h 2427"/>
                <a:gd name="T40" fmla="*/ 191086 w 2210"/>
                <a:gd name="T41" fmla="*/ 413090 h 2427"/>
                <a:gd name="T42" fmla="*/ 191086 w 2210"/>
                <a:gd name="T43" fmla="*/ 412793 h 2427"/>
                <a:gd name="T44" fmla="*/ 190787 w 2210"/>
                <a:gd name="T45" fmla="*/ 411602 h 2427"/>
                <a:gd name="T46" fmla="*/ 253390 w 2210"/>
                <a:gd name="T47" fmla="*/ 346127 h 2427"/>
                <a:gd name="T48" fmla="*/ 314203 w 2210"/>
                <a:gd name="T49" fmla="*/ 604160 h 2427"/>
                <a:gd name="T50" fmla="*/ 246533 w 2210"/>
                <a:gd name="T51" fmla="*/ 689575 h 2427"/>
                <a:gd name="T52" fmla="*/ 156207 w 2210"/>
                <a:gd name="T53" fmla="*/ 599398 h 2427"/>
                <a:gd name="T54" fmla="*/ 246533 w 2210"/>
                <a:gd name="T55" fmla="*/ 722313 h 2427"/>
                <a:gd name="T56" fmla="*/ 346995 w 2210"/>
                <a:gd name="T57" fmla="*/ 607731 h 2427"/>
                <a:gd name="T58" fmla="*/ 409299 w 2210"/>
                <a:gd name="T59" fmla="*/ 346127 h 2427"/>
                <a:gd name="T60" fmla="*/ 471603 w 2210"/>
                <a:gd name="T61" fmla="*/ 411602 h 2427"/>
                <a:gd name="T62" fmla="*/ 471603 w 2210"/>
                <a:gd name="T63" fmla="*/ 412793 h 2427"/>
                <a:gd name="T64" fmla="*/ 471603 w 2210"/>
                <a:gd name="T65" fmla="*/ 413090 h 2427"/>
                <a:gd name="T66" fmla="*/ 502904 w 2210"/>
                <a:gd name="T67" fmla="*/ 413090 h 2427"/>
                <a:gd name="T68" fmla="*/ 502904 w 2210"/>
                <a:gd name="T69" fmla="*/ 412793 h 2427"/>
                <a:gd name="T70" fmla="*/ 502904 w 2210"/>
                <a:gd name="T71" fmla="*/ 411900 h 2427"/>
                <a:gd name="T72" fmla="*/ 565208 w 2210"/>
                <a:gd name="T73" fmla="*/ 346127 h 2427"/>
                <a:gd name="T74" fmla="*/ 626021 w 2210"/>
                <a:gd name="T75" fmla="*/ 411007 h 2427"/>
                <a:gd name="T76" fmla="*/ 626021 w 2210"/>
                <a:gd name="T77" fmla="*/ 411007 h 2427"/>
                <a:gd name="T78" fmla="*/ 658813 w 2210"/>
                <a:gd name="T79" fmla="*/ 413090 h 2427"/>
                <a:gd name="T80" fmla="*/ 658813 w 2210"/>
                <a:gd name="T81" fmla="*/ 411602 h 2427"/>
                <a:gd name="T82" fmla="*/ 658813 w 2210"/>
                <a:gd name="T83" fmla="*/ 411007 h 242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210" h="2427">
                  <a:moveTo>
                    <a:pt x="2210" y="1381"/>
                  </a:moveTo>
                  <a:cubicBezTo>
                    <a:pt x="2210" y="1381"/>
                    <a:pt x="2210" y="1381"/>
                    <a:pt x="2210" y="1381"/>
                  </a:cubicBezTo>
                  <a:cubicBezTo>
                    <a:pt x="2210" y="1381"/>
                    <a:pt x="2210" y="1381"/>
                    <a:pt x="2210" y="1381"/>
                  </a:cubicBezTo>
                  <a:cubicBezTo>
                    <a:pt x="2210" y="1379"/>
                    <a:pt x="2210" y="1376"/>
                    <a:pt x="2210" y="1372"/>
                  </a:cubicBezTo>
                  <a:cubicBezTo>
                    <a:pt x="2209" y="1363"/>
                    <a:pt x="2208" y="1354"/>
                    <a:pt x="2207" y="1345"/>
                  </a:cubicBezTo>
                  <a:cubicBezTo>
                    <a:pt x="2205" y="1328"/>
                    <a:pt x="2204" y="1310"/>
                    <a:pt x="2204" y="1305"/>
                  </a:cubicBezTo>
                  <a:cubicBezTo>
                    <a:pt x="2204" y="823"/>
                    <a:pt x="1894" y="413"/>
                    <a:pt x="1462" y="264"/>
                  </a:cubicBezTo>
                  <a:cubicBezTo>
                    <a:pt x="1461" y="265"/>
                    <a:pt x="1460" y="265"/>
                    <a:pt x="1459" y="266"/>
                  </a:cubicBezTo>
                  <a:cubicBezTo>
                    <a:pt x="1451" y="262"/>
                    <a:pt x="1442" y="259"/>
                    <a:pt x="1433" y="259"/>
                  </a:cubicBezTo>
                  <a:cubicBezTo>
                    <a:pt x="1402" y="259"/>
                    <a:pt x="1378" y="284"/>
                    <a:pt x="1378" y="314"/>
                  </a:cubicBezTo>
                  <a:cubicBezTo>
                    <a:pt x="1378" y="343"/>
                    <a:pt x="1400" y="367"/>
                    <a:pt x="1428" y="369"/>
                  </a:cubicBezTo>
                  <a:cubicBezTo>
                    <a:pt x="1758" y="484"/>
                    <a:pt x="2009" y="769"/>
                    <a:pt x="2076" y="1120"/>
                  </a:cubicBezTo>
                  <a:cubicBezTo>
                    <a:pt x="2025" y="1081"/>
                    <a:pt x="1963" y="1058"/>
                    <a:pt x="1896" y="1058"/>
                  </a:cubicBezTo>
                  <a:cubicBezTo>
                    <a:pt x="1787" y="1058"/>
                    <a:pt x="1691" y="1119"/>
                    <a:pt x="1634" y="1209"/>
                  </a:cubicBezTo>
                  <a:cubicBezTo>
                    <a:pt x="1578" y="1119"/>
                    <a:pt x="1482" y="1058"/>
                    <a:pt x="1373" y="1058"/>
                  </a:cubicBezTo>
                  <a:cubicBezTo>
                    <a:pt x="1264" y="1058"/>
                    <a:pt x="1167" y="1119"/>
                    <a:pt x="1111" y="1209"/>
                  </a:cubicBezTo>
                  <a:cubicBezTo>
                    <a:pt x="1055" y="1119"/>
                    <a:pt x="959" y="1058"/>
                    <a:pt x="850" y="1058"/>
                  </a:cubicBezTo>
                  <a:cubicBezTo>
                    <a:pt x="740" y="1058"/>
                    <a:pt x="644" y="1119"/>
                    <a:pt x="588" y="1209"/>
                  </a:cubicBezTo>
                  <a:cubicBezTo>
                    <a:pt x="532" y="1119"/>
                    <a:pt x="436" y="1058"/>
                    <a:pt x="326" y="1058"/>
                  </a:cubicBezTo>
                  <a:cubicBezTo>
                    <a:pt x="250" y="1058"/>
                    <a:pt x="180" y="1088"/>
                    <a:pt x="125" y="1137"/>
                  </a:cubicBezTo>
                  <a:cubicBezTo>
                    <a:pt x="205" y="675"/>
                    <a:pt x="604" y="322"/>
                    <a:pt x="1087" y="314"/>
                  </a:cubicBezTo>
                  <a:cubicBezTo>
                    <a:pt x="1091" y="316"/>
                    <a:pt x="1096" y="316"/>
                    <a:pt x="1102" y="316"/>
                  </a:cubicBezTo>
                  <a:cubicBezTo>
                    <a:pt x="1141" y="316"/>
                    <a:pt x="1157" y="284"/>
                    <a:pt x="1157" y="245"/>
                  </a:cubicBezTo>
                  <a:cubicBezTo>
                    <a:pt x="1157" y="53"/>
                    <a:pt x="1157" y="53"/>
                    <a:pt x="1157" y="53"/>
                  </a:cubicBezTo>
                  <a:cubicBezTo>
                    <a:pt x="1157" y="22"/>
                    <a:pt x="1134" y="0"/>
                    <a:pt x="1102" y="0"/>
                  </a:cubicBezTo>
                  <a:cubicBezTo>
                    <a:pt x="1078" y="0"/>
                    <a:pt x="1047" y="20"/>
                    <a:pt x="1047" y="53"/>
                  </a:cubicBezTo>
                  <a:cubicBezTo>
                    <a:pt x="1047" y="205"/>
                    <a:pt x="1047" y="205"/>
                    <a:pt x="1047" y="205"/>
                  </a:cubicBezTo>
                  <a:cubicBezTo>
                    <a:pt x="464" y="234"/>
                    <a:pt x="1" y="716"/>
                    <a:pt x="1" y="1305"/>
                  </a:cubicBezTo>
                  <a:cubicBezTo>
                    <a:pt x="1" y="1312"/>
                    <a:pt x="1" y="1345"/>
                    <a:pt x="1" y="1368"/>
                  </a:cubicBezTo>
                  <a:cubicBezTo>
                    <a:pt x="0" y="1372"/>
                    <a:pt x="0" y="1376"/>
                    <a:pt x="0" y="1381"/>
                  </a:cubicBezTo>
                  <a:cubicBezTo>
                    <a:pt x="0" y="1413"/>
                    <a:pt x="26" y="1440"/>
                    <a:pt x="58" y="1440"/>
                  </a:cubicBezTo>
                  <a:cubicBezTo>
                    <a:pt x="87" y="1440"/>
                    <a:pt x="112" y="1417"/>
                    <a:pt x="115" y="1388"/>
                  </a:cubicBezTo>
                  <a:cubicBezTo>
                    <a:pt x="117" y="1388"/>
                    <a:pt x="117" y="1388"/>
                    <a:pt x="117" y="1388"/>
                  </a:cubicBezTo>
                  <a:cubicBezTo>
                    <a:pt x="118" y="1271"/>
                    <a:pt x="211" y="1163"/>
                    <a:pt x="326" y="1163"/>
                  </a:cubicBezTo>
                  <a:cubicBezTo>
                    <a:pt x="438" y="1163"/>
                    <a:pt x="530" y="1265"/>
                    <a:pt x="536" y="1378"/>
                  </a:cubicBezTo>
                  <a:cubicBezTo>
                    <a:pt x="535" y="1380"/>
                    <a:pt x="535" y="1382"/>
                    <a:pt x="535" y="1384"/>
                  </a:cubicBezTo>
                  <a:cubicBezTo>
                    <a:pt x="535" y="1385"/>
                    <a:pt x="535" y="1385"/>
                    <a:pt x="535" y="1386"/>
                  </a:cubicBezTo>
                  <a:cubicBezTo>
                    <a:pt x="535" y="1386"/>
                    <a:pt x="535" y="1386"/>
                    <a:pt x="535" y="1387"/>
                  </a:cubicBezTo>
                  <a:cubicBezTo>
                    <a:pt x="535" y="1387"/>
                    <a:pt x="535" y="1388"/>
                    <a:pt x="535" y="1388"/>
                  </a:cubicBezTo>
                  <a:cubicBezTo>
                    <a:pt x="535" y="1388"/>
                    <a:pt x="535" y="1388"/>
                    <a:pt x="535" y="1388"/>
                  </a:cubicBezTo>
                  <a:cubicBezTo>
                    <a:pt x="536" y="1417"/>
                    <a:pt x="560" y="1440"/>
                    <a:pt x="588" y="1440"/>
                  </a:cubicBezTo>
                  <a:cubicBezTo>
                    <a:pt x="616" y="1440"/>
                    <a:pt x="639" y="1417"/>
                    <a:pt x="641" y="1388"/>
                  </a:cubicBezTo>
                  <a:cubicBezTo>
                    <a:pt x="641" y="1388"/>
                    <a:pt x="641" y="1388"/>
                    <a:pt x="641" y="1388"/>
                  </a:cubicBezTo>
                  <a:cubicBezTo>
                    <a:pt x="641" y="1388"/>
                    <a:pt x="641" y="1387"/>
                    <a:pt x="641" y="1387"/>
                  </a:cubicBezTo>
                  <a:cubicBezTo>
                    <a:pt x="641" y="1387"/>
                    <a:pt x="641" y="1386"/>
                    <a:pt x="641" y="1386"/>
                  </a:cubicBezTo>
                  <a:cubicBezTo>
                    <a:pt x="641" y="1385"/>
                    <a:pt x="641" y="1384"/>
                    <a:pt x="640" y="1383"/>
                  </a:cubicBezTo>
                  <a:cubicBezTo>
                    <a:pt x="640" y="1381"/>
                    <a:pt x="640" y="1379"/>
                    <a:pt x="640" y="1378"/>
                  </a:cubicBezTo>
                  <a:cubicBezTo>
                    <a:pt x="646" y="1265"/>
                    <a:pt x="738" y="1163"/>
                    <a:pt x="850" y="1163"/>
                  </a:cubicBezTo>
                  <a:cubicBezTo>
                    <a:pt x="949" y="1163"/>
                    <a:pt x="1032" y="1244"/>
                    <a:pt x="1054" y="1341"/>
                  </a:cubicBezTo>
                  <a:cubicBezTo>
                    <a:pt x="1054" y="2030"/>
                    <a:pt x="1054" y="2030"/>
                    <a:pt x="1054" y="2030"/>
                  </a:cubicBezTo>
                  <a:cubicBezTo>
                    <a:pt x="1049" y="2041"/>
                    <a:pt x="1047" y="2055"/>
                    <a:pt x="1047" y="2069"/>
                  </a:cubicBezTo>
                  <a:cubicBezTo>
                    <a:pt x="1047" y="2190"/>
                    <a:pt x="1000" y="2317"/>
                    <a:pt x="827" y="2317"/>
                  </a:cubicBezTo>
                  <a:cubicBezTo>
                    <a:pt x="676" y="2317"/>
                    <a:pt x="579" y="2190"/>
                    <a:pt x="579" y="2069"/>
                  </a:cubicBezTo>
                  <a:cubicBezTo>
                    <a:pt x="579" y="2030"/>
                    <a:pt x="552" y="2014"/>
                    <a:pt x="524" y="2014"/>
                  </a:cubicBezTo>
                  <a:cubicBezTo>
                    <a:pt x="496" y="2014"/>
                    <a:pt x="469" y="2030"/>
                    <a:pt x="469" y="2069"/>
                  </a:cubicBezTo>
                  <a:cubicBezTo>
                    <a:pt x="469" y="2268"/>
                    <a:pt x="578" y="2427"/>
                    <a:pt x="827" y="2427"/>
                  </a:cubicBezTo>
                  <a:cubicBezTo>
                    <a:pt x="1112" y="2427"/>
                    <a:pt x="1156" y="2274"/>
                    <a:pt x="1157" y="2080"/>
                  </a:cubicBezTo>
                  <a:cubicBezTo>
                    <a:pt x="1162" y="2069"/>
                    <a:pt x="1164" y="2056"/>
                    <a:pt x="1164" y="2042"/>
                  </a:cubicBezTo>
                  <a:cubicBezTo>
                    <a:pt x="1164" y="1375"/>
                    <a:pt x="1164" y="1375"/>
                    <a:pt x="1164" y="1375"/>
                  </a:cubicBezTo>
                  <a:cubicBezTo>
                    <a:pt x="1171" y="1263"/>
                    <a:pt x="1262" y="1163"/>
                    <a:pt x="1373" y="1163"/>
                  </a:cubicBezTo>
                  <a:cubicBezTo>
                    <a:pt x="1485" y="1163"/>
                    <a:pt x="1576" y="1265"/>
                    <a:pt x="1582" y="1378"/>
                  </a:cubicBezTo>
                  <a:cubicBezTo>
                    <a:pt x="1582" y="1379"/>
                    <a:pt x="1582" y="1381"/>
                    <a:pt x="1582" y="1383"/>
                  </a:cubicBezTo>
                  <a:cubicBezTo>
                    <a:pt x="1582" y="1384"/>
                    <a:pt x="1582" y="1385"/>
                    <a:pt x="1582" y="1386"/>
                  </a:cubicBezTo>
                  <a:cubicBezTo>
                    <a:pt x="1582" y="1386"/>
                    <a:pt x="1582" y="1387"/>
                    <a:pt x="1582" y="1387"/>
                  </a:cubicBezTo>
                  <a:cubicBezTo>
                    <a:pt x="1582" y="1388"/>
                    <a:pt x="1582" y="1388"/>
                    <a:pt x="1582" y="1388"/>
                  </a:cubicBezTo>
                  <a:cubicBezTo>
                    <a:pt x="1582" y="1388"/>
                    <a:pt x="1582" y="1388"/>
                    <a:pt x="1582" y="1388"/>
                  </a:cubicBezTo>
                  <a:cubicBezTo>
                    <a:pt x="1583" y="1417"/>
                    <a:pt x="1606" y="1440"/>
                    <a:pt x="1634" y="1440"/>
                  </a:cubicBezTo>
                  <a:cubicBezTo>
                    <a:pt x="1663" y="1440"/>
                    <a:pt x="1686" y="1417"/>
                    <a:pt x="1687" y="1388"/>
                  </a:cubicBezTo>
                  <a:cubicBezTo>
                    <a:pt x="1687" y="1388"/>
                    <a:pt x="1687" y="1388"/>
                    <a:pt x="1687" y="1388"/>
                  </a:cubicBezTo>
                  <a:cubicBezTo>
                    <a:pt x="1687" y="1388"/>
                    <a:pt x="1687" y="1387"/>
                    <a:pt x="1687" y="1387"/>
                  </a:cubicBezTo>
                  <a:cubicBezTo>
                    <a:pt x="1687" y="1386"/>
                    <a:pt x="1687" y="1386"/>
                    <a:pt x="1687" y="1386"/>
                  </a:cubicBezTo>
                  <a:cubicBezTo>
                    <a:pt x="1687" y="1385"/>
                    <a:pt x="1687" y="1385"/>
                    <a:pt x="1687" y="1384"/>
                  </a:cubicBezTo>
                  <a:cubicBezTo>
                    <a:pt x="1687" y="1382"/>
                    <a:pt x="1687" y="1380"/>
                    <a:pt x="1687" y="1378"/>
                  </a:cubicBezTo>
                  <a:cubicBezTo>
                    <a:pt x="1692" y="1265"/>
                    <a:pt x="1784" y="1163"/>
                    <a:pt x="1896" y="1163"/>
                  </a:cubicBezTo>
                  <a:cubicBezTo>
                    <a:pt x="1988" y="1163"/>
                    <a:pt x="2067" y="1233"/>
                    <a:pt x="2095" y="1321"/>
                  </a:cubicBezTo>
                  <a:cubicBezTo>
                    <a:pt x="2096" y="1341"/>
                    <a:pt x="2100" y="1374"/>
                    <a:pt x="2100" y="1381"/>
                  </a:cubicBezTo>
                  <a:cubicBezTo>
                    <a:pt x="2100" y="1381"/>
                    <a:pt x="2100" y="1381"/>
                    <a:pt x="2100" y="1381"/>
                  </a:cubicBezTo>
                  <a:cubicBezTo>
                    <a:pt x="2100" y="1381"/>
                    <a:pt x="2100" y="1381"/>
                    <a:pt x="2100" y="1381"/>
                  </a:cubicBezTo>
                  <a:cubicBezTo>
                    <a:pt x="2100" y="1412"/>
                    <a:pt x="2125" y="1436"/>
                    <a:pt x="2155" y="1436"/>
                  </a:cubicBezTo>
                  <a:cubicBezTo>
                    <a:pt x="2183" y="1436"/>
                    <a:pt x="2206" y="1415"/>
                    <a:pt x="2210" y="1388"/>
                  </a:cubicBezTo>
                  <a:cubicBezTo>
                    <a:pt x="2210" y="1388"/>
                    <a:pt x="2210" y="1388"/>
                    <a:pt x="2210" y="1388"/>
                  </a:cubicBezTo>
                  <a:cubicBezTo>
                    <a:pt x="2210" y="1386"/>
                    <a:pt x="2210" y="1385"/>
                    <a:pt x="2210" y="1383"/>
                  </a:cubicBezTo>
                  <a:cubicBezTo>
                    <a:pt x="2210" y="1382"/>
                    <a:pt x="2210" y="1382"/>
                    <a:pt x="2210" y="1381"/>
                  </a:cubicBezTo>
                  <a:close/>
                  <a:moveTo>
                    <a:pt x="2210" y="1381"/>
                  </a:moveTo>
                  <a:cubicBezTo>
                    <a:pt x="2210" y="1381"/>
                    <a:pt x="2210" y="1381"/>
                    <a:pt x="2210" y="1381"/>
                  </a:cubicBezTo>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050" b="0" i="0" u="none" strike="noStrike" kern="0" cap="none" spc="0" normalizeH="0" baseline="0" noProof="0">
                <a:ln>
                  <a:noFill/>
                </a:ln>
                <a:solidFill>
                  <a:srgbClr val="15F2FA"/>
                </a:solidFill>
                <a:effectLst/>
                <a:uLnTx/>
                <a:uFillTx/>
                <a:latin typeface="微软雅黑" panose="020B0503020204020204" charset="-122"/>
                <a:ea typeface="微软雅黑" panose="020B0503020204020204" charset="-122"/>
              </a:endParaRPr>
            </a:p>
          </p:txBody>
        </p:sp>
        <p:sp>
          <p:nvSpPr>
            <p:cNvPr id="9" name="文本框 66"/>
            <p:cNvSpPr txBox="1">
              <a:spLocks noChangeArrowheads="1"/>
            </p:cNvSpPr>
            <p:nvPr/>
          </p:nvSpPr>
          <p:spPr bwMode="auto">
            <a:xfrm>
              <a:off x="890906" y="2465070"/>
              <a:ext cx="1615442" cy="57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050" b="0" i="0" u="none" strike="noStrike" kern="0" cap="none" spc="0" normalizeH="0" baseline="0" noProof="0" dirty="0">
                  <a:ln>
                    <a:noFill/>
                  </a:ln>
                  <a:solidFill>
                    <a:srgbClr val="15F2FA"/>
                  </a:solidFill>
                  <a:effectLst/>
                  <a:uLnTx/>
                  <a:uFillTx/>
                  <a:latin typeface="微软雅黑" panose="020B0503020204020204" charset="-122"/>
                  <a:cs typeface="Arial" panose="020B0604020202020204" pitchFamily="34" charset="0"/>
                </a:rPr>
                <a:t>您的内容打在这里，或者通过复制您的文本后，在此框中选择粘贴。</a:t>
              </a:r>
            </a:p>
          </p:txBody>
        </p:sp>
      </p:grpSp>
      <p:grpSp>
        <p:nvGrpSpPr>
          <p:cNvPr id="10" name="组合 9"/>
          <p:cNvGrpSpPr/>
          <p:nvPr/>
        </p:nvGrpSpPr>
        <p:grpSpPr>
          <a:xfrm>
            <a:off x="2278007" y="2781035"/>
            <a:ext cx="1895826" cy="1893678"/>
            <a:chOff x="2231335" y="2503062"/>
            <a:chExt cx="1895826" cy="1893678"/>
          </a:xfrm>
        </p:grpSpPr>
        <p:sp>
          <p:nvSpPr>
            <p:cNvPr id="11" name="椭圆 10"/>
            <p:cNvSpPr/>
            <p:nvPr/>
          </p:nvSpPr>
          <p:spPr>
            <a:xfrm>
              <a:off x="2231335" y="2503062"/>
              <a:ext cx="1895826" cy="1893678"/>
            </a:xfrm>
            <a:prstGeom prst="ellipse">
              <a:avLst/>
            </a:prstGeom>
            <a:noFill/>
            <a:ln w="38100" cap="flat" cmpd="sng" algn="ctr">
              <a:solidFill>
                <a:srgbClr val="15F2FA"/>
              </a:solidFill>
              <a:prstDash val="solid"/>
            </a:ln>
            <a:effectLst>
              <a:outerShdw blurRad="50800" dist="38100" dir="10800000" algn="r" rotWithShape="0">
                <a:prstClr val="black">
                  <a:alpha val="40000"/>
                </a:prst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050" b="0" i="0" u="none" strike="noStrike" kern="0" cap="none" spc="0" normalizeH="0" baseline="0" noProof="0">
                <a:ln>
                  <a:noFill/>
                </a:ln>
                <a:solidFill>
                  <a:srgbClr val="15F2FA"/>
                </a:solidFill>
                <a:effectLst/>
                <a:uLnTx/>
                <a:uFillTx/>
                <a:latin typeface="微软雅黑" panose="020B0503020204020204" charset="-122"/>
                <a:ea typeface="微软雅黑" panose="020B0503020204020204" charset="-122"/>
              </a:endParaRPr>
            </a:p>
          </p:txBody>
        </p:sp>
        <p:sp>
          <p:nvSpPr>
            <p:cNvPr id="12" name="Freeform 25"/>
            <p:cNvSpPr>
              <a:spLocks noEditPoints="1"/>
            </p:cNvSpPr>
            <p:nvPr/>
          </p:nvSpPr>
          <p:spPr bwMode="auto">
            <a:xfrm>
              <a:off x="2941446" y="2847850"/>
              <a:ext cx="490364" cy="588770"/>
            </a:xfrm>
            <a:custGeom>
              <a:avLst/>
              <a:gdLst>
                <a:gd name="T0" fmla="*/ 279400 w 2214"/>
                <a:gd name="T1" fmla="*/ 671513 h 2664"/>
                <a:gd name="T2" fmla="*/ 271576 w 2214"/>
                <a:gd name="T3" fmla="*/ 668488 h 2664"/>
                <a:gd name="T4" fmla="*/ 137050 w 2214"/>
                <a:gd name="T5" fmla="*/ 587826 h 2664"/>
                <a:gd name="T6" fmla="*/ 43664 w 2214"/>
                <a:gd name="T7" fmla="*/ 485990 h 2664"/>
                <a:gd name="T8" fmla="*/ 0 w 2214"/>
                <a:gd name="T9" fmla="*/ 339285 h 2664"/>
                <a:gd name="T10" fmla="*/ 0 w 2214"/>
                <a:gd name="T11" fmla="*/ 60245 h 2664"/>
                <a:gd name="T12" fmla="*/ 21201 w 2214"/>
                <a:gd name="T13" fmla="*/ 60245 h 2664"/>
                <a:gd name="T14" fmla="*/ 128973 w 2214"/>
                <a:gd name="T15" fmla="*/ 53943 h 2664"/>
                <a:gd name="T16" fmla="*/ 264509 w 2214"/>
                <a:gd name="T17" fmla="*/ 14872 h 2664"/>
                <a:gd name="T18" fmla="*/ 279400 w 2214"/>
                <a:gd name="T19" fmla="*/ 0 h 2664"/>
                <a:gd name="T20" fmla="*/ 294291 w 2214"/>
                <a:gd name="T21" fmla="*/ 14872 h 2664"/>
                <a:gd name="T22" fmla="*/ 430332 w 2214"/>
                <a:gd name="T23" fmla="*/ 53943 h 2664"/>
                <a:gd name="T24" fmla="*/ 537599 w 2214"/>
                <a:gd name="T25" fmla="*/ 60245 h 2664"/>
                <a:gd name="T26" fmla="*/ 558800 w 2214"/>
                <a:gd name="T27" fmla="*/ 60245 h 2664"/>
                <a:gd name="T28" fmla="*/ 558800 w 2214"/>
                <a:gd name="T29" fmla="*/ 339285 h 2664"/>
                <a:gd name="T30" fmla="*/ 515136 w 2214"/>
                <a:gd name="T31" fmla="*/ 485990 h 2664"/>
                <a:gd name="T32" fmla="*/ 421750 w 2214"/>
                <a:gd name="T33" fmla="*/ 587826 h 2664"/>
                <a:gd name="T34" fmla="*/ 287224 w 2214"/>
                <a:gd name="T35" fmla="*/ 668488 h 2664"/>
                <a:gd name="T36" fmla="*/ 279400 w 2214"/>
                <a:gd name="T37" fmla="*/ 671513 h 2664"/>
                <a:gd name="T38" fmla="*/ 42150 w 2214"/>
                <a:gd name="T39" fmla="*/ 102088 h 2664"/>
                <a:gd name="T40" fmla="*/ 42150 w 2214"/>
                <a:gd name="T41" fmla="*/ 339285 h 2664"/>
                <a:gd name="T42" fmla="*/ 163299 w 2214"/>
                <a:gd name="T43" fmla="*/ 555057 h 2664"/>
                <a:gd name="T44" fmla="*/ 279400 w 2214"/>
                <a:gd name="T45" fmla="*/ 625888 h 2664"/>
                <a:gd name="T46" fmla="*/ 396258 w 2214"/>
                <a:gd name="T47" fmla="*/ 554301 h 2664"/>
                <a:gd name="T48" fmla="*/ 516650 w 2214"/>
                <a:gd name="T49" fmla="*/ 339285 h 2664"/>
                <a:gd name="T50" fmla="*/ 516650 w 2214"/>
                <a:gd name="T51" fmla="*/ 102088 h 2664"/>
                <a:gd name="T52" fmla="*/ 425536 w 2214"/>
                <a:gd name="T53" fmla="*/ 95786 h 2664"/>
                <a:gd name="T54" fmla="*/ 279400 w 2214"/>
                <a:gd name="T55" fmla="*/ 56464 h 2664"/>
                <a:gd name="T56" fmla="*/ 133264 w 2214"/>
                <a:gd name="T57" fmla="*/ 95786 h 2664"/>
                <a:gd name="T58" fmla="*/ 42150 w 2214"/>
                <a:gd name="T59" fmla="*/ 102088 h 2664"/>
                <a:gd name="T60" fmla="*/ 317764 w 2214"/>
                <a:gd name="T61" fmla="*/ 109650 h 2664"/>
                <a:gd name="T62" fmla="*/ 159008 w 2214"/>
                <a:gd name="T63" fmla="*/ 379617 h 2664"/>
                <a:gd name="T64" fmla="*/ 300096 w 2214"/>
                <a:gd name="T65" fmla="*/ 315087 h 2664"/>
                <a:gd name="T66" fmla="*/ 264761 w 2214"/>
                <a:gd name="T67" fmla="*/ 544218 h 2664"/>
                <a:gd name="T68" fmla="*/ 441184 w 2214"/>
                <a:gd name="T69" fmla="*/ 215267 h 2664"/>
                <a:gd name="T70" fmla="*/ 311706 w 2214"/>
                <a:gd name="T71" fmla="*/ 244759 h 2664"/>
                <a:gd name="T72" fmla="*/ 317764 w 2214"/>
                <a:gd name="T73" fmla="*/ 109650 h 2664"/>
                <a:gd name="T74" fmla="*/ 317764 w 2214"/>
                <a:gd name="T75" fmla="*/ 109650 h 2664"/>
                <a:gd name="T76" fmla="*/ 317764 w 2214"/>
                <a:gd name="T77" fmla="*/ 109650 h 266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214" h="2664">
                  <a:moveTo>
                    <a:pt x="1107" y="2664"/>
                  </a:moveTo>
                  <a:cubicBezTo>
                    <a:pt x="1076" y="2652"/>
                    <a:pt x="1076" y="2652"/>
                    <a:pt x="1076" y="2652"/>
                  </a:cubicBezTo>
                  <a:cubicBezTo>
                    <a:pt x="1065" y="2647"/>
                    <a:pt x="806" y="2542"/>
                    <a:pt x="543" y="2332"/>
                  </a:cubicBezTo>
                  <a:cubicBezTo>
                    <a:pt x="387" y="2208"/>
                    <a:pt x="262" y="2072"/>
                    <a:pt x="173" y="1928"/>
                  </a:cubicBezTo>
                  <a:cubicBezTo>
                    <a:pt x="58" y="1744"/>
                    <a:pt x="0" y="1549"/>
                    <a:pt x="0" y="1346"/>
                  </a:cubicBezTo>
                  <a:cubicBezTo>
                    <a:pt x="0" y="239"/>
                    <a:pt x="0" y="239"/>
                    <a:pt x="0" y="239"/>
                  </a:cubicBezTo>
                  <a:cubicBezTo>
                    <a:pt x="84" y="239"/>
                    <a:pt x="84" y="239"/>
                    <a:pt x="84" y="239"/>
                  </a:cubicBezTo>
                  <a:cubicBezTo>
                    <a:pt x="86" y="239"/>
                    <a:pt x="288" y="239"/>
                    <a:pt x="511" y="214"/>
                  </a:cubicBezTo>
                  <a:cubicBezTo>
                    <a:pt x="885" y="172"/>
                    <a:pt x="1008" y="99"/>
                    <a:pt x="1048" y="59"/>
                  </a:cubicBezTo>
                  <a:cubicBezTo>
                    <a:pt x="1107" y="0"/>
                    <a:pt x="1107" y="0"/>
                    <a:pt x="1107" y="0"/>
                  </a:cubicBezTo>
                  <a:cubicBezTo>
                    <a:pt x="1166" y="59"/>
                    <a:pt x="1166" y="59"/>
                    <a:pt x="1166" y="59"/>
                  </a:cubicBezTo>
                  <a:cubicBezTo>
                    <a:pt x="1206" y="99"/>
                    <a:pt x="1329" y="172"/>
                    <a:pt x="1705" y="214"/>
                  </a:cubicBezTo>
                  <a:cubicBezTo>
                    <a:pt x="1928" y="239"/>
                    <a:pt x="2128" y="239"/>
                    <a:pt x="2130" y="239"/>
                  </a:cubicBezTo>
                  <a:cubicBezTo>
                    <a:pt x="2214" y="239"/>
                    <a:pt x="2214" y="239"/>
                    <a:pt x="2214" y="239"/>
                  </a:cubicBezTo>
                  <a:cubicBezTo>
                    <a:pt x="2214" y="1346"/>
                    <a:pt x="2214" y="1346"/>
                    <a:pt x="2214" y="1346"/>
                  </a:cubicBezTo>
                  <a:cubicBezTo>
                    <a:pt x="2214" y="1549"/>
                    <a:pt x="2156" y="1744"/>
                    <a:pt x="2041" y="1928"/>
                  </a:cubicBezTo>
                  <a:cubicBezTo>
                    <a:pt x="1951" y="2072"/>
                    <a:pt x="1827" y="2208"/>
                    <a:pt x="1671" y="2332"/>
                  </a:cubicBezTo>
                  <a:cubicBezTo>
                    <a:pt x="1408" y="2542"/>
                    <a:pt x="1149" y="2647"/>
                    <a:pt x="1138" y="2652"/>
                  </a:cubicBezTo>
                  <a:cubicBezTo>
                    <a:pt x="1107" y="2664"/>
                    <a:pt x="1107" y="2664"/>
                    <a:pt x="1107" y="2664"/>
                  </a:cubicBezTo>
                  <a:close/>
                  <a:moveTo>
                    <a:pt x="167" y="405"/>
                  </a:moveTo>
                  <a:cubicBezTo>
                    <a:pt x="167" y="1346"/>
                    <a:pt x="167" y="1346"/>
                    <a:pt x="167" y="1346"/>
                  </a:cubicBezTo>
                  <a:cubicBezTo>
                    <a:pt x="167" y="1659"/>
                    <a:pt x="329" y="1947"/>
                    <a:pt x="647" y="2202"/>
                  </a:cubicBezTo>
                  <a:cubicBezTo>
                    <a:pt x="840" y="2356"/>
                    <a:pt x="1033" y="2450"/>
                    <a:pt x="1107" y="2483"/>
                  </a:cubicBezTo>
                  <a:cubicBezTo>
                    <a:pt x="1181" y="2450"/>
                    <a:pt x="1377" y="2354"/>
                    <a:pt x="1570" y="2199"/>
                  </a:cubicBezTo>
                  <a:cubicBezTo>
                    <a:pt x="1886" y="1945"/>
                    <a:pt x="2047" y="1658"/>
                    <a:pt x="2047" y="1346"/>
                  </a:cubicBezTo>
                  <a:cubicBezTo>
                    <a:pt x="2047" y="405"/>
                    <a:pt x="2047" y="405"/>
                    <a:pt x="2047" y="405"/>
                  </a:cubicBezTo>
                  <a:cubicBezTo>
                    <a:pt x="1965" y="403"/>
                    <a:pt x="1831" y="396"/>
                    <a:pt x="1686" y="380"/>
                  </a:cubicBezTo>
                  <a:cubicBezTo>
                    <a:pt x="1412" y="350"/>
                    <a:pt x="1221" y="299"/>
                    <a:pt x="1107" y="224"/>
                  </a:cubicBezTo>
                  <a:cubicBezTo>
                    <a:pt x="993" y="299"/>
                    <a:pt x="802" y="350"/>
                    <a:pt x="528" y="380"/>
                  </a:cubicBezTo>
                  <a:cubicBezTo>
                    <a:pt x="383" y="396"/>
                    <a:pt x="249" y="403"/>
                    <a:pt x="167" y="405"/>
                  </a:cubicBezTo>
                  <a:close/>
                  <a:moveTo>
                    <a:pt x="1259" y="435"/>
                  </a:moveTo>
                  <a:cubicBezTo>
                    <a:pt x="630" y="1506"/>
                    <a:pt x="630" y="1506"/>
                    <a:pt x="630" y="1506"/>
                  </a:cubicBezTo>
                  <a:cubicBezTo>
                    <a:pt x="1189" y="1250"/>
                    <a:pt x="1189" y="1250"/>
                    <a:pt x="1189" y="1250"/>
                  </a:cubicBezTo>
                  <a:cubicBezTo>
                    <a:pt x="1049" y="2159"/>
                    <a:pt x="1049" y="2159"/>
                    <a:pt x="1049" y="2159"/>
                  </a:cubicBezTo>
                  <a:cubicBezTo>
                    <a:pt x="1748" y="854"/>
                    <a:pt x="1748" y="854"/>
                    <a:pt x="1748" y="854"/>
                  </a:cubicBezTo>
                  <a:cubicBezTo>
                    <a:pt x="1235" y="971"/>
                    <a:pt x="1235" y="971"/>
                    <a:pt x="1235" y="971"/>
                  </a:cubicBezTo>
                  <a:cubicBezTo>
                    <a:pt x="1259" y="435"/>
                    <a:pt x="1259" y="435"/>
                    <a:pt x="1259" y="435"/>
                  </a:cubicBezTo>
                  <a:close/>
                  <a:moveTo>
                    <a:pt x="1259" y="435"/>
                  </a:moveTo>
                  <a:cubicBezTo>
                    <a:pt x="1259" y="435"/>
                    <a:pt x="1259" y="435"/>
                    <a:pt x="1259" y="435"/>
                  </a:cubicBezTo>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050" b="0" i="0" u="none" strike="noStrike" kern="0" cap="none" spc="0" normalizeH="0" baseline="0" noProof="0">
                <a:ln>
                  <a:noFill/>
                </a:ln>
                <a:solidFill>
                  <a:srgbClr val="15F2FA"/>
                </a:solidFill>
                <a:effectLst/>
                <a:uLnTx/>
                <a:uFillTx/>
                <a:latin typeface="微软雅黑" panose="020B0503020204020204" charset="-122"/>
                <a:ea typeface="微软雅黑" panose="020B0503020204020204" charset="-122"/>
              </a:endParaRPr>
            </a:p>
          </p:txBody>
        </p:sp>
        <p:sp>
          <p:nvSpPr>
            <p:cNvPr id="13" name="文本框 12"/>
            <p:cNvSpPr txBox="1">
              <a:spLocks noChangeArrowheads="1"/>
            </p:cNvSpPr>
            <p:nvPr/>
          </p:nvSpPr>
          <p:spPr bwMode="auto">
            <a:xfrm>
              <a:off x="2376806" y="3501390"/>
              <a:ext cx="1615442" cy="57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050" b="0" i="0" u="none" strike="noStrike" kern="0" cap="none" spc="0" normalizeH="0" baseline="0" noProof="0" dirty="0">
                  <a:ln>
                    <a:noFill/>
                  </a:ln>
                  <a:solidFill>
                    <a:srgbClr val="15F2FA"/>
                  </a:solidFill>
                  <a:effectLst/>
                  <a:uLnTx/>
                  <a:uFillTx/>
                  <a:latin typeface="微软雅黑" panose="020B0503020204020204" charset="-122"/>
                  <a:cs typeface="Arial" panose="020B0604020202020204" pitchFamily="34" charset="0"/>
                </a:rPr>
                <a:t>您的内容打在这里，或者通过复制您的文本后，在此框中选择粘贴。</a:t>
              </a:r>
            </a:p>
          </p:txBody>
        </p:sp>
      </p:grpSp>
      <p:grpSp>
        <p:nvGrpSpPr>
          <p:cNvPr id="14" name="组合 13"/>
          <p:cNvGrpSpPr/>
          <p:nvPr/>
        </p:nvGrpSpPr>
        <p:grpSpPr>
          <a:xfrm>
            <a:off x="3787460" y="1821977"/>
            <a:ext cx="2174554" cy="2174556"/>
            <a:chOff x="3740787" y="1544004"/>
            <a:chExt cx="2174554" cy="2174556"/>
          </a:xfrm>
        </p:grpSpPr>
        <p:sp>
          <p:nvSpPr>
            <p:cNvPr id="15" name="椭圆 14"/>
            <p:cNvSpPr/>
            <p:nvPr/>
          </p:nvSpPr>
          <p:spPr>
            <a:xfrm>
              <a:off x="3740787" y="1544004"/>
              <a:ext cx="2174554" cy="2174556"/>
            </a:xfrm>
            <a:prstGeom prst="ellipse">
              <a:avLst/>
            </a:prstGeom>
            <a:noFill/>
            <a:ln w="38100" cap="flat" cmpd="sng" algn="ctr">
              <a:solidFill>
                <a:srgbClr val="15F2FA"/>
              </a:solidFill>
              <a:prstDash val="solid"/>
            </a:ln>
            <a:effectLst>
              <a:outerShdw blurRad="50800" dist="38100" dir="10800000" algn="r" rotWithShape="0">
                <a:prstClr val="black">
                  <a:alpha val="40000"/>
                </a:prst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050" b="0" i="0" u="none" strike="noStrike" kern="0" cap="none" spc="0" normalizeH="0" baseline="0" noProof="0">
                <a:ln>
                  <a:noFill/>
                </a:ln>
                <a:solidFill>
                  <a:srgbClr val="15F2FA"/>
                </a:solidFill>
                <a:effectLst/>
                <a:uLnTx/>
                <a:uFillTx/>
                <a:latin typeface="微软雅黑" panose="020B0503020204020204" charset="-122"/>
                <a:ea typeface="微软雅黑" panose="020B0503020204020204" charset="-122"/>
              </a:endParaRPr>
            </a:p>
          </p:txBody>
        </p:sp>
        <p:sp>
          <p:nvSpPr>
            <p:cNvPr id="16" name="Freeform 5"/>
            <p:cNvSpPr>
              <a:spLocks noEditPoints="1"/>
            </p:cNvSpPr>
            <p:nvPr/>
          </p:nvSpPr>
          <p:spPr bwMode="auto">
            <a:xfrm>
              <a:off x="4555966" y="1841062"/>
              <a:ext cx="581098" cy="544948"/>
            </a:xfrm>
            <a:custGeom>
              <a:avLst/>
              <a:gdLst>
                <a:gd name="T0" fmla="*/ 626685 w 2950"/>
                <a:gd name="T1" fmla="*/ 176678 h 2765"/>
                <a:gd name="T2" fmla="*/ 514241 w 2950"/>
                <a:gd name="T3" fmla="*/ 9637 h 2765"/>
                <a:gd name="T4" fmla="*/ 496036 w 2950"/>
                <a:gd name="T5" fmla="*/ 0 h 2765"/>
                <a:gd name="T6" fmla="*/ 136003 w 2950"/>
                <a:gd name="T7" fmla="*/ 0 h 2765"/>
                <a:gd name="T8" fmla="*/ 117798 w 2950"/>
                <a:gd name="T9" fmla="*/ 9637 h 2765"/>
                <a:gd name="T10" fmla="*/ 5354 w 2950"/>
                <a:gd name="T11" fmla="*/ 176678 h 2765"/>
                <a:gd name="T12" fmla="*/ 5997 w 2950"/>
                <a:gd name="T13" fmla="*/ 202162 h 2765"/>
                <a:gd name="T14" fmla="*/ 298564 w 2950"/>
                <a:gd name="T15" fmla="*/ 583572 h 2765"/>
                <a:gd name="T16" fmla="*/ 315913 w 2950"/>
                <a:gd name="T17" fmla="*/ 592138 h 2765"/>
                <a:gd name="T18" fmla="*/ 333261 w 2950"/>
                <a:gd name="T19" fmla="*/ 583572 h 2765"/>
                <a:gd name="T20" fmla="*/ 625828 w 2950"/>
                <a:gd name="T21" fmla="*/ 202162 h 2765"/>
                <a:gd name="T22" fmla="*/ 626685 w 2950"/>
                <a:gd name="T23" fmla="*/ 176678 h 2765"/>
                <a:gd name="T24" fmla="*/ 403083 w 2950"/>
                <a:gd name="T25" fmla="*/ 201948 h 2765"/>
                <a:gd name="T26" fmla="*/ 315913 w 2950"/>
                <a:gd name="T27" fmla="*/ 520396 h 2765"/>
                <a:gd name="T28" fmla="*/ 228956 w 2950"/>
                <a:gd name="T29" fmla="*/ 201948 h 2765"/>
                <a:gd name="T30" fmla="*/ 403083 w 2950"/>
                <a:gd name="T31" fmla="*/ 201948 h 2765"/>
                <a:gd name="T32" fmla="*/ 235382 w 2950"/>
                <a:gd name="T33" fmla="*/ 175607 h 2765"/>
                <a:gd name="T34" fmla="*/ 315913 w 2950"/>
                <a:gd name="T35" fmla="*/ 46686 h 2765"/>
                <a:gd name="T36" fmla="*/ 396443 w 2950"/>
                <a:gd name="T37" fmla="*/ 175607 h 2765"/>
                <a:gd name="T38" fmla="*/ 235382 w 2950"/>
                <a:gd name="T39" fmla="*/ 175607 h 2765"/>
                <a:gd name="T40" fmla="*/ 345255 w 2950"/>
                <a:gd name="T41" fmla="*/ 43902 h 2765"/>
                <a:gd name="T42" fmla="*/ 471620 w 2950"/>
                <a:gd name="T43" fmla="*/ 43902 h 2765"/>
                <a:gd name="T44" fmla="*/ 418504 w 2950"/>
                <a:gd name="T45" fmla="*/ 161044 h 2765"/>
                <a:gd name="T46" fmla="*/ 345255 w 2950"/>
                <a:gd name="T47" fmla="*/ 43902 h 2765"/>
                <a:gd name="T48" fmla="*/ 213535 w 2950"/>
                <a:gd name="T49" fmla="*/ 161044 h 2765"/>
                <a:gd name="T50" fmla="*/ 160419 w 2950"/>
                <a:gd name="T51" fmla="*/ 43902 h 2765"/>
                <a:gd name="T52" fmla="*/ 286784 w 2950"/>
                <a:gd name="T53" fmla="*/ 43902 h 2765"/>
                <a:gd name="T54" fmla="*/ 213535 w 2950"/>
                <a:gd name="T55" fmla="*/ 161044 h 2765"/>
                <a:gd name="T56" fmla="*/ 279502 w 2950"/>
                <a:gd name="T57" fmla="*/ 486560 h 2765"/>
                <a:gd name="T58" fmla="*/ 61041 w 2950"/>
                <a:gd name="T59" fmla="*/ 201948 h 2765"/>
                <a:gd name="T60" fmla="*/ 201541 w 2950"/>
                <a:gd name="T61" fmla="*/ 201948 h 2765"/>
                <a:gd name="T62" fmla="*/ 279502 w 2950"/>
                <a:gd name="T63" fmla="*/ 486560 h 2765"/>
                <a:gd name="T64" fmla="*/ 430284 w 2950"/>
                <a:gd name="T65" fmla="*/ 201948 h 2765"/>
                <a:gd name="T66" fmla="*/ 570784 w 2950"/>
                <a:gd name="T67" fmla="*/ 201948 h 2765"/>
                <a:gd name="T68" fmla="*/ 352537 w 2950"/>
                <a:gd name="T69" fmla="*/ 486560 h 2765"/>
                <a:gd name="T70" fmla="*/ 430284 w 2950"/>
                <a:gd name="T71" fmla="*/ 201948 h 2765"/>
                <a:gd name="T72" fmla="*/ 573140 w 2950"/>
                <a:gd name="T73" fmla="*/ 175607 h 2765"/>
                <a:gd name="T74" fmla="*/ 440778 w 2950"/>
                <a:gd name="T75" fmla="*/ 175607 h 2765"/>
                <a:gd name="T76" fmla="*/ 493894 w 2950"/>
                <a:gd name="T77" fmla="*/ 58250 h 2765"/>
                <a:gd name="T78" fmla="*/ 573140 w 2950"/>
                <a:gd name="T79" fmla="*/ 175607 h 2765"/>
                <a:gd name="T80" fmla="*/ 137931 w 2950"/>
                <a:gd name="T81" fmla="*/ 58250 h 2765"/>
                <a:gd name="T82" fmla="*/ 191261 w 2950"/>
                <a:gd name="T83" fmla="*/ 175607 h 2765"/>
                <a:gd name="T84" fmla="*/ 58685 w 2950"/>
                <a:gd name="T85" fmla="*/ 175607 h 2765"/>
                <a:gd name="T86" fmla="*/ 137931 w 2950"/>
                <a:gd name="T87" fmla="*/ 58250 h 2765"/>
                <a:gd name="T88" fmla="*/ 137931 w 2950"/>
                <a:gd name="T89" fmla="*/ 58250 h 2765"/>
                <a:gd name="T90" fmla="*/ 137931 w 2950"/>
                <a:gd name="T91" fmla="*/ 58250 h 27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950" h="2765">
                  <a:moveTo>
                    <a:pt x="2926" y="825"/>
                  </a:moveTo>
                  <a:cubicBezTo>
                    <a:pt x="2401" y="45"/>
                    <a:pt x="2401" y="45"/>
                    <a:pt x="2401" y="45"/>
                  </a:cubicBezTo>
                  <a:cubicBezTo>
                    <a:pt x="2382" y="17"/>
                    <a:pt x="2350" y="0"/>
                    <a:pt x="2316" y="0"/>
                  </a:cubicBezTo>
                  <a:cubicBezTo>
                    <a:pt x="635" y="0"/>
                    <a:pt x="635" y="0"/>
                    <a:pt x="635" y="0"/>
                  </a:cubicBezTo>
                  <a:cubicBezTo>
                    <a:pt x="601" y="0"/>
                    <a:pt x="569" y="17"/>
                    <a:pt x="550" y="45"/>
                  </a:cubicBezTo>
                  <a:cubicBezTo>
                    <a:pt x="25" y="825"/>
                    <a:pt x="25" y="825"/>
                    <a:pt x="25" y="825"/>
                  </a:cubicBezTo>
                  <a:cubicBezTo>
                    <a:pt x="0" y="861"/>
                    <a:pt x="1" y="909"/>
                    <a:pt x="28" y="944"/>
                  </a:cubicBezTo>
                  <a:cubicBezTo>
                    <a:pt x="1394" y="2725"/>
                    <a:pt x="1394" y="2725"/>
                    <a:pt x="1394" y="2725"/>
                  </a:cubicBezTo>
                  <a:cubicBezTo>
                    <a:pt x="1413" y="2750"/>
                    <a:pt x="1443" y="2765"/>
                    <a:pt x="1475" y="2765"/>
                  </a:cubicBezTo>
                  <a:cubicBezTo>
                    <a:pt x="1507" y="2765"/>
                    <a:pt x="1537" y="2750"/>
                    <a:pt x="1556" y="2725"/>
                  </a:cubicBezTo>
                  <a:cubicBezTo>
                    <a:pt x="2922" y="944"/>
                    <a:pt x="2922" y="944"/>
                    <a:pt x="2922" y="944"/>
                  </a:cubicBezTo>
                  <a:cubicBezTo>
                    <a:pt x="2949" y="909"/>
                    <a:pt x="2950" y="861"/>
                    <a:pt x="2926" y="825"/>
                  </a:cubicBezTo>
                  <a:close/>
                  <a:moveTo>
                    <a:pt x="1882" y="943"/>
                  </a:moveTo>
                  <a:cubicBezTo>
                    <a:pt x="1475" y="2430"/>
                    <a:pt x="1475" y="2430"/>
                    <a:pt x="1475" y="2430"/>
                  </a:cubicBezTo>
                  <a:cubicBezTo>
                    <a:pt x="1069" y="943"/>
                    <a:pt x="1069" y="943"/>
                    <a:pt x="1069" y="943"/>
                  </a:cubicBezTo>
                  <a:cubicBezTo>
                    <a:pt x="1882" y="943"/>
                    <a:pt x="1882" y="943"/>
                    <a:pt x="1882" y="943"/>
                  </a:cubicBezTo>
                  <a:close/>
                  <a:moveTo>
                    <a:pt x="1099" y="820"/>
                  </a:moveTo>
                  <a:cubicBezTo>
                    <a:pt x="1475" y="218"/>
                    <a:pt x="1475" y="218"/>
                    <a:pt x="1475" y="218"/>
                  </a:cubicBezTo>
                  <a:cubicBezTo>
                    <a:pt x="1851" y="820"/>
                    <a:pt x="1851" y="820"/>
                    <a:pt x="1851" y="820"/>
                  </a:cubicBezTo>
                  <a:cubicBezTo>
                    <a:pt x="1099" y="820"/>
                    <a:pt x="1099" y="820"/>
                    <a:pt x="1099" y="820"/>
                  </a:cubicBezTo>
                  <a:close/>
                  <a:moveTo>
                    <a:pt x="1612" y="205"/>
                  </a:moveTo>
                  <a:cubicBezTo>
                    <a:pt x="2202" y="205"/>
                    <a:pt x="2202" y="205"/>
                    <a:pt x="2202" y="205"/>
                  </a:cubicBezTo>
                  <a:cubicBezTo>
                    <a:pt x="1954" y="752"/>
                    <a:pt x="1954" y="752"/>
                    <a:pt x="1954" y="752"/>
                  </a:cubicBezTo>
                  <a:cubicBezTo>
                    <a:pt x="1612" y="205"/>
                    <a:pt x="1612" y="205"/>
                    <a:pt x="1612" y="205"/>
                  </a:cubicBezTo>
                  <a:close/>
                  <a:moveTo>
                    <a:pt x="997" y="752"/>
                  </a:moveTo>
                  <a:cubicBezTo>
                    <a:pt x="749" y="205"/>
                    <a:pt x="749" y="205"/>
                    <a:pt x="749" y="205"/>
                  </a:cubicBezTo>
                  <a:cubicBezTo>
                    <a:pt x="1339" y="205"/>
                    <a:pt x="1339" y="205"/>
                    <a:pt x="1339" y="205"/>
                  </a:cubicBezTo>
                  <a:cubicBezTo>
                    <a:pt x="997" y="752"/>
                    <a:pt x="997" y="752"/>
                    <a:pt x="997" y="752"/>
                  </a:cubicBezTo>
                  <a:close/>
                  <a:moveTo>
                    <a:pt x="1305" y="2272"/>
                  </a:moveTo>
                  <a:cubicBezTo>
                    <a:pt x="285" y="943"/>
                    <a:pt x="285" y="943"/>
                    <a:pt x="285" y="943"/>
                  </a:cubicBezTo>
                  <a:cubicBezTo>
                    <a:pt x="941" y="943"/>
                    <a:pt x="941" y="943"/>
                    <a:pt x="941" y="943"/>
                  </a:cubicBezTo>
                  <a:cubicBezTo>
                    <a:pt x="1305" y="2272"/>
                    <a:pt x="1305" y="2272"/>
                    <a:pt x="1305" y="2272"/>
                  </a:cubicBezTo>
                  <a:close/>
                  <a:moveTo>
                    <a:pt x="2009" y="943"/>
                  </a:moveTo>
                  <a:cubicBezTo>
                    <a:pt x="2665" y="943"/>
                    <a:pt x="2665" y="943"/>
                    <a:pt x="2665" y="943"/>
                  </a:cubicBezTo>
                  <a:cubicBezTo>
                    <a:pt x="1646" y="2272"/>
                    <a:pt x="1646" y="2272"/>
                    <a:pt x="1646" y="2272"/>
                  </a:cubicBezTo>
                  <a:cubicBezTo>
                    <a:pt x="2009" y="943"/>
                    <a:pt x="2009" y="943"/>
                    <a:pt x="2009" y="943"/>
                  </a:cubicBezTo>
                  <a:close/>
                  <a:moveTo>
                    <a:pt x="2676" y="820"/>
                  </a:moveTo>
                  <a:cubicBezTo>
                    <a:pt x="2058" y="820"/>
                    <a:pt x="2058" y="820"/>
                    <a:pt x="2058" y="820"/>
                  </a:cubicBezTo>
                  <a:cubicBezTo>
                    <a:pt x="2306" y="272"/>
                    <a:pt x="2306" y="272"/>
                    <a:pt x="2306" y="272"/>
                  </a:cubicBezTo>
                  <a:cubicBezTo>
                    <a:pt x="2676" y="820"/>
                    <a:pt x="2676" y="820"/>
                    <a:pt x="2676" y="820"/>
                  </a:cubicBezTo>
                  <a:close/>
                  <a:moveTo>
                    <a:pt x="644" y="272"/>
                  </a:moveTo>
                  <a:cubicBezTo>
                    <a:pt x="893" y="820"/>
                    <a:pt x="893" y="820"/>
                    <a:pt x="893" y="820"/>
                  </a:cubicBezTo>
                  <a:cubicBezTo>
                    <a:pt x="274" y="820"/>
                    <a:pt x="274" y="820"/>
                    <a:pt x="274" y="820"/>
                  </a:cubicBezTo>
                  <a:cubicBezTo>
                    <a:pt x="644" y="272"/>
                    <a:pt x="644" y="272"/>
                    <a:pt x="644" y="272"/>
                  </a:cubicBezTo>
                  <a:close/>
                  <a:moveTo>
                    <a:pt x="644" y="272"/>
                  </a:moveTo>
                  <a:cubicBezTo>
                    <a:pt x="644" y="272"/>
                    <a:pt x="644" y="272"/>
                    <a:pt x="644" y="272"/>
                  </a:cubicBezTo>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050" b="0" i="0" u="none" strike="noStrike" kern="0" cap="none" spc="0" normalizeH="0" baseline="0" noProof="0">
                <a:ln>
                  <a:noFill/>
                </a:ln>
                <a:solidFill>
                  <a:srgbClr val="15F2FA"/>
                </a:solidFill>
                <a:effectLst/>
                <a:uLnTx/>
                <a:uFillTx/>
                <a:latin typeface="微软雅黑" panose="020B0503020204020204" charset="-122"/>
                <a:ea typeface="微软雅黑" panose="020B0503020204020204" charset="-122"/>
              </a:endParaRPr>
            </a:p>
          </p:txBody>
        </p:sp>
        <p:sp>
          <p:nvSpPr>
            <p:cNvPr id="17" name="文本框 66"/>
            <p:cNvSpPr txBox="1">
              <a:spLocks noChangeArrowheads="1"/>
            </p:cNvSpPr>
            <p:nvPr/>
          </p:nvSpPr>
          <p:spPr bwMode="auto">
            <a:xfrm>
              <a:off x="4060826" y="2495550"/>
              <a:ext cx="1615442" cy="57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050" b="0" i="0" u="none" strike="noStrike" kern="0" cap="none" spc="0" normalizeH="0" baseline="0" noProof="0" dirty="0">
                  <a:ln>
                    <a:noFill/>
                  </a:ln>
                  <a:solidFill>
                    <a:srgbClr val="15F2FA"/>
                  </a:solidFill>
                  <a:effectLst/>
                  <a:uLnTx/>
                  <a:uFillTx/>
                  <a:latin typeface="微软雅黑" panose="020B0503020204020204" charset="-122"/>
                  <a:cs typeface="Arial" panose="020B0604020202020204" pitchFamily="34" charset="0"/>
                </a:rPr>
                <a:t>您的内容打在这里，或者通过复制您的文本后，在此框中选择粘贴。</a:t>
              </a:r>
            </a:p>
          </p:txBody>
        </p:sp>
      </p:grpSp>
      <p:grpSp>
        <p:nvGrpSpPr>
          <p:cNvPr id="18" name="组合 17"/>
          <p:cNvGrpSpPr/>
          <p:nvPr/>
        </p:nvGrpSpPr>
        <p:grpSpPr>
          <a:xfrm>
            <a:off x="5341940" y="3056417"/>
            <a:ext cx="1961194" cy="1961196"/>
            <a:chOff x="5295267" y="2778444"/>
            <a:chExt cx="1961194" cy="1961196"/>
          </a:xfrm>
        </p:grpSpPr>
        <p:sp>
          <p:nvSpPr>
            <p:cNvPr id="19" name="椭圆 18"/>
            <p:cNvSpPr/>
            <p:nvPr/>
          </p:nvSpPr>
          <p:spPr>
            <a:xfrm>
              <a:off x="5295267" y="2778444"/>
              <a:ext cx="1961194" cy="1961196"/>
            </a:xfrm>
            <a:prstGeom prst="ellipse">
              <a:avLst/>
            </a:prstGeom>
            <a:noFill/>
            <a:ln w="38100" cap="flat" cmpd="sng" algn="ctr">
              <a:solidFill>
                <a:srgbClr val="15F2FA"/>
              </a:solidFill>
              <a:prstDash val="solid"/>
            </a:ln>
            <a:effectLst>
              <a:outerShdw blurRad="50800" dist="38100" dir="10800000" algn="r" rotWithShape="0">
                <a:prstClr val="black">
                  <a:alpha val="40000"/>
                </a:prst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050" b="0" i="0" u="none" strike="noStrike" kern="0" cap="none" spc="0" normalizeH="0" baseline="0" noProof="0">
                <a:ln>
                  <a:noFill/>
                </a:ln>
                <a:solidFill>
                  <a:srgbClr val="15F2FA"/>
                </a:solidFill>
                <a:effectLst/>
                <a:uLnTx/>
                <a:uFillTx/>
                <a:latin typeface="微软雅黑" panose="020B0503020204020204" charset="-122"/>
                <a:ea typeface="微软雅黑" panose="020B0503020204020204" charset="-122"/>
              </a:endParaRPr>
            </a:p>
          </p:txBody>
        </p:sp>
        <p:sp>
          <p:nvSpPr>
            <p:cNvPr id="20" name="Freeform 17"/>
            <p:cNvSpPr>
              <a:spLocks noEditPoints="1"/>
            </p:cNvSpPr>
            <p:nvPr/>
          </p:nvSpPr>
          <p:spPr bwMode="auto">
            <a:xfrm>
              <a:off x="5955197" y="3146603"/>
              <a:ext cx="598230" cy="549098"/>
            </a:xfrm>
            <a:custGeom>
              <a:avLst/>
              <a:gdLst>
                <a:gd name="T0" fmla="*/ 359209 w 2069"/>
                <a:gd name="T1" fmla="*/ 0 h 1899"/>
                <a:gd name="T2" fmla="*/ 60617 w 2069"/>
                <a:gd name="T3" fmla="*/ 249426 h 1899"/>
                <a:gd name="T4" fmla="*/ 0 w 2069"/>
                <a:gd name="T5" fmla="*/ 249426 h 1899"/>
                <a:gd name="T6" fmla="*/ 83067 w 2069"/>
                <a:gd name="T7" fmla="*/ 360174 h 1899"/>
                <a:gd name="T8" fmla="*/ 165814 w 2069"/>
                <a:gd name="T9" fmla="*/ 249426 h 1899"/>
                <a:gd name="T10" fmla="*/ 116102 w 2069"/>
                <a:gd name="T11" fmla="*/ 249426 h 1899"/>
                <a:gd name="T12" fmla="*/ 359209 w 2069"/>
                <a:gd name="T13" fmla="*/ 55535 h 1899"/>
                <a:gd name="T14" fmla="*/ 608090 w 2069"/>
                <a:gd name="T15" fmla="*/ 304961 h 1899"/>
                <a:gd name="T16" fmla="*/ 359209 w 2069"/>
                <a:gd name="T17" fmla="*/ 554386 h 1899"/>
                <a:gd name="T18" fmla="*/ 152985 w 2069"/>
                <a:gd name="T19" fmla="*/ 443316 h 1899"/>
                <a:gd name="T20" fmla="*/ 88519 w 2069"/>
                <a:gd name="T21" fmla="*/ 443316 h 1899"/>
                <a:gd name="T22" fmla="*/ 359209 w 2069"/>
                <a:gd name="T23" fmla="*/ 609600 h 1899"/>
                <a:gd name="T24" fmla="*/ 663575 w 2069"/>
                <a:gd name="T25" fmla="*/ 304961 h 1899"/>
                <a:gd name="T26" fmla="*/ 359209 w 2069"/>
                <a:gd name="T27" fmla="*/ 0 h 1899"/>
                <a:gd name="T28" fmla="*/ 346380 w 2069"/>
                <a:gd name="T29" fmla="*/ 110749 h 1899"/>
                <a:gd name="T30" fmla="*/ 346380 w 2069"/>
                <a:gd name="T31" fmla="*/ 313949 h 1899"/>
                <a:gd name="T32" fmla="*/ 490064 w 2069"/>
                <a:gd name="T33" fmla="*/ 399017 h 1899"/>
                <a:gd name="T34" fmla="*/ 503214 w 2069"/>
                <a:gd name="T35" fmla="*/ 374941 h 1899"/>
                <a:gd name="T36" fmla="*/ 373963 w 2069"/>
                <a:gd name="T37" fmla="*/ 297256 h 1899"/>
                <a:gd name="T38" fmla="*/ 373963 w 2069"/>
                <a:gd name="T39" fmla="*/ 110749 h 1899"/>
                <a:gd name="T40" fmla="*/ 346380 w 2069"/>
                <a:gd name="T41" fmla="*/ 110749 h 1899"/>
                <a:gd name="T42" fmla="*/ 346380 w 2069"/>
                <a:gd name="T43" fmla="*/ 110749 h 1899"/>
                <a:gd name="T44" fmla="*/ 346380 w 2069"/>
                <a:gd name="T45" fmla="*/ 110749 h 189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69" h="1899">
                  <a:moveTo>
                    <a:pt x="1120" y="0"/>
                  </a:moveTo>
                  <a:cubicBezTo>
                    <a:pt x="655" y="0"/>
                    <a:pt x="270" y="334"/>
                    <a:pt x="189" y="777"/>
                  </a:cubicBezTo>
                  <a:cubicBezTo>
                    <a:pt x="0" y="777"/>
                    <a:pt x="0" y="777"/>
                    <a:pt x="0" y="777"/>
                  </a:cubicBezTo>
                  <a:cubicBezTo>
                    <a:pt x="259" y="1122"/>
                    <a:pt x="259" y="1122"/>
                    <a:pt x="259" y="1122"/>
                  </a:cubicBezTo>
                  <a:cubicBezTo>
                    <a:pt x="517" y="777"/>
                    <a:pt x="517" y="777"/>
                    <a:pt x="517" y="777"/>
                  </a:cubicBezTo>
                  <a:cubicBezTo>
                    <a:pt x="362" y="777"/>
                    <a:pt x="362" y="777"/>
                    <a:pt x="362" y="777"/>
                  </a:cubicBezTo>
                  <a:cubicBezTo>
                    <a:pt x="442" y="432"/>
                    <a:pt x="747" y="173"/>
                    <a:pt x="1120" y="173"/>
                  </a:cubicBezTo>
                  <a:cubicBezTo>
                    <a:pt x="1552" y="173"/>
                    <a:pt x="1896" y="518"/>
                    <a:pt x="1896" y="950"/>
                  </a:cubicBezTo>
                  <a:cubicBezTo>
                    <a:pt x="1896" y="1381"/>
                    <a:pt x="1552" y="1727"/>
                    <a:pt x="1120" y="1727"/>
                  </a:cubicBezTo>
                  <a:cubicBezTo>
                    <a:pt x="850" y="1727"/>
                    <a:pt x="615" y="1588"/>
                    <a:pt x="477" y="1381"/>
                  </a:cubicBezTo>
                  <a:cubicBezTo>
                    <a:pt x="276" y="1381"/>
                    <a:pt x="276" y="1381"/>
                    <a:pt x="276" y="1381"/>
                  </a:cubicBezTo>
                  <a:cubicBezTo>
                    <a:pt x="431" y="1686"/>
                    <a:pt x="753" y="1899"/>
                    <a:pt x="1120" y="1899"/>
                  </a:cubicBezTo>
                  <a:cubicBezTo>
                    <a:pt x="1643" y="1899"/>
                    <a:pt x="2069" y="1473"/>
                    <a:pt x="2069" y="950"/>
                  </a:cubicBezTo>
                  <a:cubicBezTo>
                    <a:pt x="2069" y="426"/>
                    <a:pt x="1643" y="0"/>
                    <a:pt x="1120" y="0"/>
                  </a:cubicBezTo>
                  <a:close/>
                  <a:moveTo>
                    <a:pt x="1080" y="345"/>
                  </a:moveTo>
                  <a:cubicBezTo>
                    <a:pt x="1080" y="978"/>
                    <a:pt x="1080" y="978"/>
                    <a:pt x="1080" y="978"/>
                  </a:cubicBezTo>
                  <a:cubicBezTo>
                    <a:pt x="1528" y="1243"/>
                    <a:pt x="1528" y="1243"/>
                    <a:pt x="1528" y="1243"/>
                  </a:cubicBezTo>
                  <a:cubicBezTo>
                    <a:pt x="1569" y="1168"/>
                    <a:pt x="1569" y="1168"/>
                    <a:pt x="1569" y="1168"/>
                  </a:cubicBezTo>
                  <a:cubicBezTo>
                    <a:pt x="1166" y="926"/>
                    <a:pt x="1166" y="926"/>
                    <a:pt x="1166" y="926"/>
                  </a:cubicBezTo>
                  <a:cubicBezTo>
                    <a:pt x="1166" y="345"/>
                    <a:pt x="1166" y="345"/>
                    <a:pt x="1166" y="345"/>
                  </a:cubicBezTo>
                  <a:lnTo>
                    <a:pt x="1080" y="345"/>
                  </a:lnTo>
                  <a:close/>
                  <a:moveTo>
                    <a:pt x="1080" y="345"/>
                  </a:moveTo>
                  <a:cubicBezTo>
                    <a:pt x="1080" y="345"/>
                    <a:pt x="1080" y="345"/>
                    <a:pt x="1080" y="345"/>
                  </a:cubicBezTo>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050" b="0" i="0" u="none" strike="noStrike" kern="0" cap="none" spc="0" normalizeH="0" baseline="0" noProof="0">
                <a:ln>
                  <a:noFill/>
                </a:ln>
                <a:solidFill>
                  <a:srgbClr val="15F2FA"/>
                </a:solidFill>
                <a:effectLst/>
                <a:uLnTx/>
                <a:uFillTx/>
                <a:latin typeface="微软雅黑" panose="020B0503020204020204" charset="-122"/>
                <a:ea typeface="微软雅黑" panose="020B0503020204020204" charset="-122"/>
              </a:endParaRPr>
            </a:p>
          </p:txBody>
        </p:sp>
        <p:sp>
          <p:nvSpPr>
            <p:cNvPr id="21" name="文本框 66"/>
            <p:cNvSpPr txBox="1">
              <a:spLocks noChangeArrowheads="1"/>
            </p:cNvSpPr>
            <p:nvPr/>
          </p:nvSpPr>
          <p:spPr bwMode="auto">
            <a:xfrm>
              <a:off x="5485766" y="3806190"/>
              <a:ext cx="1615442" cy="57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050" b="0" i="0" u="none" strike="noStrike" kern="0" cap="none" spc="0" normalizeH="0" baseline="0" noProof="0" dirty="0">
                  <a:ln>
                    <a:noFill/>
                  </a:ln>
                  <a:solidFill>
                    <a:srgbClr val="15F2FA"/>
                  </a:solidFill>
                  <a:effectLst/>
                  <a:uLnTx/>
                  <a:uFillTx/>
                  <a:latin typeface="微软雅黑" panose="020B0503020204020204" charset="-122"/>
                  <a:cs typeface="Arial" panose="020B0604020202020204" pitchFamily="34" charset="0"/>
                </a:rPr>
                <a:t>您的内容打在这里，或者通过复制您的文本后，在此框中选择粘贴。</a:t>
              </a:r>
            </a:p>
          </p:txBody>
        </p:sp>
      </p:grpSp>
      <p:grpSp>
        <p:nvGrpSpPr>
          <p:cNvPr id="22" name="组合 21"/>
          <p:cNvGrpSpPr/>
          <p:nvPr/>
        </p:nvGrpSpPr>
        <p:grpSpPr>
          <a:xfrm>
            <a:off x="6335396" y="1513685"/>
            <a:ext cx="2139948" cy="2139948"/>
            <a:chOff x="6288724" y="1235712"/>
            <a:chExt cx="2139948" cy="2139948"/>
          </a:xfrm>
        </p:grpSpPr>
        <p:sp>
          <p:nvSpPr>
            <p:cNvPr id="23" name="椭圆 22"/>
            <p:cNvSpPr/>
            <p:nvPr/>
          </p:nvSpPr>
          <p:spPr>
            <a:xfrm>
              <a:off x="6288724" y="1235712"/>
              <a:ext cx="2139948" cy="2139948"/>
            </a:xfrm>
            <a:prstGeom prst="ellipse">
              <a:avLst/>
            </a:prstGeom>
            <a:noFill/>
            <a:ln w="38100" cap="flat" cmpd="sng" algn="ctr">
              <a:solidFill>
                <a:srgbClr val="15F2FA"/>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050" b="0" i="0" u="none" strike="noStrike" kern="0" cap="none" spc="0" normalizeH="0" baseline="0" noProof="0">
                <a:ln>
                  <a:noFill/>
                </a:ln>
                <a:solidFill>
                  <a:srgbClr val="15F2FA"/>
                </a:solidFill>
                <a:effectLst/>
                <a:uLnTx/>
                <a:uFillTx/>
                <a:latin typeface="微软雅黑" panose="020B0503020204020204" charset="-122"/>
                <a:ea typeface="微软雅黑" panose="020B0503020204020204" charset="-122"/>
              </a:endParaRPr>
            </a:p>
          </p:txBody>
        </p:sp>
        <p:sp>
          <p:nvSpPr>
            <p:cNvPr id="24" name="Freeform 21"/>
            <p:cNvSpPr>
              <a:spLocks noEditPoints="1"/>
            </p:cNvSpPr>
            <p:nvPr/>
          </p:nvSpPr>
          <p:spPr bwMode="auto">
            <a:xfrm>
              <a:off x="7083894" y="1598170"/>
              <a:ext cx="542700" cy="543050"/>
            </a:xfrm>
            <a:custGeom>
              <a:avLst/>
              <a:gdLst>
                <a:gd name="T0" fmla="*/ 314698 w 2998"/>
                <a:gd name="T1" fmla="*/ 0 h 2998"/>
                <a:gd name="T2" fmla="*/ 437466 w 2998"/>
                <a:gd name="T3" fmla="*/ 24806 h 2998"/>
                <a:gd name="T4" fmla="*/ 537741 w 2998"/>
                <a:gd name="T5" fmla="*/ 92496 h 2998"/>
                <a:gd name="T6" fmla="*/ 605431 w 2998"/>
                <a:gd name="T7" fmla="*/ 192771 h 2998"/>
                <a:gd name="T8" fmla="*/ 630237 w 2998"/>
                <a:gd name="T9" fmla="*/ 315539 h 2998"/>
                <a:gd name="T10" fmla="*/ 605431 w 2998"/>
                <a:gd name="T11" fmla="*/ 438307 h 2998"/>
                <a:gd name="T12" fmla="*/ 537741 w 2998"/>
                <a:gd name="T13" fmla="*/ 538581 h 2998"/>
                <a:gd name="T14" fmla="*/ 437466 w 2998"/>
                <a:gd name="T15" fmla="*/ 605852 h 2998"/>
                <a:gd name="T16" fmla="*/ 314698 w 2998"/>
                <a:gd name="T17" fmla="*/ 630237 h 2998"/>
                <a:gd name="T18" fmla="*/ 205384 w 2998"/>
                <a:gd name="T19" fmla="*/ 610897 h 2998"/>
                <a:gd name="T20" fmla="*/ 112257 w 2998"/>
                <a:gd name="T21" fmla="*/ 557081 h 2998"/>
                <a:gd name="T22" fmla="*/ 188987 w 2998"/>
                <a:gd name="T23" fmla="*/ 393530 h 2998"/>
                <a:gd name="T24" fmla="*/ 215264 w 2998"/>
                <a:gd name="T25" fmla="*/ 435995 h 2998"/>
                <a:gd name="T26" fmla="*/ 235445 w 2998"/>
                <a:gd name="T27" fmla="*/ 467948 h 2998"/>
                <a:gd name="T28" fmla="*/ 249530 w 2998"/>
                <a:gd name="T29" fmla="*/ 488339 h 2998"/>
                <a:gd name="T30" fmla="*/ 263405 w 2998"/>
                <a:gd name="T31" fmla="*/ 505787 h 2998"/>
                <a:gd name="T32" fmla="*/ 281063 w 2998"/>
                <a:gd name="T33" fmla="*/ 515247 h 2998"/>
                <a:gd name="T34" fmla="*/ 301454 w 2998"/>
                <a:gd name="T35" fmla="*/ 510202 h 2998"/>
                <a:gd name="T36" fmla="*/ 314908 w 2998"/>
                <a:gd name="T37" fmla="*/ 491703 h 2998"/>
                <a:gd name="T38" fmla="*/ 322476 w 2998"/>
                <a:gd name="T39" fmla="*/ 477618 h 2998"/>
                <a:gd name="T40" fmla="*/ 336351 w 2998"/>
                <a:gd name="T41" fmla="*/ 449449 h 2998"/>
                <a:gd name="T42" fmla="*/ 354429 w 2998"/>
                <a:gd name="T43" fmla="*/ 412030 h 2998"/>
                <a:gd name="T44" fmla="*/ 374611 w 2998"/>
                <a:gd name="T45" fmla="*/ 369986 h 2998"/>
                <a:gd name="T46" fmla="*/ 427165 w 2998"/>
                <a:gd name="T47" fmla="*/ 258990 h 2998"/>
                <a:gd name="T48" fmla="*/ 498430 w 2998"/>
                <a:gd name="T49" fmla="*/ 297460 h 2998"/>
                <a:gd name="T50" fmla="*/ 469630 w 2998"/>
                <a:gd name="T51" fmla="*/ 89553 h 2998"/>
                <a:gd name="T52" fmla="*/ 286529 w 2998"/>
                <a:gd name="T53" fmla="*/ 201810 h 2998"/>
                <a:gd name="T54" fmla="*/ 366622 w 2998"/>
                <a:gd name="T55" fmla="*/ 229349 h 2998"/>
                <a:gd name="T56" fmla="*/ 281904 w 2998"/>
                <a:gd name="T57" fmla="*/ 403621 h 2998"/>
                <a:gd name="T58" fmla="*/ 248269 w 2998"/>
                <a:gd name="T59" fmla="*/ 348543 h 2998"/>
                <a:gd name="T60" fmla="*/ 236497 w 2998"/>
                <a:gd name="T61" fmla="*/ 329413 h 2998"/>
                <a:gd name="T62" fmla="*/ 226616 w 2998"/>
                <a:gd name="T63" fmla="*/ 313437 h 2998"/>
                <a:gd name="T64" fmla="*/ 220730 w 2998"/>
                <a:gd name="T65" fmla="*/ 303346 h 2998"/>
                <a:gd name="T66" fmla="*/ 220940 w 2998"/>
                <a:gd name="T67" fmla="*/ 305028 h 2998"/>
                <a:gd name="T68" fmla="*/ 213162 w 2998"/>
                <a:gd name="T69" fmla="*/ 294727 h 2998"/>
                <a:gd name="T70" fmla="*/ 201180 w 2998"/>
                <a:gd name="T71" fmla="*/ 281273 h 2998"/>
                <a:gd name="T72" fmla="*/ 188356 w 2998"/>
                <a:gd name="T73" fmla="*/ 274546 h 2998"/>
                <a:gd name="T74" fmla="*/ 166073 w 2998"/>
                <a:gd name="T75" fmla="*/ 282114 h 2998"/>
                <a:gd name="T76" fmla="*/ 155352 w 2998"/>
                <a:gd name="T77" fmla="*/ 299983 h 2998"/>
                <a:gd name="T78" fmla="*/ 148625 w 2998"/>
                <a:gd name="T79" fmla="*/ 314488 h 2998"/>
                <a:gd name="T80" fmla="*/ 134540 w 2998"/>
                <a:gd name="T81" fmla="*/ 343708 h 2998"/>
                <a:gd name="T82" fmla="*/ 115621 w 2998"/>
                <a:gd name="T83" fmla="*/ 382809 h 2998"/>
                <a:gd name="T84" fmla="*/ 94178 w 2998"/>
                <a:gd name="T85" fmla="*/ 424432 h 2998"/>
                <a:gd name="T86" fmla="*/ 74628 w 2998"/>
                <a:gd name="T87" fmla="*/ 465425 h 2998"/>
                <a:gd name="T88" fmla="*/ 58441 w 2998"/>
                <a:gd name="T89" fmla="*/ 498430 h 2998"/>
                <a:gd name="T90" fmla="*/ 15136 w 2998"/>
                <a:gd name="T91" fmla="*/ 413081 h 2998"/>
                <a:gd name="T92" fmla="*/ 0 w 2998"/>
                <a:gd name="T93" fmla="*/ 315539 h 2998"/>
                <a:gd name="T94" fmla="*/ 24596 w 2998"/>
                <a:gd name="T95" fmla="*/ 192771 h 2998"/>
                <a:gd name="T96" fmla="*/ 91866 w 2998"/>
                <a:gd name="T97" fmla="*/ 92496 h 2998"/>
                <a:gd name="T98" fmla="*/ 192140 w 2998"/>
                <a:gd name="T99" fmla="*/ 24806 h 2998"/>
                <a:gd name="T100" fmla="*/ 314908 w 2998"/>
                <a:gd name="T101" fmla="*/ 0 h 2998"/>
                <a:gd name="T102" fmla="*/ 314698 w 2998"/>
                <a:gd name="T103" fmla="*/ 0 h 2998"/>
                <a:gd name="T104" fmla="*/ 314698 w 2998"/>
                <a:gd name="T105" fmla="*/ 0 h 2998"/>
                <a:gd name="T106" fmla="*/ 314698 w 2998"/>
                <a:gd name="T107" fmla="*/ 0 h 299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98" h="2998">
                  <a:moveTo>
                    <a:pt x="1497" y="0"/>
                  </a:moveTo>
                  <a:cubicBezTo>
                    <a:pt x="1704" y="0"/>
                    <a:pt x="1899" y="39"/>
                    <a:pt x="2081" y="118"/>
                  </a:cubicBezTo>
                  <a:cubicBezTo>
                    <a:pt x="2264" y="197"/>
                    <a:pt x="2423" y="304"/>
                    <a:pt x="2558" y="440"/>
                  </a:cubicBezTo>
                  <a:cubicBezTo>
                    <a:pt x="2694" y="576"/>
                    <a:pt x="2801" y="734"/>
                    <a:pt x="2880" y="917"/>
                  </a:cubicBezTo>
                  <a:cubicBezTo>
                    <a:pt x="2959" y="1099"/>
                    <a:pt x="2998" y="1294"/>
                    <a:pt x="2998" y="1501"/>
                  </a:cubicBezTo>
                  <a:cubicBezTo>
                    <a:pt x="2998" y="1708"/>
                    <a:pt x="2959" y="1902"/>
                    <a:pt x="2880" y="2085"/>
                  </a:cubicBezTo>
                  <a:cubicBezTo>
                    <a:pt x="2801" y="2267"/>
                    <a:pt x="2694" y="2426"/>
                    <a:pt x="2558" y="2562"/>
                  </a:cubicBezTo>
                  <a:cubicBezTo>
                    <a:pt x="2422" y="2697"/>
                    <a:pt x="2264" y="2804"/>
                    <a:pt x="2081" y="2882"/>
                  </a:cubicBezTo>
                  <a:cubicBezTo>
                    <a:pt x="1899" y="2959"/>
                    <a:pt x="1704" y="2998"/>
                    <a:pt x="1497" y="2998"/>
                  </a:cubicBezTo>
                  <a:cubicBezTo>
                    <a:pt x="1314" y="2998"/>
                    <a:pt x="1140" y="2967"/>
                    <a:pt x="977" y="2906"/>
                  </a:cubicBezTo>
                  <a:cubicBezTo>
                    <a:pt x="814" y="2844"/>
                    <a:pt x="666" y="2758"/>
                    <a:pt x="534" y="2650"/>
                  </a:cubicBezTo>
                  <a:cubicBezTo>
                    <a:pt x="899" y="1872"/>
                    <a:pt x="899" y="1872"/>
                    <a:pt x="899" y="1872"/>
                  </a:cubicBezTo>
                  <a:cubicBezTo>
                    <a:pt x="944" y="1945"/>
                    <a:pt x="985" y="2012"/>
                    <a:pt x="1024" y="2074"/>
                  </a:cubicBezTo>
                  <a:cubicBezTo>
                    <a:pt x="1056" y="2127"/>
                    <a:pt x="1088" y="2178"/>
                    <a:pt x="1120" y="2226"/>
                  </a:cubicBezTo>
                  <a:cubicBezTo>
                    <a:pt x="1152" y="2274"/>
                    <a:pt x="1174" y="2306"/>
                    <a:pt x="1187" y="2323"/>
                  </a:cubicBezTo>
                  <a:cubicBezTo>
                    <a:pt x="1211" y="2353"/>
                    <a:pt x="1232" y="2381"/>
                    <a:pt x="1253" y="2406"/>
                  </a:cubicBezTo>
                  <a:cubicBezTo>
                    <a:pt x="1273" y="2432"/>
                    <a:pt x="1301" y="2447"/>
                    <a:pt x="1337" y="2451"/>
                  </a:cubicBezTo>
                  <a:cubicBezTo>
                    <a:pt x="1382" y="2458"/>
                    <a:pt x="1414" y="2450"/>
                    <a:pt x="1434" y="2427"/>
                  </a:cubicBezTo>
                  <a:cubicBezTo>
                    <a:pt x="1453" y="2405"/>
                    <a:pt x="1474" y="2376"/>
                    <a:pt x="1498" y="2339"/>
                  </a:cubicBezTo>
                  <a:cubicBezTo>
                    <a:pt x="1504" y="2331"/>
                    <a:pt x="1516" y="2308"/>
                    <a:pt x="1534" y="2272"/>
                  </a:cubicBezTo>
                  <a:cubicBezTo>
                    <a:pt x="1552" y="2236"/>
                    <a:pt x="1574" y="2191"/>
                    <a:pt x="1600" y="2138"/>
                  </a:cubicBezTo>
                  <a:cubicBezTo>
                    <a:pt x="1626" y="2084"/>
                    <a:pt x="1654" y="2025"/>
                    <a:pt x="1686" y="1960"/>
                  </a:cubicBezTo>
                  <a:cubicBezTo>
                    <a:pt x="1718" y="1895"/>
                    <a:pt x="1750" y="1828"/>
                    <a:pt x="1782" y="1760"/>
                  </a:cubicBezTo>
                  <a:cubicBezTo>
                    <a:pt x="1857" y="1602"/>
                    <a:pt x="1940" y="1426"/>
                    <a:pt x="2032" y="1232"/>
                  </a:cubicBezTo>
                  <a:cubicBezTo>
                    <a:pt x="2371" y="1415"/>
                    <a:pt x="2371" y="1415"/>
                    <a:pt x="2371" y="1415"/>
                  </a:cubicBezTo>
                  <a:cubicBezTo>
                    <a:pt x="2234" y="426"/>
                    <a:pt x="2234" y="426"/>
                    <a:pt x="2234" y="426"/>
                  </a:cubicBezTo>
                  <a:cubicBezTo>
                    <a:pt x="1363" y="960"/>
                    <a:pt x="1363" y="960"/>
                    <a:pt x="1363" y="960"/>
                  </a:cubicBezTo>
                  <a:cubicBezTo>
                    <a:pt x="1744" y="1091"/>
                    <a:pt x="1744" y="1091"/>
                    <a:pt x="1744" y="1091"/>
                  </a:cubicBezTo>
                  <a:cubicBezTo>
                    <a:pt x="1341" y="1920"/>
                    <a:pt x="1341" y="1920"/>
                    <a:pt x="1341" y="1920"/>
                  </a:cubicBezTo>
                  <a:cubicBezTo>
                    <a:pt x="1279" y="1820"/>
                    <a:pt x="1226" y="1732"/>
                    <a:pt x="1181" y="1658"/>
                  </a:cubicBezTo>
                  <a:cubicBezTo>
                    <a:pt x="1162" y="1626"/>
                    <a:pt x="1143" y="1595"/>
                    <a:pt x="1125" y="1567"/>
                  </a:cubicBezTo>
                  <a:cubicBezTo>
                    <a:pt x="1107" y="1538"/>
                    <a:pt x="1091" y="1513"/>
                    <a:pt x="1078" y="1491"/>
                  </a:cubicBezTo>
                  <a:cubicBezTo>
                    <a:pt x="1050" y="1443"/>
                    <a:pt x="1050" y="1443"/>
                    <a:pt x="1050" y="1443"/>
                  </a:cubicBezTo>
                  <a:cubicBezTo>
                    <a:pt x="1058" y="1460"/>
                    <a:pt x="1059" y="1463"/>
                    <a:pt x="1051" y="1451"/>
                  </a:cubicBezTo>
                  <a:cubicBezTo>
                    <a:pt x="1044" y="1440"/>
                    <a:pt x="1032" y="1423"/>
                    <a:pt x="1014" y="1402"/>
                  </a:cubicBezTo>
                  <a:cubicBezTo>
                    <a:pt x="997" y="1380"/>
                    <a:pt x="978" y="1359"/>
                    <a:pt x="957" y="1338"/>
                  </a:cubicBezTo>
                  <a:cubicBezTo>
                    <a:pt x="935" y="1316"/>
                    <a:pt x="915" y="1306"/>
                    <a:pt x="896" y="1306"/>
                  </a:cubicBezTo>
                  <a:cubicBezTo>
                    <a:pt x="847" y="1306"/>
                    <a:pt x="812" y="1318"/>
                    <a:pt x="790" y="1342"/>
                  </a:cubicBezTo>
                  <a:cubicBezTo>
                    <a:pt x="769" y="1367"/>
                    <a:pt x="752" y="1395"/>
                    <a:pt x="739" y="1427"/>
                  </a:cubicBezTo>
                  <a:cubicBezTo>
                    <a:pt x="735" y="1436"/>
                    <a:pt x="724" y="1459"/>
                    <a:pt x="707" y="1496"/>
                  </a:cubicBezTo>
                  <a:cubicBezTo>
                    <a:pt x="690" y="1533"/>
                    <a:pt x="668" y="1580"/>
                    <a:pt x="640" y="1635"/>
                  </a:cubicBezTo>
                  <a:cubicBezTo>
                    <a:pt x="612" y="1691"/>
                    <a:pt x="582" y="1753"/>
                    <a:pt x="550" y="1821"/>
                  </a:cubicBezTo>
                  <a:cubicBezTo>
                    <a:pt x="448" y="2019"/>
                    <a:pt x="448" y="2019"/>
                    <a:pt x="448" y="2019"/>
                  </a:cubicBezTo>
                  <a:cubicBezTo>
                    <a:pt x="416" y="2088"/>
                    <a:pt x="385" y="2153"/>
                    <a:pt x="355" y="2214"/>
                  </a:cubicBezTo>
                  <a:cubicBezTo>
                    <a:pt x="325" y="2276"/>
                    <a:pt x="300" y="2329"/>
                    <a:pt x="278" y="2371"/>
                  </a:cubicBezTo>
                  <a:cubicBezTo>
                    <a:pt x="189" y="2248"/>
                    <a:pt x="120" y="2112"/>
                    <a:pt x="72" y="1965"/>
                  </a:cubicBezTo>
                  <a:cubicBezTo>
                    <a:pt x="24" y="1818"/>
                    <a:pt x="0" y="1663"/>
                    <a:pt x="0" y="1501"/>
                  </a:cubicBezTo>
                  <a:cubicBezTo>
                    <a:pt x="0" y="1294"/>
                    <a:pt x="39" y="1099"/>
                    <a:pt x="117" y="917"/>
                  </a:cubicBezTo>
                  <a:cubicBezTo>
                    <a:pt x="195" y="734"/>
                    <a:pt x="301" y="576"/>
                    <a:pt x="437" y="440"/>
                  </a:cubicBezTo>
                  <a:cubicBezTo>
                    <a:pt x="572" y="305"/>
                    <a:pt x="731" y="197"/>
                    <a:pt x="914" y="118"/>
                  </a:cubicBezTo>
                  <a:cubicBezTo>
                    <a:pt x="1096" y="39"/>
                    <a:pt x="1291" y="0"/>
                    <a:pt x="1498" y="0"/>
                  </a:cubicBezTo>
                  <a:lnTo>
                    <a:pt x="1497" y="0"/>
                  </a:lnTo>
                  <a:close/>
                  <a:moveTo>
                    <a:pt x="1497" y="0"/>
                  </a:moveTo>
                  <a:cubicBezTo>
                    <a:pt x="1497" y="0"/>
                    <a:pt x="1497" y="0"/>
                    <a:pt x="1497" y="0"/>
                  </a:cubicBezTo>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defRPr/>
              </a:pPr>
              <a:endParaRPr kumimoji="0" lang="zh-CN" altLang="en-US" sz="1050" b="0" i="0" u="none" strike="noStrike" kern="0" cap="none" spc="0" normalizeH="0" baseline="0" noProof="0">
                <a:ln>
                  <a:noFill/>
                </a:ln>
                <a:solidFill>
                  <a:srgbClr val="15F2FA"/>
                </a:solidFill>
                <a:effectLst/>
                <a:uLnTx/>
                <a:uFillTx/>
                <a:latin typeface="微软雅黑" panose="020B0503020204020204" charset="-122"/>
                <a:ea typeface="微软雅黑" panose="020B0503020204020204" charset="-122"/>
              </a:endParaRPr>
            </a:p>
          </p:txBody>
        </p:sp>
        <p:sp>
          <p:nvSpPr>
            <p:cNvPr id="25" name="文本框 66"/>
            <p:cNvSpPr txBox="1">
              <a:spLocks noChangeArrowheads="1"/>
            </p:cNvSpPr>
            <p:nvPr/>
          </p:nvSpPr>
          <p:spPr bwMode="auto">
            <a:xfrm>
              <a:off x="6598286" y="2266950"/>
              <a:ext cx="1615442" cy="575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1" hangingPunct="1">
                <a:lnSpc>
                  <a:spcPts val="900"/>
                </a:lnSpc>
                <a:defRPr sz="600">
                  <a:solidFill>
                    <a:schemeClr val="bg1"/>
                  </a:solidFill>
                  <a:latin typeface="Arial" panose="020B0604020202020204" pitchFamily="34" charset="0"/>
                  <a:ea typeface="微软雅黑" panose="020B050302020402020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050" b="0" i="0" u="none" strike="noStrike" kern="0" cap="none" spc="0" normalizeH="0" baseline="0" noProof="0" dirty="0">
                  <a:ln>
                    <a:noFill/>
                  </a:ln>
                  <a:solidFill>
                    <a:srgbClr val="15F2FA"/>
                  </a:solidFill>
                  <a:effectLst/>
                  <a:uLnTx/>
                  <a:uFillTx/>
                  <a:latin typeface="微软雅黑" panose="020B0503020204020204" charset="-122"/>
                  <a:cs typeface="Arial" panose="020B0604020202020204" pitchFamily="34" charset="0"/>
                </a:rPr>
                <a:t>您的内容打在这里，或者通过复制您的文本后，在此框中选择粘贴。</a:t>
              </a:r>
            </a:p>
          </p:txBody>
        </p:sp>
      </p:grpSp>
    </p:spTree>
  </p:cSld>
  <p:clrMapOvr>
    <a:masterClrMapping/>
  </p:clrMapOvr>
  <mc:AlternateContent xmlns:mc="http://schemas.openxmlformats.org/markup-compatibility/2006">
    <mc:Choice xmlns:p14="http://schemas.microsoft.com/office/powerpoint/2010/main" Requires="p14">
      <p:transition p14:dur="9" advTm="1950">
        <p:zoom/>
      </p:transition>
    </mc:Choice>
    <mc:Fallback>
      <p:transition advTm="1950">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fltVal val="0"/>
                                          </p:val>
                                        </p:tav>
                                        <p:tav tm="100000">
                                          <p:val>
                                            <p:strVal val="#ppt_w"/>
                                          </p:val>
                                        </p:tav>
                                      </p:tavLst>
                                    </p:anim>
                                    <p:anim calcmode="lin" valueType="num">
                                      <p:cBhvr>
                                        <p:cTn id="15" dur="1000" fill="hold"/>
                                        <p:tgtEl>
                                          <p:spTgt spid="2"/>
                                        </p:tgtEl>
                                        <p:attrNameLst>
                                          <p:attrName>ppt_h</p:attrName>
                                        </p:attrNameLst>
                                      </p:cBhvr>
                                      <p:tavLst>
                                        <p:tav tm="0">
                                          <p:val>
                                            <p:fltVal val="0"/>
                                          </p:val>
                                        </p:tav>
                                        <p:tav tm="100000">
                                          <p:val>
                                            <p:strVal val="#ppt_h"/>
                                          </p:val>
                                        </p:tav>
                                      </p:tavLst>
                                    </p:anim>
                                    <p:animEffect transition="in" filter="fade">
                                      <p:cBhvr>
                                        <p:cTn id="16" dur="1000"/>
                                        <p:tgtEl>
                                          <p:spTgt spid="2"/>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fltVal val="0"/>
                                          </p:val>
                                        </p:tav>
                                        <p:tav tm="100000">
                                          <p:val>
                                            <p:strVal val="#ppt_w"/>
                                          </p:val>
                                        </p:tav>
                                      </p:tavLst>
                                    </p:anim>
                                    <p:anim calcmode="lin" valueType="num">
                                      <p:cBhvr>
                                        <p:cTn id="20" dur="1000" fill="hold"/>
                                        <p:tgtEl>
                                          <p:spTgt spid="3"/>
                                        </p:tgtEl>
                                        <p:attrNameLst>
                                          <p:attrName>ppt_h</p:attrName>
                                        </p:attrNameLst>
                                      </p:cBhvr>
                                      <p:tavLst>
                                        <p:tav tm="0">
                                          <p:val>
                                            <p:fltVal val="0"/>
                                          </p:val>
                                        </p:tav>
                                        <p:tav tm="100000">
                                          <p:val>
                                            <p:strVal val="#ppt_h"/>
                                          </p:val>
                                        </p:tav>
                                      </p:tavLst>
                                    </p:anim>
                                    <p:animEffect transition="in" filter="fade">
                                      <p:cBhvr>
                                        <p:cTn id="21" dur="1000"/>
                                        <p:tgtEl>
                                          <p:spTgt spid="3"/>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1000" fill="hold"/>
                                        <p:tgtEl>
                                          <p:spTgt spid="4"/>
                                        </p:tgtEl>
                                        <p:attrNameLst>
                                          <p:attrName>ppt_w</p:attrName>
                                        </p:attrNameLst>
                                      </p:cBhvr>
                                      <p:tavLst>
                                        <p:tav tm="0">
                                          <p:val>
                                            <p:fltVal val="0"/>
                                          </p:val>
                                        </p:tav>
                                        <p:tav tm="100000">
                                          <p:val>
                                            <p:strVal val="#ppt_w"/>
                                          </p:val>
                                        </p:tav>
                                      </p:tavLst>
                                    </p:anim>
                                    <p:anim calcmode="lin" valueType="num">
                                      <p:cBhvr>
                                        <p:cTn id="25" dur="1000" fill="hold"/>
                                        <p:tgtEl>
                                          <p:spTgt spid="4"/>
                                        </p:tgtEl>
                                        <p:attrNameLst>
                                          <p:attrName>ppt_h</p:attrName>
                                        </p:attrNameLst>
                                      </p:cBhvr>
                                      <p:tavLst>
                                        <p:tav tm="0">
                                          <p:val>
                                            <p:fltVal val="0"/>
                                          </p:val>
                                        </p:tav>
                                        <p:tav tm="100000">
                                          <p:val>
                                            <p:strVal val="#ppt_h"/>
                                          </p:val>
                                        </p:tav>
                                      </p:tavLst>
                                    </p:anim>
                                    <p:animEffect transition="in" filter="fade">
                                      <p:cBhvr>
                                        <p:cTn id="26" dur="1000"/>
                                        <p:tgtEl>
                                          <p:spTgt spid="4"/>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1000" fill="hold"/>
                                        <p:tgtEl>
                                          <p:spTgt spid="5"/>
                                        </p:tgtEl>
                                        <p:attrNameLst>
                                          <p:attrName>ppt_w</p:attrName>
                                        </p:attrNameLst>
                                      </p:cBhvr>
                                      <p:tavLst>
                                        <p:tav tm="0">
                                          <p:val>
                                            <p:fltVal val="0"/>
                                          </p:val>
                                        </p:tav>
                                        <p:tav tm="100000">
                                          <p:val>
                                            <p:strVal val="#ppt_w"/>
                                          </p:val>
                                        </p:tav>
                                      </p:tavLst>
                                    </p:anim>
                                    <p:anim calcmode="lin" valueType="num">
                                      <p:cBhvr>
                                        <p:cTn id="30" dur="1000" fill="hold"/>
                                        <p:tgtEl>
                                          <p:spTgt spid="5"/>
                                        </p:tgtEl>
                                        <p:attrNameLst>
                                          <p:attrName>ppt_h</p:attrName>
                                        </p:attrNameLst>
                                      </p:cBhvr>
                                      <p:tavLst>
                                        <p:tav tm="0">
                                          <p:val>
                                            <p:fltVal val="0"/>
                                          </p:val>
                                        </p:tav>
                                        <p:tav tm="100000">
                                          <p:val>
                                            <p:strVal val="#ppt_h"/>
                                          </p:val>
                                        </p:tav>
                                      </p:tavLst>
                                    </p:anim>
                                    <p:animEffect transition="in" filter="fade">
                                      <p:cBhvr>
                                        <p:cTn id="31" dur="1000"/>
                                        <p:tgtEl>
                                          <p:spTgt spid="5"/>
                                        </p:tgtEl>
                                      </p:cBhvr>
                                    </p:animEffect>
                                  </p:childTnLst>
                                </p:cTn>
                              </p:par>
                              <p:par>
                                <p:cTn id="32" presetID="53" presetClass="entr" presetSubtype="16"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1000" fill="hold"/>
                                        <p:tgtEl>
                                          <p:spTgt spid="6"/>
                                        </p:tgtEl>
                                        <p:attrNameLst>
                                          <p:attrName>ppt_w</p:attrName>
                                        </p:attrNameLst>
                                      </p:cBhvr>
                                      <p:tavLst>
                                        <p:tav tm="0">
                                          <p:val>
                                            <p:fltVal val="0"/>
                                          </p:val>
                                        </p:tav>
                                        <p:tav tm="100000">
                                          <p:val>
                                            <p:strVal val="#ppt_w"/>
                                          </p:val>
                                        </p:tav>
                                      </p:tavLst>
                                    </p:anim>
                                    <p:anim calcmode="lin" valueType="num">
                                      <p:cBhvr>
                                        <p:cTn id="35" dur="1000" fill="hold"/>
                                        <p:tgtEl>
                                          <p:spTgt spid="6"/>
                                        </p:tgtEl>
                                        <p:attrNameLst>
                                          <p:attrName>ppt_h</p:attrName>
                                        </p:attrNameLst>
                                      </p:cBhvr>
                                      <p:tavLst>
                                        <p:tav tm="0">
                                          <p:val>
                                            <p:fltVal val="0"/>
                                          </p:val>
                                        </p:tav>
                                        <p:tav tm="100000">
                                          <p:val>
                                            <p:strVal val="#ppt_h"/>
                                          </p:val>
                                        </p:tav>
                                      </p:tavLst>
                                    </p:anim>
                                    <p:animEffect transition="in" filter="fade">
                                      <p:cBhvr>
                                        <p:cTn id="36" dur="1000"/>
                                        <p:tgtEl>
                                          <p:spTgt spid="6"/>
                                        </p:tgtEl>
                                      </p:cBhvr>
                                    </p:animEffect>
                                  </p:childTnLst>
                                </p:cTn>
                              </p:par>
                              <p:par>
                                <p:cTn id="37" presetID="53" presetClass="entr" presetSubtype="16"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1000" fill="hold"/>
                                        <p:tgtEl>
                                          <p:spTgt spid="10"/>
                                        </p:tgtEl>
                                        <p:attrNameLst>
                                          <p:attrName>ppt_w</p:attrName>
                                        </p:attrNameLst>
                                      </p:cBhvr>
                                      <p:tavLst>
                                        <p:tav tm="0">
                                          <p:val>
                                            <p:fltVal val="0"/>
                                          </p:val>
                                        </p:tav>
                                        <p:tav tm="100000">
                                          <p:val>
                                            <p:strVal val="#ppt_w"/>
                                          </p:val>
                                        </p:tav>
                                      </p:tavLst>
                                    </p:anim>
                                    <p:anim calcmode="lin" valueType="num">
                                      <p:cBhvr>
                                        <p:cTn id="40" dur="1000" fill="hold"/>
                                        <p:tgtEl>
                                          <p:spTgt spid="10"/>
                                        </p:tgtEl>
                                        <p:attrNameLst>
                                          <p:attrName>ppt_h</p:attrName>
                                        </p:attrNameLst>
                                      </p:cBhvr>
                                      <p:tavLst>
                                        <p:tav tm="0">
                                          <p:val>
                                            <p:fltVal val="0"/>
                                          </p:val>
                                        </p:tav>
                                        <p:tav tm="100000">
                                          <p:val>
                                            <p:strVal val="#ppt_h"/>
                                          </p:val>
                                        </p:tav>
                                      </p:tavLst>
                                    </p:anim>
                                    <p:animEffect transition="in" filter="fade">
                                      <p:cBhvr>
                                        <p:cTn id="41" dur="1000"/>
                                        <p:tgtEl>
                                          <p:spTgt spid="10"/>
                                        </p:tgtEl>
                                      </p:cBhvr>
                                    </p:animEffect>
                                  </p:childTnLst>
                                </p:cTn>
                              </p:par>
                              <p:par>
                                <p:cTn id="42" presetID="53" presetClass="entr" presetSubtype="16"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1000" fill="hold"/>
                                        <p:tgtEl>
                                          <p:spTgt spid="14"/>
                                        </p:tgtEl>
                                        <p:attrNameLst>
                                          <p:attrName>ppt_w</p:attrName>
                                        </p:attrNameLst>
                                      </p:cBhvr>
                                      <p:tavLst>
                                        <p:tav tm="0">
                                          <p:val>
                                            <p:fltVal val="0"/>
                                          </p:val>
                                        </p:tav>
                                        <p:tav tm="100000">
                                          <p:val>
                                            <p:strVal val="#ppt_w"/>
                                          </p:val>
                                        </p:tav>
                                      </p:tavLst>
                                    </p:anim>
                                    <p:anim calcmode="lin" valueType="num">
                                      <p:cBhvr>
                                        <p:cTn id="45" dur="1000" fill="hold"/>
                                        <p:tgtEl>
                                          <p:spTgt spid="14"/>
                                        </p:tgtEl>
                                        <p:attrNameLst>
                                          <p:attrName>ppt_h</p:attrName>
                                        </p:attrNameLst>
                                      </p:cBhvr>
                                      <p:tavLst>
                                        <p:tav tm="0">
                                          <p:val>
                                            <p:fltVal val="0"/>
                                          </p:val>
                                        </p:tav>
                                        <p:tav tm="100000">
                                          <p:val>
                                            <p:strVal val="#ppt_h"/>
                                          </p:val>
                                        </p:tav>
                                      </p:tavLst>
                                    </p:anim>
                                    <p:animEffect transition="in" filter="fade">
                                      <p:cBhvr>
                                        <p:cTn id="46" dur="1000"/>
                                        <p:tgtEl>
                                          <p:spTgt spid="14"/>
                                        </p:tgtEl>
                                      </p:cBhvr>
                                    </p:animEffect>
                                  </p:childTnLst>
                                </p:cTn>
                              </p:par>
                              <p:par>
                                <p:cTn id="47" presetID="53" presetClass="entr" presetSubtype="16"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p:cTn id="49" dur="1000" fill="hold"/>
                                        <p:tgtEl>
                                          <p:spTgt spid="18"/>
                                        </p:tgtEl>
                                        <p:attrNameLst>
                                          <p:attrName>ppt_w</p:attrName>
                                        </p:attrNameLst>
                                      </p:cBhvr>
                                      <p:tavLst>
                                        <p:tav tm="0">
                                          <p:val>
                                            <p:fltVal val="0"/>
                                          </p:val>
                                        </p:tav>
                                        <p:tav tm="100000">
                                          <p:val>
                                            <p:strVal val="#ppt_w"/>
                                          </p:val>
                                        </p:tav>
                                      </p:tavLst>
                                    </p:anim>
                                    <p:anim calcmode="lin" valueType="num">
                                      <p:cBhvr>
                                        <p:cTn id="50" dur="1000" fill="hold"/>
                                        <p:tgtEl>
                                          <p:spTgt spid="18"/>
                                        </p:tgtEl>
                                        <p:attrNameLst>
                                          <p:attrName>ppt_h</p:attrName>
                                        </p:attrNameLst>
                                      </p:cBhvr>
                                      <p:tavLst>
                                        <p:tav tm="0">
                                          <p:val>
                                            <p:fltVal val="0"/>
                                          </p:val>
                                        </p:tav>
                                        <p:tav tm="100000">
                                          <p:val>
                                            <p:strVal val="#ppt_h"/>
                                          </p:val>
                                        </p:tav>
                                      </p:tavLst>
                                    </p:anim>
                                    <p:animEffect transition="in" filter="fade">
                                      <p:cBhvr>
                                        <p:cTn id="51" dur="1000"/>
                                        <p:tgtEl>
                                          <p:spTgt spid="18"/>
                                        </p:tgtEl>
                                      </p:cBhvr>
                                    </p:animEffect>
                                  </p:childTnLst>
                                </p:cTn>
                              </p:par>
                              <p:par>
                                <p:cTn id="52" presetID="53" presetClass="entr" presetSubtype="16"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 calcmode="lin" valueType="num">
                                      <p:cBhvr>
                                        <p:cTn id="54" dur="1000" fill="hold"/>
                                        <p:tgtEl>
                                          <p:spTgt spid="22"/>
                                        </p:tgtEl>
                                        <p:attrNameLst>
                                          <p:attrName>ppt_w</p:attrName>
                                        </p:attrNameLst>
                                      </p:cBhvr>
                                      <p:tavLst>
                                        <p:tav tm="0">
                                          <p:val>
                                            <p:fltVal val="0"/>
                                          </p:val>
                                        </p:tav>
                                        <p:tav tm="100000">
                                          <p:val>
                                            <p:strVal val="#ppt_w"/>
                                          </p:val>
                                        </p:tav>
                                      </p:tavLst>
                                    </p:anim>
                                    <p:anim calcmode="lin" valueType="num">
                                      <p:cBhvr>
                                        <p:cTn id="55" dur="1000" fill="hold"/>
                                        <p:tgtEl>
                                          <p:spTgt spid="22"/>
                                        </p:tgtEl>
                                        <p:attrNameLst>
                                          <p:attrName>ppt_h</p:attrName>
                                        </p:attrNameLst>
                                      </p:cBhvr>
                                      <p:tavLst>
                                        <p:tav tm="0">
                                          <p:val>
                                            <p:fltVal val="0"/>
                                          </p:val>
                                        </p:tav>
                                        <p:tav tm="100000">
                                          <p:val>
                                            <p:strVal val="#ppt_h"/>
                                          </p:val>
                                        </p:tav>
                                      </p:tavLst>
                                    </p:anim>
                                    <p:animEffect transition="in" filter="fade">
                                      <p:cBhvr>
                                        <p:cTn id="56"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2" grpId="0" bldLvl="0" animBg="1"/>
      <p:bldP spid="3" grpId="0" bldLvl="0" animBg="1"/>
      <p:bldP spid="4" grpId="0" bldLvl="0" animBg="1"/>
      <p:bldP spid="5"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11" name="Text Box 2"/>
          <p:cNvSpPr txBox="1">
            <a:spLocks noChangeArrowheads="1"/>
          </p:cNvSpPr>
          <p:nvPr/>
        </p:nvSpPr>
        <p:spPr bwMode="auto">
          <a:xfrm>
            <a:off x="1601527" y="2818811"/>
            <a:ext cx="5879112" cy="783590"/>
          </a:xfrm>
          <a:prstGeom prst="rect">
            <a:avLst/>
          </a:prstGeom>
          <a:noFill/>
          <a:ln w="9525">
            <a:noFill/>
            <a:miter lim="800000"/>
          </a:ln>
        </p:spPr>
        <p:txBody>
          <a:bodyPr wrap="square">
            <a:spAutoFit/>
          </a:bodyPr>
          <a:lstStyle/>
          <a:p>
            <a:pPr algn="ctr" defTabSz="912495"/>
            <a:r>
              <a:rPr lang="zh-CN" altLang="en-US" sz="4500" b="1" dirty="0">
                <a:solidFill>
                  <a:srgbClr val="15F2FA"/>
                </a:solidFill>
                <a:latin typeface="微软雅黑" panose="020B0503020204020204" charset="-122"/>
                <a:ea typeface="微软雅黑" panose="020B0503020204020204" charset="-122"/>
              </a:rPr>
              <a:t>谢谢您的聆听</a:t>
            </a:r>
          </a:p>
        </p:txBody>
      </p:sp>
      <p:sp>
        <p:nvSpPr>
          <p:cNvPr id="12" name="Text Box 2"/>
          <p:cNvSpPr txBox="1">
            <a:spLocks noChangeArrowheads="1"/>
          </p:cNvSpPr>
          <p:nvPr/>
        </p:nvSpPr>
        <p:spPr bwMode="auto">
          <a:xfrm>
            <a:off x="2390395" y="3495836"/>
            <a:ext cx="4271092" cy="291465"/>
          </a:xfrm>
          <a:prstGeom prst="rect">
            <a:avLst/>
          </a:prstGeom>
          <a:noFill/>
          <a:ln w="9525">
            <a:noFill/>
            <a:miter lim="800000"/>
          </a:ln>
        </p:spPr>
        <p:txBody>
          <a:bodyPr wrap="square">
            <a:spAutoFit/>
          </a:bodyPr>
          <a:lstStyle/>
          <a:p>
            <a:pPr algn="ctr" defTabSz="912495"/>
            <a:r>
              <a:rPr lang="zh-CN" altLang="en-US" sz="1300" dirty="0">
                <a:solidFill>
                  <a:srgbClr val="15F2FA"/>
                </a:solidFill>
                <a:latin typeface="微软雅黑" panose="020B0503020204020204" charset="-122"/>
                <a:ea typeface="微软雅黑" panose="020B0503020204020204" charset="-122"/>
              </a:rPr>
              <a:t>适用于年终总结</a:t>
            </a:r>
            <a:r>
              <a:rPr lang="en-US" altLang="zh-CN" sz="1300" dirty="0">
                <a:solidFill>
                  <a:srgbClr val="15F2FA"/>
                </a:solidFill>
                <a:latin typeface="微软雅黑" panose="020B0503020204020204" charset="-122"/>
                <a:ea typeface="微软雅黑" panose="020B0503020204020204" charset="-122"/>
              </a:rPr>
              <a:t>/</a:t>
            </a:r>
            <a:r>
              <a:rPr lang="zh-CN" altLang="en-US" sz="1300" dirty="0">
                <a:solidFill>
                  <a:srgbClr val="15F2FA"/>
                </a:solidFill>
                <a:latin typeface="微软雅黑" panose="020B0503020204020204" charset="-122"/>
                <a:ea typeface="微软雅黑" panose="020B0503020204020204" charset="-122"/>
              </a:rPr>
              <a:t>工作计划</a:t>
            </a:r>
            <a:r>
              <a:rPr lang="en-US" altLang="zh-CN" sz="1300" dirty="0">
                <a:solidFill>
                  <a:srgbClr val="15F2FA"/>
                </a:solidFill>
                <a:latin typeface="微软雅黑" panose="020B0503020204020204" charset="-122"/>
                <a:ea typeface="微软雅黑" panose="020B0503020204020204" charset="-122"/>
              </a:rPr>
              <a:t>/</a:t>
            </a:r>
            <a:r>
              <a:rPr lang="zh-CN" altLang="en-US" sz="1300" dirty="0">
                <a:solidFill>
                  <a:srgbClr val="15F2FA"/>
                </a:solidFill>
                <a:latin typeface="微软雅黑" panose="020B0503020204020204" charset="-122"/>
                <a:ea typeface="微软雅黑" panose="020B0503020204020204" charset="-122"/>
              </a:rPr>
              <a:t>述职报告</a:t>
            </a:r>
            <a:r>
              <a:rPr lang="en-US" altLang="zh-CN" sz="1300" dirty="0">
                <a:solidFill>
                  <a:srgbClr val="15F2FA"/>
                </a:solidFill>
                <a:latin typeface="微软雅黑" panose="020B0503020204020204" charset="-122"/>
                <a:ea typeface="微软雅黑" panose="020B0503020204020204" charset="-122"/>
              </a:rPr>
              <a:t>/</a:t>
            </a:r>
            <a:r>
              <a:rPr lang="zh-CN" altLang="en-US" sz="1300" dirty="0">
                <a:solidFill>
                  <a:srgbClr val="15F2FA"/>
                </a:solidFill>
                <a:latin typeface="微软雅黑" panose="020B0503020204020204" charset="-122"/>
                <a:ea typeface="微软雅黑" panose="020B0503020204020204" charset="-122"/>
              </a:rPr>
              <a:t>策划方案等</a:t>
            </a:r>
          </a:p>
        </p:txBody>
      </p:sp>
      <p:sp>
        <p:nvSpPr>
          <p:cNvPr id="13" name="Text Box 58"/>
          <p:cNvSpPr txBox="1">
            <a:spLocks noChangeArrowheads="1"/>
          </p:cNvSpPr>
          <p:nvPr/>
        </p:nvSpPr>
        <p:spPr bwMode="auto">
          <a:xfrm>
            <a:off x="2500823" y="1033980"/>
            <a:ext cx="4071597" cy="191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79" tIns="34290" rIns="68579" bIns="34290">
            <a:spAutoFit/>
          </a:bodyPr>
          <a:lstStyle/>
          <a:p>
            <a:pPr algn="ctr" defTabSz="912495"/>
            <a:r>
              <a:rPr lang="en-US" altLang="zh-CN" sz="12000" dirty="0">
                <a:solidFill>
                  <a:srgbClr val="15F2FA"/>
                </a:solidFill>
                <a:latin typeface="Impact" panose="020B0806030902050204" pitchFamily="34" charset="0"/>
                <a:ea typeface="微软雅黑" panose="020B0503020204020204" charset="-122"/>
              </a:rPr>
              <a:t>2017</a:t>
            </a:r>
          </a:p>
        </p:txBody>
      </p:sp>
      <p:cxnSp>
        <p:nvCxnSpPr>
          <p:cNvPr id="14" name="直接连接符 13"/>
          <p:cNvCxnSpPr/>
          <p:nvPr/>
        </p:nvCxnSpPr>
        <p:spPr>
          <a:xfrm>
            <a:off x="2087724" y="2806856"/>
            <a:ext cx="4896544" cy="0"/>
          </a:xfrm>
          <a:prstGeom prst="line">
            <a:avLst/>
          </a:prstGeom>
          <a:ln w="25400">
            <a:solidFill>
              <a:srgbClr val="15F2FA"/>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087724" y="3808703"/>
            <a:ext cx="4896544" cy="0"/>
          </a:xfrm>
          <a:prstGeom prst="line">
            <a:avLst/>
          </a:prstGeom>
          <a:ln w="25400">
            <a:solidFill>
              <a:srgbClr val="15F2FA"/>
            </a:solidFill>
          </a:ln>
        </p:spPr>
        <p:style>
          <a:lnRef idx="1">
            <a:schemeClr val="accent1"/>
          </a:lnRef>
          <a:fillRef idx="0">
            <a:schemeClr val="accent1"/>
          </a:fillRef>
          <a:effectRef idx="0">
            <a:schemeClr val="accent1"/>
          </a:effectRef>
          <a:fontRef idx="minor">
            <a:schemeClr val="tx1"/>
          </a:fontRef>
        </p:style>
      </p:cxnSp>
      <p:sp>
        <p:nvSpPr>
          <p:cNvPr id="16" name="TextBox 35"/>
          <p:cNvSpPr txBox="1"/>
          <p:nvPr/>
        </p:nvSpPr>
        <p:spPr>
          <a:xfrm>
            <a:off x="3016144" y="3961648"/>
            <a:ext cx="2994025" cy="368300"/>
          </a:xfrm>
          <a:prstGeom prst="rect">
            <a:avLst/>
          </a:prstGeom>
          <a:noFill/>
        </p:spPr>
        <p:txBody>
          <a:bodyPr wrap="none" rtlCol="0">
            <a:spAutoFit/>
          </a:bodyPr>
          <a:lstStyle/>
          <a:p>
            <a:pPr defTabSz="912495"/>
            <a:r>
              <a:rPr lang="zh-CN" altLang="en-US" sz="1800" dirty="0">
                <a:solidFill>
                  <a:srgbClr val="15F2FA"/>
                </a:solidFill>
                <a:latin typeface="微软雅黑" panose="020B0503020204020204" charset="-122"/>
                <a:ea typeface="微软雅黑" panose="020B0503020204020204" charset="-122"/>
              </a:rPr>
              <a:t>诚信铸造品质 创新引领未来</a:t>
            </a:r>
          </a:p>
        </p:txBody>
      </p:sp>
    </p:spTree>
  </p:cSld>
  <p:clrMapOvr>
    <a:masterClrMapping/>
  </p:clrMapOvr>
  <mc:AlternateContent xmlns:mc="http://schemas.openxmlformats.org/markup-compatibility/2006">
    <mc:Choice xmlns:p14="http://schemas.microsoft.com/office/powerpoint/2010/main" Requires="p14">
      <p:transition p14:dur="9" advTm="4954">
        <p:blinds dir="vert"/>
      </p:transition>
    </mc:Choice>
    <mc:Fallback>
      <p:transition advTm="4954">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1+#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2" fill="hold" grpId="0" nodeType="afterEffect">
                                  <p:stCondLst>
                                    <p:cond delay="0"/>
                                  </p:stCondLst>
                                  <p:iterate type="lt">
                                    <p:tmPct val="12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1+#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childTnLst>
                          </p:cTn>
                        </p:par>
                        <p:par>
                          <p:cTn id="24" fill="hold">
                            <p:stCondLst>
                              <p:cond delay="1799"/>
                            </p:stCondLst>
                            <p:childTnLst>
                              <p:par>
                                <p:cTn id="25" presetID="53" presetClass="entr" presetSubtype="16" fill="hold" grpId="0" nodeType="afterEffect">
                                  <p:stCondLst>
                                    <p:cond delay="0"/>
                                  </p:stCondLst>
                                  <p:iterate type="lt">
                                    <p:tmPct val="10000"/>
                                  </p:iterate>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par>
                          <p:cTn id="30" fill="hold">
                            <p:stCondLst>
                              <p:cond delay="3400"/>
                            </p:stCondLst>
                            <p:childTnLst>
                              <p:par>
                                <p:cTn id="31" presetID="42"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anim calcmode="lin" valueType="num">
                                      <p:cBhvr>
                                        <p:cTn id="34" dur="1000" fill="hold"/>
                                        <p:tgtEl>
                                          <p:spTgt spid="16"/>
                                        </p:tgtEl>
                                        <p:attrNameLst>
                                          <p:attrName>ppt_x</p:attrName>
                                        </p:attrNameLst>
                                      </p:cBhvr>
                                      <p:tavLst>
                                        <p:tav tm="0">
                                          <p:val>
                                            <p:strVal val="#ppt_x"/>
                                          </p:val>
                                        </p:tav>
                                        <p:tav tm="100000">
                                          <p:val>
                                            <p:strVal val="#ppt_x"/>
                                          </p:val>
                                        </p:tav>
                                      </p:tavLst>
                                    </p:anim>
                                    <p:anim calcmode="lin" valueType="num">
                                      <p:cBhvr>
                                        <p:cTn id="3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bldLvl="0" animBg="1"/>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0">
          <a:gsLst>
            <a:gs pos="0">
              <a:srgbClr val="1D72F1"/>
            </a:gs>
            <a:gs pos="69000">
              <a:srgbClr val="00092A"/>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25614" y="521408"/>
            <a:ext cx="3383973" cy="561292"/>
          </a:xfrm>
        </p:spPr>
        <p:txBody>
          <a:bodyPr anchor="t">
            <a:normAutofit fontScale="92500" lnSpcReduction="10000"/>
          </a:bodyPr>
          <a:lstStyle/>
          <a:p>
            <a:r>
              <a:rPr lang="en-US" b="0" dirty="0">
                <a:latin typeface="微软雅黑" panose="020B0503020204020204" charset="-122"/>
                <a:ea typeface="微软雅黑" panose="020B0503020204020204" charset="-122"/>
                <a:cs typeface="+mn-ea"/>
                <a:sym typeface="+mn-lt"/>
              </a:rPr>
              <a:t>版权声明</a:t>
            </a:r>
          </a:p>
        </p:txBody>
      </p:sp>
      <p:sp>
        <p:nvSpPr>
          <p:cNvPr id="4" name="Text Placeholder 3"/>
          <p:cNvSpPr>
            <a:spLocks noGrp="1"/>
          </p:cNvSpPr>
          <p:nvPr>
            <p:ph type="body" sz="quarter" idx="11"/>
          </p:nvPr>
        </p:nvSpPr>
        <p:spPr>
          <a:xfrm>
            <a:off x="2235163" y="1230045"/>
            <a:ext cx="4932874" cy="333192"/>
          </a:xfrm>
        </p:spPr>
        <p:txBody>
          <a:bodyPr anchor="t">
            <a:normAutofit lnSpcReduction="10000"/>
          </a:bodyPr>
          <a:lstStyle/>
          <a:p>
            <a:r>
              <a:rPr lang="en-US" sz="1800" dirty="0" err="1">
                <a:latin typeface="微软雅黑" panose="020B0503020204020204" charset="-122"/>
                <a:ea typeface="微软雅黑" panose="020B0503020204020204" charset="-122"/>
                <a:cs typeface="+mn-ea"/>
                <a:sym typeface="+mn-lt"/>
              </a:rPr>
              <a:t>感谢您支持原创设计事业，支持设计版权产品</a:t>
            </a:r>
            <a:r>
              <a:rPr lang="en-US" sz="1800" dirty="0">
                <a:latin typeface="微软雅黑" panose="020B0503020204020204" charset="-122"/>
                <a:ea typeface="微软雅黑" panose="020B0503020204020204" charset="-122"/>
                <a:cs typeface="+mn-ea"/>
                <a:sym typeface="+mn-lt"/>
              </a:rPr>
              <a:t>！</a:t>
            </a:r>
          </a:p>
        </p:txBody>
      </p:sp>
      <p:sp>
        <p:nvSpPr>
          <p:cNvPr id="5" name="Text Placeholder 4"/>
          <p:cNvSpPr>
            <a:spLocks noGrp="1"/>
          </p:cNvSpPr>
          <p:nvPr>
            <p:ph type="body" sz="quarter" idx="16"/>
          </p:nvPr>
        </p:nvSpPr>
        <p:spPr>
          <a:xfrm>
            <a:off x="1117424" y="1890520"/>
            <a:ext cx="7378576" cy="3343910"/>
          </a:xfrm>
        </p:spPr>
        <p:txBody>
          <a:bodyPr anchor="t"/>
          <a:lstStyle/>
          <a:p>
            <a:pPr algn="l">
              <a:spcBef>
                <a:spcPts val="1200"/>
              </a:spcBef>
            </a:pPr>
            <a:r>
              <a:rPr lang="en-US" dirty="0" err="1">
                <a:solidFill>
                  <a:schemeClr val="bg1">
                    <a:lumMod val="95000"/>
                  </a:schemeClr>
                </a:solidFill>
                <a:latin typeface="微软雅黑" panose="020B0503020204020204" charset="-122"/>
                <a:ea typeface="微软雅黑" panose="020B0503020204020204" charset="-122"/>
                <a:cs typeface="+mn-ea"/>
                <a:sym typeface="+mn-lt"/>
              </a:rPr>
              <a:t>感谢您下载千图网</a:t>
            </a:r>
            <a:r>
              <a:rPr lang="zh-CN" altLang="en-US" dirty="0">
                <a:solidFill>
                  <a:schemeClr val="bg1">
                    <a:lumMod val="95000"/>
                  </a:schemeClr>
                </a:solidFill>
                <a:latin typeface="微软雅黑" panose="020B0503020204020204" charset="-122"/>
                <a:ea typeface="微软雅黑" panose="020B0503020204020204" charset="-122"/>
                <a:cs typeface="+mn-ea"/>
                <a:sym typeface="+mn-lt"/>
              </a:rPr>
              <a:t>原创</a:t>
            </a:r>
            <a:r>
              <a:rPr lang="en-US" altLang="zh-CN" dirty="0">
                <a:solidFill>
                  <a:schemeClr val="bg1">
                    <a:lumMod val="95000"/>
                  </a:schemeClr>
                </a:solidFill>
                <a:latin typeface="微软雅黑" panose="020B0503020204020204" charset="-122"/>
                <a:ea typeface="微软雅黑" panose="020B0503020204020204" charset="-122"/>
                <a:cs typeface="+mn-ea"/>
                <a:sym typeface="+mn-lt"/>
              </a:rPr>
              <a:t>PPT</a:t>
            </a:r>
            <a:r>
              <a:rPr lang="zh-CN" altLang="en-US" dirty="0">
                <a:solidFill>
                  <a:schemeClr val="bg1">
                    <a:lumMod val="95000"/>
                  </a:schemeClr>
                </a:solidFill>
                <a:latin typeface="微软雅黑" panose="020B0503020204020204" charset="-122"/>
                <a:ea typeface="微软雅黑" panose="020B0503020204020204" charset="-122"/>
                <a:cs typeface="+mn-ea"/>
                <a:sym typeface="+mn-lt"/>
              </a:rPr>
              <a:t>模板</a:t>
            </a:r>
            <a:r>
              <a:rPr lang="en-US" dirty="0">
                <a:solidFill>
                  <a:schemeClr val="bg1">
                    <a:lumMod val="95000"/>
                  </a:schemeClr>
                </a:solidFill>
                <a:latin typeface="微软雅黑" panose="020B0503020204020204" charset="-122"/>
                <a:ea typeface="微软雅黑" panose="020B0503020204020204" charset="-122"/>
                <a:cs typeface="+mn-ea"/>
                <a:sym typeface="+mn-lt"/>
              </a:rPr>
              <a:t>，</a:t>
            </a:r>
            <a:r>
              <a:rPr lang="en-US" dirty="0" err="1">
                <a:solidFill>
                  <a:schemeClr val="bg1">
                    <a:lumMod val="95000"/>
                  </a:schemeClr>
                </a:solidFill>
                <a:latin typeface="微软雅黑" panose="020B0503020204020204" charset="-122"/>
                <a:ea typeface="微软雅黑" panose="020B0503020204020204" charset="-122"/>
                <a:cs typeface="+mn-ea"/>
                <a:sym typeface="+mn-lt"/>
              </a:rPr>
              <a:t>为了您和千图网以及原创作者的利益，请勿复制、传播、销售，否则将承担法律责任</a:t>
            </a:r>
            <a:r>
              <a:rPr lang="en-US" dirty="0">
                <a:solidFill>
                  <a:schemeClr val="bg1">
                    <a:lumMod val="95000"/>
                  </a:schemeClr>
                </a:solidFill>
                <a:latin typeface="微软雅黑" panose="020B0503020204020204" charset="-122"/>
                <a:ea typeface="微软雅黑" panose="020B0503020204020204" charset="-122"/>
                <a:cs typeface="+mn-ea"/>
                <a:sym typeface="+mn-lt"/>
              </a:rPr>
              <a:t>！</a:t>
            </a:r>
          </a:p>
          <a:p>
            <a:pPr algn="l">
              <a:spcBef>
                <a:spcPts val="1200"/>
              </a:spcBef>
            </a:pPr>
            <a:r>
              <a:rPr lang="en-US" dirty="0" err="1">
                <a:solidFill>
                  <a:schemeClr val="bg1">
                    <a:lumMod val="95000"/>
                  </a:schemeClr>
                </a:solidFill>
                <a:latin typeface="微软雅黑" panose="020B0503020204020204" charset="-122"/>
                <a:ea typeface="微软雅黑" panose="020B0503020204020204" charset="-122"/>
                <a:cs typeface="+mn-ea"/>
                <a:sym typeface="+mn-lt"/>
              </a:rPr>
              <a:t>千图网将对作品进行维权，按照传播下载次数的十倍进行索取赔偿</a:t>
            </a:r>
            <a:r>
              <a:rPr lang="zh-CN" altLang="en-US" dirty="0">
                <a:solidFill>
                  <a:schemeClr val="bg1">
                    <a:lumMod val="95000"/>
                  </a:schemeClr>
                </a:solidFill>
                <a:latin typeface="微软雅黑" panose="020B0503020204020204" charset="-122"/>
                <a:ea typeface="微软雅黑" panose="020B0503020204020204" charset="-122"/>
                <a:cs typeface="+mn-ea"/>
                <a:sym typeface="+mn-lt"/>
              </a:rPr>
              <a:t>金</a:t>
            </a:r>
            <a:r>
              <a:rPr lang="en-US" dirty="0">
                <a:solidFill>
                  <a:schemeClr val="bg1">
                    <a:lumMod val="95000"/>
                  </a:schemeClr>
                </a:solidFill>
                <a:latin typeface="微软雅黑" panose="020B0503020204020204" charset="-122"/>
                <a:ea typeface="微软雅黑" panose="020B0503020204020204" charset="-122"/>
                <a:cs typeface="+mn-ea"/>
                <a:sym typeface="+mn-lt"/>
              </a:rPr>
              <a:t>！</a:t>
            </a:r>
          </a:p>
          <a:p>
            <a:pPr algn="l">
              <a:spcBef>
                <a:spcPts val="1200"/>
              </a:spcBef>
            </a:pPr>
            <a:r>
              <a:rPr lang="en-US" dirty="0">
                <a:solidFill>
                  <a:schemeClr val="bg1">
                    <a:lumMod val="95000"/>
                  </a:schemeClr>
                </a:solidFill>
                <a:latin typeface="微软雅黑" panose="020B0503020204020204" charset="-122"/>
                <a:ea typeface="微软雅黑" panose="020B0503020204020204" charset="-122"/>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algn="l">
              <a:spcBef>
                <a:spcPts val="1200"/>
              </a:spcBef>
            </a:pPr>
            <a:r>
              <a:rPr lang="en-US" dirty="0">
                <a:solidFill>
                  <a:schemeClr val="bg1">
                    <a:lumMod val="95000"/>
                  </a:schemeClr>
                </a:solidFill>
                <a:latin typeface="微软雅黑" panose="020B0503020204020204" charset="-122"/>
                <a:ea typeface="微软雅黑" panose="020B0503020204020204" charset="-122"/>
                <a:cs typeface="+mn-ea"/>
                <a:sym typeface="+mn-lt"/>
              </a:rPr>
              <a:t>2、不得将千图网的PPT模版、PPT素材，本身用于再出售，或者出租、出借、转让、分销、发布或者作为礼物供他人使用，不得转授权、出卖、转让本协议或本协议中的权利。</a:t>
            </a:r>
          </a:p>
          <a:p>
            <a:pPr algn="l">
              <a:spcBef>
                <a:spcPts val="1200"/>
              </a:spcBef>
            </a:pPr>
            <a:r>
              <a:rPr lang="en-US" dirty="0">
                <a:solidFill>
                  <a:schemeClr val="bg1">
                    <a:lumMod val="95000"/>
                  </a:schemeClr>
                </a:solidFill>
                <a:latin typeface="微软雅黑" panose="020B0503020204020204" charset="-122"/>
                <a:ea typeface="微软雅黑" panose="020B0503020204020204" charset="-122"/>
                <a:cs typeface="+mn-ea"/>
                <a:sym typeface="+mn-lt"/>
              </a:rPr>
              <a:t>3、禁止把作品纳入商标或服务标记。</a:t>
            </a:r>
          </a:p>
          <a:p>
            <a:pPr algn="l">
              <a:spcBef>
                <a:spcPts val="1200"/>
              </a:spcBef>
            </a:pPr>
            <a:r>
              <a:rPr lang="en-US" dirty="0">
                <a:solidFill>
                  <a:schemeClr val="bg1">
                    <a:lumMod val="95000"/>
                  </a:schemeClr>
                </a:solidFill>
                <a:latin typeface="微软雅黑" panose="020B0503020204020204" charset="-122"/>
                <a:ea typeface="微软雅黑" panose="020B0503020204020204" charset="-122"/>
                <a:cs typeface="+mn-ea"/>
                <a:sym typeface="+mn-lt"/>
              </a:rPr>
              <a:t>4、禁止用户用下载格式在网上传播作品。或者作品可以让第三方单独付费或共享免费下载、或通过转移电话服务系统传播。</a:t>
            </a:r>
          </a:p>
        </p:txBody>
      </p:sp>
    </p:spTree>
  </p:cSld>
  <p:clrMapOvr>
    <a:masterClrMapping/>
  </p:clrMapOvr>
  <mc:AlternateContent xmlns:mc="http://schemas.openxmlformats.org/markup-compatibility/2006">
    <mc:Choice xmlns:p14="http://schemas.microsoft.com/office/powerpoint/2010/main" Requires="p14">
      <p:transition p14:dur="9" advTm="2429">
        <p:zoom/>
      </p:transition>
    </mc:Choice>
    <mc:Fallback>
      <p:transition advTm="2429">
        <p:zo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extBox 13"/>
          <p:cNvSpPr txBox="1"/>
          <p:nvPr/>
        </p:nvSpPr>
        <p:spPr>
          <a:xfrm>
            <a:off x="1705832" y="2942693"/>
            <a:ext cx="5870744" cy="778510"/>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4470" dirty="0">
                <a:solidFill>
                  <a:srgbClr val="15F2FA"/>
                </a:solidFill>
                <a:latin typeface="微软雅黑" panose="020B0503020204020204" charset="-122"/>
                <a:ea typeface="微软雅黑" panose="020B0503020204020204" charset="-122"/>
              </a:rPr>
              <a:t>年度工作概述</a:t>
            </a:r>
          </a:p>
        </p:txBody>
      </p:sp>
      <p:sp>
        <p:nvSpPr>
          <p:cNvPr id="3" name="TextBox 16"/>
          <p:cNvSpPr txBox="1"/>
          <p:nvPr/>
        </p:nvSpPr>
        <p:spPr>
          <a:xfrm>
            <a:off x="2211221" y="3721059"/>
            <a:ext cx="4859966" cy="414020"/>
          </a:xfrm>
          <a:prstGeom prst="rect">
            <a:avLst/>
          </a:prstGeom>
          <a:noFill/>
        </p:spPr>
        <p:txBody>
          <a:bodyPr wrap="square">
            <a:spAutoFit/>
          </a:bodyPr>
          <a:lstStyle/>
          <a:p>
            <a:pPr algn="ctr">
              <a:defRPr/>
            </a:pPr>
            <a:r>
              <a:rPr sz="1050" dirty="0">
                <a:solidFill>
                  <a:srgbClr val="15F2FA"/>
                </a:solidFill>
                <a:latin typeface="微软雅黑" panose="020B0503020204020204" charset="-122"/>
                <a:ea typeface="微软雅黑" panose="020B0503020204020204" charset="-122"/>
              </a:rPr>
              <a:t>您的内容打在这里，或者通过复制您的文本后，在此框中选择粘贴。您的内容打在这里，或者通过复制您的文本后，在此框中选择粘贴。</a:t>
            </a:r>
          </a:p>
        </p:txBody>
      </p:sp>
      <p:sp>
        <p:nvSpPr>
          <p:cNvPr id="4" name="Oval 5"/>
          <p:cNvSpPr>
            <a:spLocks noChangeArrowheads="1"/>
          </p:cNvSpPr>
          <p:nvPr/>
        </p:nvSpPr>
        <p:spPr bwMode="auto">
          <a:xfrm>
            <a:off x="3798189" y="1270600"/>
            <a:ext cx="1480264" cy="1486514"/>
          </a:xfrm>
          <a:prstGeom prst="ellipse">
            <a:avLst/>
          </a:prstGeom>
          <a:solidFill>
            <a:srgbClr val="15F2FA"/>
          </a:solidFill>
          <a:ln w="9525" cap="flat" cmpd="sng" algn="ctr">
            <a:noFill/>
            <a:prstDash val="solid"/>
            <a:round/>
            <a:headEnd type="none" w="med" len="med"/>
            <a:tailEnd type="none" w="med" len="med"/>
          </a:ln>
          <a:effectLst/>
        </p:spPr>
        <p:txBody>
          <a:bodyPr vert="horz" wrap="square" lIns="68132" tIns="34066" rIns="68132" bIns="34066" numCol="1" rtlCol="0" anchor="t" anchorCtr="0" compatLnSpc="1"/>
          <a:lstStyle/>
          <a:p>
            <a:endParaRPr lang="zh-CN" altLang="en-US" sz="960">
              <a:solidFill>
                <a:schemeClr val="tx1">
                  <a:lumMod val="75000"/>
                </a:schemeClr>
              </a:solidFill>
              <a:latin typeface="微软雅黑" panose="020B0503020204020204" charset="-122"/>
              <a:ea typeface="微软雅黑" panose="020B0503020204020204" charset="-122"/>
            </a:endParaRPr>
          </a:p>
        </p:txBody>
      </p:sp>
      <p:sp>
        <p:nvSpPr>
          <p:cNvPr id="5" name="Freeform 8"/>
          <p:cNvSpPr/>
          <p:nvPr/>
        </p:nvSpPr>
        <p:spPr bwMode="auto">
          <a:xfrm>
            <a:off x="3725271" y="2029786"/>
            <a:ext cx="1626101" cy="822947"/>
          </a:xfrm>
          <a:custGeom>
            <a:avLst/>
            <a:gdLst>
              <a:gd name="T0" fmla="*/ 3963 w 3963"/>
              <a:gd name="T1" fmla="*/ 0 h 1997"/>
              <a:gd name="T2" fmla="*/ 3963 w 3963"/>
              <a:gd name="T3" fmla="*/ 16 h 1997"/>
              <a:gd name="T4" fmla="*/ 1982 w 3963"/>
              <a:gd name="T5" fmla="*/ 1997 h 1997"/>
              <a:gd name="T6" fmla="*/ 0 w 3963"/>
              <a:gd name="T7" fmla="*/ 16 h 1997"/>
            </a:gdLst>
            <a:ahLst/>
            <a:cxnLst>
              <a:cxn ang="0">
                <a:pos x="T0" y="T1"/>
              </a:cxn>
              <a:cxn ang="0">
                <a:pos x="T2" y="T3"/>
              </a:cxn>
              <a:cxn ang="0">
                <a:pos x="T4" y="T5"/>
              </a:cxn>
              <a:cxn ang="0">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15F2FA"/>
            </a:solidFill>
            <a:prstDash val="dash"/>
            <a:round/>
          </a:ln>
          <a:extLst>
            <a:ext uri="{909E8E84-426E-40DD-AFC4-6F175D3DCCD1}">
              <a14:hiddenFill xmlns:a14="http://schemas.microsoft.com/office/drawing/2010/main">
                <a:solidFill>
                  <a:srgbClr val="15F2FA"/>
                </a:solidFill>
              </a14:hiddenFill>
            </a:ext>
          </a:extLst>
        </p:spPr>
        <p:txBody>
          <a:bodyPr/>
          <a:lstStyle/>
          <a:p>
            <a:endParaRPr lang="zh-CN" altLang="en-US" sz="960">
              <a:solidFill>
                <a:schemeClr val="tx1">
                  <a:lumMod val="75000"/>
                </a:schemeClr>
              </a:solidFill>
              <a:latin typeface="微软雅黑" panose="020B0503020204020204" charset="-122"/>
              <a:ea typeface="微软雅黑" panose="020B0503020204020204" charset="-122"/>
            </a:endParaRPr>
          </a:p>
        </p:txBody>
      </p:sp>
      <p:sp>
        <p:nvSpPr>
          <p:cNvPr id="6" name="Oval 9"/>
          <p:cNvSpPr>
            <a:spLocks noChangeArrowheads="1"/>
          </p:cNvSpPr>
          <p:nvPr/>
        </p:nvSpPr>
        <p:spPr bwMode="auto">
          <a:xfrm>
            <a:off x="5304750" y="2002291"/>
            <a:ext cx="91670" cy="91670"/>
          </a:xfrm>
          <a:prstGeom prst="ellipse">
            <a:avLst/>
          </a:prstGeom>
          <a:solidFill>
            <a:schemeClr val="bg2"/>
          </a:solidFill>
          <a:ln>
            <a:noFill/>
          </a:ln>
        </p:spPr>
        <p:txBody>
          <a:bodyPr/>
          <a:lstStyle/>
          <a:p>
            <a:endParaRPr lang="zh-CN" altLang="en-US" sz="960">
              <a:solidFill>
                <a:schemeClr val="tx1">
                  <a:lumMod val="75000"/>
                </a:schemeClr>
              </a:solidFill>
              <a:latin typeface="微软雅黑" panose="020B0503020204020204" charset="-122"/>
              <a:ea typeface="微软雅黑" panose="020B0503020204020204" charset="-122"/>
            </a:endParaRPr>
          </a:p>
        </p:txBody>
      </p:sp>
      <p:sp>
        <p:nvSpPr>
          <p:cNvPr id="7" name="Oval 10"/>
          <p:cNvSpPr>
            <a:spLocks noChangeArrowheads="1"/>
          </p:cNvSpPr>
          <p:nvPr/>
        </p:nvSpPr>
        <p:spPr bwMode="auto">
          <a:xfrm>
            <a:off x="3684354" y="2002291"/>
            <a:ext cx="90630" cy="91670"/>
          </a:xfrm>
          <a:prstGeom prst="ellipse">
            <a:avLst/>
          </a:prstGeom>
          <a:solidFill>
            <a:schemeClr val="bg2"/>
          </a:solidFill>
          <a:ln>
            <a:noFill/>
          </a:ln>
        </p:spPr>
        <p:txBody>
          <a:bodyPr/>
          <a:lstStyle/>
          <a:p>
            <a:endParaRPr lang="zh-CN" altLang="en-US" sz="960">
              <a:solidFill>
                <a:schemeClr val="tx1">
                  <a:lumMod val="75000"/>
                </a:schemeClr>
              </a:solidFill>
              <a:latin typeface="微软雅黑" panose="020B0503020204020204" charset="-122"/>
              <a:ea typeface="微软雅黑" panose="020B0503020204020204" charset="-122"/>
            </a:endParaRPr>
          </a:p>
        </p:txBody>
      </p:sp>
      <p:sp>
        <p:nvSpPr>
          <p:cNvPr id="8" name="TextBox 13"/>
          <p:cNvSpPr txBox="1">
            <a:spLocks noChangeArrowheads="1"/>
          </p:cNvSpPr>
          <p:nvPr/>
        </p:nvSpPr>
        <p:spPr bwMode="auto">
          <a:xfrm>
            <a:off x="3905259" y="1299746"/>
            <a:ext cx="1263758" cy="1100455"/>
          </a:xfrm>
          <a:prstGeom prst="rect">
            <a:avLst/>
          </a:prstGeom>
          <a:noFill/>
          <a:ln>
            <a:noFill/>
          </a:ln>
          <a:extLst>
            <a:ext uri="{909E8E84-426E-40DD-AFC4-6F175D3DCCD1}">
              <a14:hiddenFill xmlns:a14="http://schemas.microsoft.com/office/drawing/2010/main">
                <a:solidFill>
                  <a:srgbClr val="15F2FA"/>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6555" b="1" dirty="0">
                <a:solidFill>
                  <a:srgbClr val="0070C0"/>
                </a:solidFill>
                <a:latin typeface="微软雅黑" panose="020B0503020204020204" charset="-122"/>
                <a:ea typeface="微软雅黑" panose="020B0503020204020204" charset="-122"/>
              </a:rPr>
              <a:t>1</a:t>
            </a:r>
            <a:endParaRPr lang="en-US" altLang="en-US" sz="6555" b="1" dirty="0">
              <a:solidFill>
                <a:srgbClr val="0070C0"/>
              </a:solidFill>
              <a:latin typeface="微软雅黑" panose="020B0503020204020204" charset="-122"/>
              <a:ea typeface="微软雅黑" panose="020B0503020204020204" charset="-122"/>
            </a:endParaRPr>
          </a:p>
        </p:txBody>
      </p:sp>
      <p:sp>
        <p:nvSpPr>
          <p:cNvPr id="9" name="TextBox 13"/>
          <p:cNvSpPr txBox="1">
            <a:spLocks noChangeArrowheads="1"/>
          </p:cNvSpPr>
          <p:nvPr/>
        </p:nvSpPr>
        <p:spPr bwMode="auto">
          <a:xfrm>
            <a:off x="3905259" y="2202145"/>
            <a:ext cx="1263758" cy="420370"/>
          </a:xfrm>
          <a:prstGeom prst="rect">
            <a:avLst/>
          </a:prstGeom>
          <a:noFill/>
          <a:ln>
            <a:noFill/>
          </a:ln>
          <a:extLst>
            <a:ext uri="{909E8E84-426E-40DD-AFC4-6F175D3DCCD1}">
              <a14:hiddenFill xmlns:a14="http://schemas.microsoft.com/office/drawing/2010/main">
                <a:solidFill>
                  <a:srgbClr val="15F2FA"/>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135" b="1" dirty="0">
                <a:solidFill>
                  <a:srgbClr val="0070C0"/>
                </a:solidFill>
                <a:latin typeface="微软雅黑" panose="020B0503020204020204" charset="-122"/>
                <a:ea typeface="微软雅黑" panose="020B0503020204020204" charset="-122"/>
              </a:rPr>
              <a:t>过渡页</a:t>
            </a:r>
          </a:p>
        </p:txBody>
      </p:sp>
    </p:spTree>
  </p:cSld>
  <p:clrMapOvr>
    <a:masterClrMapping/>
  </p:clrMapOvr>
  <mc:AlternateContent xmlns:mc="http://schemas.openxmlformats.org/markup-compatibility/2006">
    <mc:Choice xmlns:p14="http://schemas.microsoft.com/office/powerpoint/2010/main" Requires="p14">
      <p:transition p14:dur="9" advTm="6205">
        <p:blinds dir="vert"/>
      </p:transition>
    </mc:Choice>
    <mc:Fallback>
      <p:transition advTm="6205">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3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300" fill="hold"/>
                                        <p:tgtEl>
                                          <p:spTgt spid="8"/>
                                        </p:tgtEl>
                                        <p:attrNameLst>
                                          <p:attrName>ppt_w</p:attrName>
                                        </p:attrNameLst>
                                      </p:cBhvr>
                                      <p:tavLst>
                                        <p:tav tm="0">
                                          <p:val>
                                            <p:fltVal val="0"/>
                                          </p:val>
                                        </p:tav>
                                        <p:tav tm="100000">
                                          <p:val>
                                            <p:strVal val="#ppt_w"/>
                                          </p:val>
                                        </p:tav>
                                      </p:tavLst>
                                    </p:anim>
                                    <p:anim calcmode="lin" valueType="num">
                                      <p:cBhvr>
                                        <p:cTn id="12" dur="300" fill="hold"/>
                                        <p:tgtEl>
                                          <p:spTgt spid="8"/>
                                        </p:tgtEl>
                                        <p:attrNameLst>
                                          <p:attrName>ppt_h</p:attrName>
                                        </p:attrNameLst>
                                      </p:cBhvr>
                                      <p:tavLst>
                                        <p:tav tm="0">
                                          <p:val>
                                            <p:fltVal val="0"/>
                                          </p:val>
                                        </p:tav>
                                        <p:tav tm="100000">
                                          <p:val>
                                            <p:strVal val="#ppt_h"/>
                                          </p:val>
                                        </p:tav>
                                      </p:tavLst>
                                    </p:anim>
                                    <p:anim calcmode="lin" valueType="num">
                                      <p:cBhvr>
                                        <p:cTn id="13" dur="300" fill="hold"/>
                                        <p:tgtEl>
                                          <p:spTgt spid="8"/>
                                        </p:tgtEl>
                                        <p:attrNameLst>
                                          <p:attrName>style.rotation</p:attrName>
                                        </p:attrNameLst>
                                      </p:cBhvr>
                                      <p:tavLst>
                                        <p:tav tm="0">
                                          <p:val>
                                            <p:fltVal val="90"/>
                                          </p:val>
                                        </p:tav>
                                        <p:tav tm="100000">
                                          <p:val>
                                            <p:fltVal val="0"/>
                                          </p:val>
                                        </p:tav>
                                      </p:tavLst>
                                    </p:anim>
                                    <p:animEffect transition="in" filter="fade">
                                      <p:cBhvr>
                                        <p:cTn id="14" dur="300"/>
                                        <p:tgtEl>
                                          <p:spTgt spid="8"/>
                                        </p:tgtEl>
                                      </p:cBhvr>
                                    </p:animEffect>
                                  </p:childTnLst>
                                </p:cTn>
                              </p:par>
                            </p:childTnLst>
                          </p:cTn>
                        </p:par>
                        <p:par>
                          <p:cTn id="15" fill="hold">
                            <p:stCondLst>
                              <p:cond delay="1500"/>
                            </p:stCondLst>
                            <p:childTnLst>
                              <p:par>
                                <p:cTn id="16" presetID="31"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300" fill="hold"/>
                                        <p:tgtEl>
                                          <p:spTgt spid="9"/>
                                        </p:tgtEl>
                                        <p:attrNameLst>
                                          <p:attrName>ppt_w</p:attrName>
                                        </p:attrNameLst>
                                      </p:cBhvr>
                                      <p:tavLst>
                                        <p:tav tm="0">
                                          <p:val>
                                            <p:fltVal val="0"/>
                                          </p:val>
                                        </p:tav>
                                        <p:tav tm="100000">
                                          <p:val>
                                            <p:strVal val="#ppt_w"/>
                                          </p:val>
                                        </p:tav>
                                      </p:tavLst>
                                    </p:anim>
                                    <p:anim calcmode="lin" valueType="num">
                                      <p:cBhvr>
                                        <p:cTn id="19" dur="300" fill="hold"/>
                                        <p:tgtEl>
                                          <p:spTgt spid="9"/>
                                        </p:tgtEl>
                                        <p:attrNameLst>
                                          <p:attrName>ppt_h</p:attrName>
                                        </p:attrNameLst>
                                      </p:cBhvr>
                                      <p:tavLst>
                                        <p:tav tm="0">
                                          <p:val>
                                            <p:fltVal val="0"/>
                                          </p:val>
                                        </p:tav>
                                        <p:tav tm="100000">
                                          <p:val>
                                            <p:strVal val="#ppt_h"/>
                                          </p:val>
                                        </p:tav>
                                      </p:tavLst>
                                    </p:anim>
                                    <p:anim calcmode="lin" valueType="num">
                                      <p:cBhvr>
                                        <p:cTn id="20" dur="300" fill="hold"/>
                                        <p:tgtEl>
                                          <p:spTgt spid="9"/>
                                        </p:tgtEl>
                                        <p:attrNameLst>
                                          <p:attrName>style.rotation</p:attrName>
                                        </p:attrNameLst>
                                      </p:cBhvr>
                                      <p:tavLst>
                                        <p:tav tm="0">
                                          <p:val>
                                            <p:fltVal val="90"/>
                                          </p:val>
                                        </p:tav>
                                        <p:tav tm="100000">
                                          <p:val>
                                            <p:fltVal val="0"/>
                                          </p:val>
                                        </p:tav>
                                      </p:tavLst>
                                    </p:anim>
                                    <p:animEffect transition="in" filter="fade">
                                      <p:cBhvr>
                                        <p:cTn id="21" dur="300"/>
                                        <p:tgtEl>
                                          <p:spTgt spid="9"/>
                                        </p:tgtEl>
                                      </p:cBhvr>
                                    </p:animEffec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2000"/>
                            </p:stCondLst>
                            <p:childTnLst>
                              <p:par>
                                <p:cTn id="29" presetID="37" presetClass="path" presetSubtype="0" accel="50000" decel="50000" fill="hold" grpId="1" nodeType="afterEffect">
                                  <p:stCondLst>
                                    <p:cond delay="0"/>
                                  </p:stCondLst>
                                  <p:childTnLst>
                                    <p:animMotion origin="layout" path="M -3.33333E-6 2.22222E-6 L -0.00312 0.04328 L -0.01614 0.09305 C -0.02422 0.10926 -0.03776 0.13009 -0.05 0.14097 C -0.06198 0.15208 -0.07382 0.16018 -0.08776 0.15949 C -0.10755 0.15949 -0.12174 0.14815 -0.13359 0.13773 C -0.14557 0.12731 -0.15299 0.11203 -0.15976 0.09676 L -0.17461 0.04629 L -0.17955 2.22222E-6 " pathEditMode="relative" rAng="0" ptsTypes="AAAAAAAAA">
                                      <p:cBhvr>
                                        <p:cTn id="30" dur="1000" spd="-99900" fill="hold"/>
                                        <p:tgtEl>
                                          <p:spTgt spid="6"/>
                                        </p:tgtEl>
                                        <p:attrNameLst>
                                          <p:attrName>ppt_x</p:attrName>
                                          <p:attrName>ppt_y</p:attrName>
                                        </p:attrNameLst>
                                      </p:cBhvr>
                                      <p:rCtr x="-8984" y="7963"/>
                                    </p:animMotion>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1000"/>
                                        <p:tgtEl>
                                          <p:spTgt spid="5"/>
                                        </p:tgtEl>
                                      </p:cBhvr>
                                    </p:animEffect>
                                  </p:childTnLst>
                                </p:cTn>
                              </p:par>
                            </p:childTnLst>
                          </p:cTn>
                        </p:par>
                        <p:par>
                          <p:cTn id="35" fill="hold">
                            <p:stCondLst>
                              <p:cond delay="4000"/>
                            </p:stCondLst>
                            <p:childTnLst>
                              <p:par>
                                <p:cTn id="36" presetID="22" presetClass="entr" presetSubtype="8"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600"/>
                                        <p:tgtEl>
                                          <p:spTgt spid="2"/>
                                        </p:tgtEl>
                                      </p:cBhvr>
                                    </p:animEffect>
                                  </p:childTnLst>
                                </p:cTn>
                              </p:par>
                            </p:childTnLst>
                          </p:cTn>
                        </p:par>
                        <p:par>
                          <p:cTn id="39" fill="hold">
                            <p:stCondLst>
                              <p:cond delay="5000"/>
                            </p:stCondLst>
                            <p:childTnLst>
                              <p:par>
                                <p:cTn id="40" presetID="22" presetClass="entr" presetSubtype="1" fill="hold" grpId="0"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up)">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bldLvl="0" animBg="1" autoUpdateAnimBg="0"/>
      <p:bldP spid="5" grpId="0" bldLvl="0" animBg="1"/>
      <p:bldP spid="6" grpId="0" bldLvl="0" animBg="1" autoUpdateAnimBg="0"/>
      <p:bldP spid="6" grpId="1" bldLvl="0" animBg="1" autoUpdateAnimBg="0"/>
      <p:bldP spid="7" grpId="0" bldLvl="0" animBg="1" autoUpdateAnimBg="0"/>
      <p:bldP spid="8" grpId="0" autoUpdateAnimBg="0"/>
      <p:bldP spid="9"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D72F1"/>
            </a:gs>
            <a:gs pos="69000">
              <a:srgbClr val="00092A"/>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0" name="Shape 1545"/>
          <p:cNvSpPr/>
          <p:nvPr/>
        </p:nvSpPr>
        <p:spPr>
          <a:xfrm>
            <a:off x="1873510" y="170524"/>
            <a:ext cx="5397725" cy="368935"/>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400" b="1" kern="0" dirty="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rPr>
              <a:t>2017年度工作概述</a:t>
            </a:r>
          </a:p>
        </p:txBody>
      </p:sp>
      <p:sp>
        <p:nvSpPr>
          <p:cNvPr id="41" name="Shape 1546"/>
          <p:cNvSpPr/>
          <p:nvPr/>
        </p:nvSpPr>
        <p:spPr>
          <a:xfrm>
            <a:off x="2653703" y="525757"/>
            <a:ext cx="3837339" cy="168910"/>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100" kern="0" dirty="0">
                <a:solidFill>
                  <a:srgbClr val="15F2FA"/>
                </a:solidFill>
                <a:latin typeface="微软雅黑" panose="020B0503020204020204" charset="-122"/>
                <a:ea typeface="微软雅黑" panose="020B0503020204020204" charset="-122"/>
              </a:rPr>
              <a:t>Put your Amazing Sub Title Here</a:t>
            </a:r>
          </a:p>
        </p:txBody>
      </p:sp>
      <p:grpSp>
        <p:nvGrpSpPr>
          <p:cNvPr id="20" name="组合 19"/>
          <p:cNvGrpSpPr/>
          <p:nvPr/>
        </p:nvGrpSpPr>
        <p:grpSpPr bwMode="auto">
          <a:xfrm>
            <a:off x="4035425" y="1514143"/>
            <a:ext cx="1055688" cy="1485900"/>
            <a:chOff x="4073129" y="1591073"/>
            <a:chExt cx="1056084" cy="1485502"/>
          </a:xfrm>
        </p:grpSpPr>
        <p:sp>
          <p:nvSpPr>
            <p:cNvPr id="21" name="矩形 2"/>
            <p:cNvSpPr/>
            <p:nvPr/>
          </p:nvSpPr>
          <p:spPr>
            <a:xfrm>
              <a:off x="4073129" y="1591073"/>
              <a:ext cx="1056084" cy="1485502"/>
            </a:xfrm>
            <a:custGeom>
              <a:avLst/>
              <a:gdLst>
                <a:gd name="connsiteX0" fmla="*/ 0 w 1056084"/>
                <a:gd name="connsiteY0" fmla="*/ 0 h 1247378"/>
                <a:gd name="connsiteX1" fmla="*/ 1056084 w 1056084"/>
                <a:gd name="connsiteY1" fmla="*/ 0 h 1247378"/>
                <a:gd name="connsiteX2" fmla="*/ 1056084 w 1056084"/>
                <a:gd name="connsiteY2" fmla="*/ 1247378 h 1247378"/>
                <a:gd name="connsiteX3" fmla="*/ 0 w 1056084"/>
                <a:gd name="connsiteY3" fmla="*/ 1247378 h 1247378"/>
                <a:gd name="connsiteX4" fmla="*/ 0 w 1056084"/>
                <a:gd name="connsiteY4" fmla="*/ 0 h 1247378"/>
                <a:gd name="connsiteX0-1" fmla="*/ 0 w 1056084"/>
                <a:gd name="connsiteY0-2" fmla="*/ 0 h 1247378"/>
                <a:gd name="connsiteX1-3" fmla="*/ 1056084 w 1056084"/>
                <a:gd name="connsiteY1-4" fmla="*/ 0 h 1247378"/>
                <a:gd name="connsiteX2-5" fmla="*/ 1056084 w 1056084"/>
                <a:gd name="connsiteY2-6" fmla="*/ 1247378 h 1247378"/>
                <a:gd name="connsiteX3-7" fmla="*/ 522684 w 1056084"/>
                <a:gd name="connsiteY3-8" fmla="*/ 1247377 h 1247378"/>
                <a:gd name="connsiteX4-9" fmla="*/ 0 w 1056084"/>
                <a:gd name="connsiteY4-10" fmla="*/ 1247378 h 1247378"/>
                <a:gd name="connsiteX5" fmla="*/ 0 w 1056084"/>
                <a:gd name="connsiteY5" fmla="*/ 0 h 1247378"/>
                <a:gd name="connsiteX0-11" fmla="*/ 0 w 1056084"/>
                <a:gd name="connsiteY0-12" fmla="*/ 0 h 1485502"/>
                <a:gd name="connsiteX1-13" fmla="*/ 1056084 w 1056084"/>
                <a:gd name="connsiteY1-14" fmla="*/ 0 h 1485502"/>
                <a:gd name="connsiteX2-15" fmla="*/ 1056084 w 1056084"/>
                <a:gd name="connsiteY2-16" fmla="*/ 1247378 h 1485502"/>
                <a:gd name="connsiteX3-17" fmla="*/ 522684 w 1056084"/>
                <a:gd name="connsiteY3-18" fmla="*/ 1485502 h 1485502"/>
                <a:gd name="connsiteX4-19" fmla="*/ 0 w 1056084"/>
                <a:gd name="connsiteY4-20" fmla="*/ 1247378 h 1485502"/>
                <a:gd name="connsiteX5-21" fmla="*/ 0 w 1056084"/>
                <a:gd name="connsiteY5-22" fmla="*/ 0 h 14855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056084" h="1485502">
                  <a:moveTo>
                    <a:pt x="0" y="0"/>
                  </a:moveTo>
                  <a:lnTo>
                    <a:pt x="1056084" y="0"/>
                  </a:lnTo>
                  <a:lnTo>
                    <a:pt x="1056084" y="1247378"/>
                  </a:lnTo>
                  <a:lnTo>
                    <a:pt x="522684" y="1485502"/>
                  </a:lnTo>
                  <a:lnTo>
                    <a:pt x="0" y="1247378"/>
                  </a:lnTo>
                  <a:lnTo>
                    <a:pt x="0" y="0"/>
                  </a:lnTo>
                  <a:close/>
                </a:path>
              </a:pathLst>
            </a:custGeom>
            <a:noFill/>
            <a:ln w="25400">
              <a:solidFill>
                <a:srgbClr val="15F2F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srgbClr val="15F2FA"/>
                </a:solidFill>
                <a:latin typeface="微软雅黑" panose="020B0503020204020204" charset="-122"/>
                <a:ea typeface="微软雅黑" panose="020B0503020204020204" charset="-122"/>
              </a:endParaRPr>
            </a:p>
          </p:txBody>
        </p:sp>
        <p:sp>
          <p:nvSpPr>
            <p:cNvPr id="22" name="Freeform 5"/>
            <p:cNvSpPr>
              <a:spLocks noEditPoints="1"/>
            </p:cNvSpPr>
            <p:nvPr/>
          </p:nvSpPr>
          <p:spPr bwMode="auto">
            <a:xfrm>
              <a:off x="4294188" y="1965325"/>
              <a:ext cx="631825" cy="592138"/>
            </a:xfrm>
            <a:custGeom>
              <a:avLst/>
              <a:gdLst>
                <a:gd name="T0" fmla="*/ 626685 w 2950"/>
                <a:gd name="T1" fmla="*/ 176678 h 2765"/>
                <a:gd name="T2" fmla="*/ 514241 w 2950"/>
                <a:gd name="T3" fmla="*/ 9637 h 2765"/>
                <a:gd name="T4" fmla="*/ 496036 w 2950"/>
                <a:gd name="T5" fmla="*/ 0 h 2765"/>
                <a:gd name="T6" fmla="*/ 136003 w 2950"/>
                <a:gd name="T7" fmla="*/ 0 h 2765"/>
                <a:gd name="T8" fmla="*/ 117798 w 2950"/>
                <a:gd name="T9" fmla="*/ 9637 h 2765"/>
                <a:gd name="T10" fmla="*/ 5354 w 2950"/>
                <a:gd name="T11" fmla="*/ 176678 h 2765"/>
                <a:gd name="T12" fmla="*/ 5997 w 2950"/>
                <a:gd name="T13" fmla="*/ 202162 h 2765"/>
                <a:gd name="T14" fmla="*/ 298564 w 2950"/>
                <a:gd name="T15" fmla="*/ 583572 h 2765"/>
                <a:gd name="T16" fmla="*/ 315913 w 2950"/>
                <a:gd name="T17" fmla="*/ 592138 h 2765"/>
                <a:gd name="T18" fmla="*/ 333261 w 2950"/>
                <a:gd name="T19" fmla="*/ 583572 h 2765"/>
                <a:gd name="T20" fmla="*/ 625828 w 2950"/>
                <a:gd name="T21" fmla="*/ 202162 h 2765"/>
                <a:gd name="T22" fmla="*/ 626685 w 2950"/>
                <a:gd name="T23" fmla="*/ 176678 h 2765"/>
                <a:gd name="T24" fmla="*/ 403083 w 2950"/>
                <a:gd name="T25" fmla="*/ 201948 h 2765"/>
                <a:gd name="T26" fmla="*/ 315913 w 2950"/>
                <a:gd name="T27" fmla="*/ 520396 h 2765"/>
                <a:gd name="T28" fmla="*/ 228956 w 2950"/>
                <a:gd name="T29" fmla="*/ 201948 h 2765"/>
                <a:gd name="T30" fmla="*/ 403083 w 2950"/>
                <a:gd name="T31" fmla="*/ 201948 h 2765"/>
                <a:gd name="T32" fmla="*/ 235382 w 2950"/>
                <a:gd name="T33" fmla="*/ 175607 h 2765"/>
                <a:gd name="T34" fmla="*/ 315913 w 2950"/>
                <a:gd name="T35" fmla="*/ 46686 h 2765"/>
                <a:gd name="T36" fmla="*/ 396443 w 2950"/>
                <a:gd name="T37" fmla="*/ 175607 h 2765"/>
                <a:gd name="T38" fmla="*/ 235382 w 2950"/>
                <a:gd name="T39" fmla="*/ 175607 h 2765"/>
                <a:gd name="T40" fmla="*/ 345255 w 2950"/>
                <a:gd name="T41" fmla="*/ 43902 h 2765"/>
                <a:gd name="T42" fmla="*/ 471620 w 2950"/>
                <a:gd name="T43" fmla="*/ 43902 h 2765"/>
                <a:gd name="T44" fmla="*/ 418504 w 2950"/>
                <a:gd name="T45" fmla="*/ 161044 h 2765"/>
                <a:gd name="T46" fmla="*/ 345255 w 2950"/>
                <a:gd name="T47" fmla="*/ 43902 h 2765"/>
                <a:gd name="T48" fmla="*/ 213535 w 2950"/>
                <a:gd name="T49" fmla="*/ 161044 h 2765"/>
                <a:gd name="T50" fmla="*/ 160419 w 2950"/>
                <a:gd name="T51" fmla="*/ 43902 h 2765"/>
                <a:gd name="T52" fmla="*/ 286784 w 2950"/>
                <a:gd name="T53" fmla="*/ 43902 h 2765"/>
                <a:gd name="T54" fmla="*/ 213535 w 2950"/>
                <a:gd name="T55" fmla="*/ 161044 h 2765"/>
                <a:gd name="T56" fmla="*/ 279502 w 2950"/>
                <a:gd name="T57" fmla="*/ 486560 h 2765"/>
                <a:gd name="T58" fmla="*/ 61041 w 2950"/>
                <a:gd name="T59" fmla="*/ 201948 h 2765"/>
                <a:gd name="T60" fmla="*/ 201541 w 2950"/>
                <a:gd name="T61" fmla="*/ 201948 h 2765"/>
                <a:gd name="T62" fmla="*/ 279502 w 2950"/>
                <a:gd name="T63" fmla="*/ 486560 h 2765"/>
                <a:gd name="T64" fmla="*/ 430284 w 2950"/>
                <a:gd name="T65" fmla="*/ 201948 h 2765"/>
                <a:gd name="T66" fmla="*/ 570784 w 2950"/>
                <a:gd name="T67" fmla="*/ 201948 h 2765"/>
                <a:gd name="T68" fmla="*/ 352537 w 2950"/>
                <a:gd name="T69" fmla="*/ 486560 h 2765"/>
                <a:gd name="T70" fmla="*/ 430284 w 2950"/>
                <a:gd name="T71" fmla="*/ 201948 h 2765"/>
                <a:gd name="T72" fmla="*/ 573140 w 2950"/>
                <a:gd name="T73" fmla="*/ 175607 h 2765"/>
                <a:gd name="T74" fmla="*/ 440778 w 2950"/>
                <a:gd name="T75" fmla="*/ 175607 h 2765"/>
                <a:gd name="T76" fmla="*/ 493894 w 2950"/>
                <a:gd name="T77" fmla="*/ 58250 h 2765"/>
                <a:gd name="T78" fmla="*/ 573140 w 2950"/>
                <a:gd name="T79" fmla="*/ 175607 h 2765"/>
                <a:gd name="T80" fmla="*/ 137931 w 2950"/>
                <a:gd name="T81" fmla="*/ 58250 h 2765"/>
                <a:gd name="T82" fmla="*/ 191261 w 2950"/>
                <a:gd name="T83" fmla="*/ 175607 h 2765"/>
                <a:gd name="T84" fmla="*/ 58685 w 2950"/>
                <a:gd name="T85" fmla="*/ 175607 h 2765"/>
                <a:gd name="T86" fmla="*/ 137931 w 2950"/>
                <a:gd name="T87" fmla="*/ 58250 h 2765"/>
                <a:gd name="T88" fmla="*/ 137931 w 2950"/>
                <a:gd name="T89" fmla="*/ 58250 h 2765"/>
                <a:gd name="T90" fmla="*/ 137931 w 2950"/>
                <a:gd name="T91" fmla="*/ 58250 h 27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950" h="2765">
                  <a:moveTo>
                    <a:pt x="2926" y="825"/>
                  </a:moveTo>
                  <a:cubicBezTo>
                    <a:pt x="2401" y="45"/>
                    <a:pt x="2401" y="45"/>
                    <a:pt x="2401" y="45"/>
                  </a:cubicBezTo>
                  <a:cubicBezTo>
                    <a:pt x="2382" y="17"/>
                    <a:pt x="2350" y="0"/>
                    <a:pt x="2316" y="0"/>
                  </a:cubicBezTo>
                  <a:cubicBezTo>
                    <a:pt x="635" y="0"/>
                    <a:pt x="635" y="0"/>
                    <a:pt x="635" y="0"/>
                  </a:cubicBezTo>
                  <a:cubicBezTo>
                    <a:pt x="601" y="0"/>
                    <a:pt x="569" y="17"/>
                    <a:pt x="550" y="45"/>
                  </a:cubicBezTo>
                  <a:cubicBezTo>
                    <a:pt x="25" y="825"/>
                    <a:pt x="25" y="825"/>
                    <a:pt x="25" y="825"/>
                  </a:cubicBezTo>
                  <a:cubicBezTo>
                    <a:pt x="0" y="861"/>
                    <a:pt x="1" y="909"/>
                    <a:pt x="28" y="944"/>
                  </a:cubicBezTo>
                  <a:cubicBezTo>
                    <a:pt x="1394" y="2725"/>
                    <a:pt x="1394" y="2725"/>
                    <a:pt x="1394" y="2725"/>
                  </a:cubicBezTo>
                  <a:cubicBezTo>
                    <a:pt x="1413" y="2750"/>
                    <a:pt x="1443" y="2765"/>
                    <a:pt x="1475" y="2765"/>
                  </a:cubicBezTo>
                  <a:cubicBezTo>
                    <a:pt x="1507" y="2765"/>
                    <a:pt x="1537" y="2750"/>
                    <a:pt x="1556" y="2725"/>
                  </a:cubicBezTo>
                  <a:cubicBezTo>
                    <a:pt x="2922" y="944"/>
                    <a:pt x="2922" y="944"/>
                    <a:pt x="2922" y="944"/>
                  </a:cubicBezTo>
                  <a:cubicBezTo>
                    <a:pt x="2949" y="909"/>
                    <a:pt x="2950" y="861"/>
                    <a:pt x="2926" y="825"/>
                  </a:cubicBezTo>
                  <a:close/>
                  <a:moveTo>
                    <a:pt x="1882" y="943"/>
                  </a:moveTo>
                  <a:cubicBezTo>
                    <a:pt x="1475" y="2430"/>
                    <a:pt x="1475" y="2430"/>
                    <a:pt x="1475" y="2430"/>
                  </a:cubicBezTo>
                  <a:cubicBezTo>
                    <a:pt x="1069" y="943"/>
                    <a:pt x="1069" y="943"/>
                    <a:pt x="1069" y="943"/>
                  </a:cubicBezTo>
                  <a:cubicBezTo>
                    <a:pt x="1882" y="943"/>
                    <a:pt x="1882" y="943"/>
                    <a:pt x="1882" y="943"/>
                  </a:cubicBezTo>
                  <a:close/>
                  <a:moveTo>
                    <a:pt x="1099" y="820"/>
                  </a:moveTo>
                  <a:cubicBezTo>
                    <a:pt x="1475" y="218"/>
                    <a:pt x="1475" y="218"/>
                    <a:pt x="1475" y="218"/>
                  </a:cubicBezTo>
                  <a:cubicBezTo>
                    <a:pt x="1851" y="820"/>
                    <a:pt x="1851" y="820"/>
                    <a:pt x="1851" y="820"/>
                  </a:cubicBezTo>
                  <a:cubicBezTo>
                    <a:pt x="1099" y="820"/>
                    <a:pt x="1099" y="820"/>
                    <a:pt x="1099" y="820"/>
                  </a:cubicBezTo>
                  <a:close/>
                  <a:moveTo>
                    <a:pt x="1612" y="205"/>
                  </a:moveTo>
                  <a:cubicBezTo>
                    <a:pt x="2202" y="205"/>
                    <a:pt x="2202" y="205"/>
                    <a:pt x="2202" y="205"/>
                  </a:cubicBezTo>
                  <a:cubicBezTo>
                    <a:pt x="1954" y="752"/>
                    <a:pt x="1954" y="752"/>
                    <a:pt x="1954" y="752"/>
                  </a:cubicBezTo>
                  <a:cubicBezTo>
                    <a:pt x="1612" y="205"/>
                    <a:pt x="1612" y="205"/>
                    <a:pt x="1612" y="205"/>
                  </a:cubicBezTo>
                  <a:close/>
                  <a:moveTo>
                    <a:pt x="997" y="752"/>
                  </a:moveTo>
                  <a:cubicBezTo>
                    <a:pt x="749" y="205"/>
                    <a:pt x="749" y="205"/>
                    <a:pt x="749" y="205"/>
                  </a:cubicBezTo>
                  <a:cubicBezTo>
                    <a:pt x="1339" y="205"/>
                    <a:pt x="1339" y="205"/>
                    <a:pt x="1339" y="205"/>
                  </a:cubicBezTo>
                  <a:cubicBezTo>
                    <a:pt x="997" y="752"/>
                    <a:pt x="997" y="752"/>
                    <a:pt x="997" y="752"/>
                  </a:cubicBezTo>
                  <a:close/>
                  <a:moveTo>
                    <a:pt x="1305" y="2272"/>
                  </a:moveTo>
                  <a:cubicBezTo>
                    <a:pt x="285" y="943"/>
                    <a:pt x="285" y="943"/>
                    <a:pt x="285" y="943"/>
                  </a:cubicBezTo>
                  <a:cubicBezTo>
                    <a:pt x="941" y="943"/>
                    <a:pt x="941" y="943"/>
                    <a:pt x="941" y="943"/>
                  </a:cubicBezTo>
                  <a:cubicBezTo>
                    <a:pt x="1305" y="2272"/>
                    <a:pt x="1305" y="2272"/>
                    <a:pt x="1305" y="2272"/>
                  </a:cubicBezTo>
                  <a:close/>
                  <a:moveTo>
                    <a:pt x="2009" y="943"/>
                  </a:moveTo>
                  <a:cubicBezTo>
                    <a:pt x="2665" y="943"/>
                    <a:pt x="2665" y="943"/>
                    <a:pt x="2665" y="943"/>
                  </a:cubicBezTo>
                  <a:cubicBezTo>
                    <a:pt x="1646" y="2272"/>
                    <a:pt x="1646" y="2272"/>
                    <a:pt x="1646" y="2272"/>
                  </a:cubicBezTo>
                  <a:cubicBezTo>
                    <a:pt x="2009" y="943"/>
                    <a:pt x="2009" y="943"/>
                    <a:pt x="2009" y="943"/>
                  </a:cubicBezTo>
                  <a:close/>
                  <a:moveTo>
                    <a:pt x="2676" y="820"/>
                  </a:moveTo>
                  <a:cubicBezTo>
                    <a:pt x="2058" y="820"/>
                    <a:pt x="2058" y="820"/>
                    <a:pt x="2058" y="820"/>
                  </a:cubicBezTo>
                  <a:cubicBezTo>
                    <a:pt x="2306" y="272"/>
                    <a:pt x="2306" y="272"/>
                    <a:pt x="2306" y="272"/>
                  </a:cubicBezTo>
                  <a:cubicBezTo>
                    <a:pt x="2676" y="820"/>
                    <a:pt x="2676" y="820"/>
                    <a:pt x="2676" y="820"/>
                  </a:cubicBezTo>
                  <a:close/>
                  <a:moveTo>
                    <a:pt x="644" y="272"/>
                  </a:moveTo>
                  <a:cubicBezTo>
                    <a:pt x="893" y="820"/>
                    <a:pt x="893" y="820"/>
                    <a:pt x="893" y="820"/>
                  </a:cubicBezTo>
                  <a:cubicBezTo>
                    <a:pt x="274" y="820"/>
                    <a:pt x="274" y="820"/>
                    <a:pt x="274" y="820"/>
                  </a:cubicBezTo>
                  <a:cubicBezTo>
                    <a:pt x="644" y="272"/>
                    <a:pt x="644" y="272"/>
                    <a:pt x="644" y="272"/>
                  </a:cubicBezTo>
                  <a:close/>
                  <a:moveTo>
                    <a:pt x="644" y="272"/>
                  </a:moveTo>
                  <a:cubicBezTo>
                    <a:pt x="644" y="272"/>
                    <a:pt x="644" y="272"/>
                    <a:pt x="644" y="272"/>
                  </a:cubicBezTo>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solidFill>
                  <a:srgbClr val="15F2FA"/>
                </a:solidFill>
                <a:latin typeface="微软雅黑" panose="020B0503020204020204" charset="-122"/>
                <a:ea typeface="微软雅黑" panose="020B0503020204020204" charset="-122"/>
              </a:endParaRPr>
            </a:p>
          </p:txBody>
        </p:sp>
      </p:grpSp>
      <p:grpSp>
        <p:nvGrpSpPr>
          <p:cNvPr id="23" name="组合 22"/>
          <p:cNvGrpSpPr/>
          <p:nvPr/>
        </p:nvGrpSpPr>
        <p:grpSpPr bwMode="auto">
          <a:xfrm>
            <a:off x="1144589" y="1514143"/>
            <a:ext cx="1055687" cy="1485900"/>
            <a:chOff x="1182291" y="1591073"/>
            <a:chExt cx="1056084" cy="1485502"/>
          </a:xfrm>
        </p:grpSpPr>
        <p:sp>
          <p:nvSpPr>
            <p:cNvPr id="24" name="矩形 2"/>
            <p:cNvSpPr/>
            <p:nvPr/>
          </p:nvSpPr>
          <p:spPr>
            <a:xfrm>
              <a:off x="1182291" y="1591073"/>
              <a:ext cx="1056084" cy="1485502"/>
            </a:xfrm>
            <a:custGeom>
              <a:avLst/>
              <a:gdLst>
                <a:gd name="connsiteX0" fmla="*/ 0 w 1056084"/>
                <a:gd name="connsiteY0" fmla="*/ 0 h 1247378"/>
                <a:gd name="connsiteX1" fmla="*/ 1056084 w 1056084"/>
                <a:gd name="connsiteY1" fmla="*/ 0 h 1247378"/>
                <a:gd name="connsiteX2" fmla="*/ 1056084 w 1056084"/>
                <a:gd name="connsiteY2" fmla="*/ 1247378 h 1247378"/>
                <a:gd name="connsiteX3" fmla="*/ 0 w 1056084"/>
                <a:gd name="connsiteY3" fmla="*/ 1247378 h 1247378"/>
                <a:gd name="connsiteX4" fmla="*/ 0 w 1056084"/>
                <a:gd name="connsiteY4" fmla="*/ 0 h 1247378"/>
                <a:gd name="connsiteX0-1" fmla="*/ 0 w 1056084"/>
                <a:gd name="connsiteY0-2" fmla="*/ 0 h 1247378"/>
                <a:gd name="connsiteX1-3" fmla="*/ 1056084 w 1056084"/>
                <a:gd name="connsiteY1-4" fmla="*/ 0 h 1247378"/>
                <a:gd name="connsiteX2-5" fmla="*/ 1056084 w 1056084"/>
                <a:gd name="connsiteY2-6" fmla="*/ 1247378 h 1247378"/>
                <a:gd name="connsiteX3-7" fmla="*/ 522684 w 1056084"/>
                <a:gd name="connsiteY3-8" fmla="*/ 1247377 h 1247378"/>
                <a:gd name="connsiteX4-9" fmla="*/ 0 w 1056084"/>
                <a:gd name="connsiteY4-10" fmla="*/ 1247378 h 1247378"/>
                <a:gd name="connsiteX5" fmla="*/ 0 w 1056084"/>
                <a:gd name="connsiteY5" fmla="*/ 0 h 1247378"/>
                <a:gd name="connsiteX0-11" fmla="*/ 0 w 1056084"/>
                <a:gd name="connsiteY0-12" fmla="*/ 0 h 1485502"/>
                <a:gd name="connsiteX1-13" fmla="*/ 1056084 w 1056084"/>
                <a:gd name="connsiteY1-14" fmla="*/ 0 h 1485502"/>
                <a:gd name="connsiteX2-15" fmla="*/ 1056084 w 1056084"/>
                <a:gd name="connsiteY2-16" fmla="*/ 1247378 h 1485502"/>
                <a:gd name="connsiteX3-17" fmla="*/ 522684 w 1056084"/>
                <a:gd name="connsiteY3-18" fmla="*/ 1485502 h 1485502"/>
                <a:gd name="connsiteX4-19" fmla="*/ 0 w 1056084"/>
                <a:gd name="connsiteY4-20" fmla="*/ 1247378 h 1485502"/>
                <a:gd name="connsiteX5-21" fmla="*/ 0 w 1056084"/>
                <a:gd name="connsiteY5-22" fmla="*/ 0 h 14855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056084" h="1485502">
                  <a:moveTo>
                    <a:pt x="0" y="0"/>
                  </a:moveTo>
                  <a:lnTo>
                    <a:pt x="1056084" y="0"/>
                  </a:lnTo>
                  <a:lnTo>
                    <a:pt x="1056084" y="1247378"/>
                  </a:lnTo>
                  <a:lnTo>
                    <a:pt x="522684" y="1485502"/>
                  </a:lnTo>
                  <a:lnTo>
                    <a:pt x="0" y="1247378"/>
                  </a:lnTo>
                  <a:lnTo>
                    <a:pt x="0" y="0"/>
                  </a:lnTo>
                  <a:close/>
                </a:path>
              </a:pathLst>
            </a:custGeom>
            <a:noFill/>
            <a:ln w="25400">
              <a:solidFill>
                <a:srgbClr val="15F2F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srgbClr val="15F2FA"/>
                </a:solidFill>
                <a:latin typeface="微软雅黑" panose="020B0503020204020204" charset="-122"/>
                <a:ea typeface="微软雅黑" panose="020B0503020204020204" charset="-122"/>
              </a:endParaRPr>
            </a:p>
          </p:txBody>
        </p:sp>
        <p:sp>
          <p:nvSpPr>
            <p:cNvPr id="25" name="Freeform 9"/>
            <p:cNvSpPr>
              <a:spLocks noEditPoints="1"/>
            </p:cNvSpPr>
            <p:nvPr/>
          </p:nvSpPr>
          <p:spPr bwMode="auto">
            <a:xfrm>
              <a:off x="1381125" y="1885950"/>
              <a:ext cx="658813" cy="722313"/>
            </a:xfrm>
            <a:custGeom>
              <a:avLst/>
              <a:gdLst>
                <a:gd name="T0" fmla="*/ 658813 w 2210"/>
                <a:gd name="T1" fmla="*/ 411007 h 2427"/>
                <a:gd name="T2" fmla="*/ 658813 w 2210"/>
                <a:gd name="T3" fmla="*/ 408329 h 2427"/>
                <a:gd name="T4" fmla="*/ 657024 w 2210"/>
                <a:gd name="T5" fmla="*/ 388388 h 2427"/>
                <a:gd name="T6" fmla="*/ 434936 w 2210"/>
                <a:gd name="T7" fmla="*/ 79166 h 2427"/>
                <a:gd name="T8" fmla="*/ 410789 w 2210"/>
                <a:gd name="T9" fmla="*/ 93451 h 2427"/>
                <a:gd name="T10" fmla="*/ 618867 w 2210"/>
                <a:gd name="T11" fmla="*/ 333329 h 2427"/>
                <a:gd name="T12" fmla="*/ 487104 w 2210"/>
                <a:gd name="T13" fmla="*/ 359817 h 2427"/>
                <a:gd name="T14" fmla="*/ 331195 w 2210"/>
                <a:gd name="T15" fmla="*/ 359817 h 2427"/>
                <a:gd name="T16" fmla="*/ 175286 w 2210"/>
                <a:gd name="T17" fmla="*/ 359817 h 2427"/>
                <a:gd name="T18" fmla="*/ 37263 w 2210"/>
                <a:gd name="T19" fmla="*/ 338389 h 2427"/>
                <a:gd name="T20" fmla="*/ 328512 w 2210"/>
                <a:gd name="T21" fmla="*/ 94047 h 2427"/>
                <a:gd name="T22" fmla="*/ 344908 w 2210"/>
                <a:gd name="T23" fmla="*/ 15774 h 2427"/>
                <a:gd name="T24" fmla="*/ 312116 w 2210"/>
                <a:gd name="T25" fmla="*/ 15774 h 2427"/>
                <a:gd name="T26" fmla="*/ 298 w 2210"/>
                <a:gd name="T27" fmla="*/ 388388 h 2427"/>
                <a:gd name="T28" fmla="*/ 0 w 2210"/>
                <a:gd name="T29" fmla="*/ 411007 h 2427"/>
                <a:gd name="T30" fmla="*/ 34282 w 2210"/>
                <a:gd name="T31" fmla="*/ 413090 h 2427"/>
                <a:gd name="T32" fmla="*/ 97182 w 2210"/>
                <a:gd name="T33" fmla="*/ 346127 h 2427"/>
                <a:gd name="T34" fmla="*/ 159486 w 2210"/>
                <a:gd name="T35" fmla="*/ 411900 h 2427"/>
                <a:gd name="T36" fmla="*/ 159486 w 2210"/>
                <a:gd name="T37" fmla="*/ 412793 h 2427"/>
                <a:gd name="T38" fmla="*/ 159486 w 2210"/>
                <a:gd name="T39" fmla="*/ 413090 h 2427"/>
                <a:gd name="T40" fmla="*/ 191086 w 2210"/>
                <a:gd name="T41" fmla="*/ 413090 h 2427"/>
                <a:gd name="T42" fmla="*/ 191086 w 2210"/>
                <a:gd name="T43" fmla="*/ 412793 h 2427"/>
                <a:gd name="T44" fmla="*/ 190787 w 2210"/>
                <a:gd name="T45" fmla="*/ 411602 h 2427"/>
                <a:gd name="T46" fmla="*/ 253390 w 2210"/>
                <a:gd name="T47" fmla="*/ 346127 h 2427"/>
                <a:gd name="T48" fmla="*/ 314203 w 2210"/>
                <a:gd name="T49" fmla="*/ 604160 h 2427"/>
                <a:gd name="T50" fmla="*/ 246533 w 2210"/>
                <a:gd name="T51" fmla="*/ 689575 h 2427"/>
                <a:gd name="T52" fmla="*/ 156207 w 2210"/>
                <a:gd name="T53" fmla="*/ 599398 h 2427"/>
                <a:gd name="T54" fmla="*/ 246533 w 2210"/>
                <a:gd name="T55" fmla="*/ 722313 h 2427"/>
                <a:gd name="T56" fmla="*/ 346995 w 2210"/>
                <a:gd name="T57" fmla="*/ 607731 h 2427"/>
                <a:gd name="T58" fmla="*/ 409299 w 2210"/>
                <a:gd name="T59" fmla="*/ 346127 h 2427"/>
                <a:gd name="T60" fmla="*/ 471603 w 2210"/>
                <a:gd name="T61" fmla="*/ 411602 h 2427"/>
                <a:gd name="T62" fmla="*/ 471603 w 2210"/>
                <a:gd name="T63" fmla="*/ 412793 h 2427"/>
                <a:gd name="T64" fmla="*/ 471603 w 2210"/>
                <a:gd name="T65" fmla="*/ 413090 h 2427"/>
                <a:gd name="T66" fmla="*/ 502904 w 2210"/>
                <a:gd name="T67" fmla="*/ 413090 h 2427"/>
                <a:gd name="T68" fmla="*/ 502904 w 2210"/>
                <a:gd name="T69" fmla="*/ 412793 h 2427"/>
                <a:gd name="T70" fmla="*/ 502904 w 2210"/>
                <a:gd name="T71" fmla="*/ 411900 h 2427"/>
                <a:gd name="T72" fmla="*/ 565208 w 2210"/>
                <a:gd name="T73" fmla="*/ 346127 h 2427"/>
                <a:gd name="T74" fmla="*/ 626021 w 2210"/>
                <a:gd name="T75" fmla="*/ 411007 h 2427"/>
                <a:gd name="T76" fmla="*/ 626021 w 2210"/>
                <a:gd name="T77" fmla="*/ 411007 h 2427"/>
                <a:gd name="T78" fmla="*/ 658813 w 2210"/>
                <a:gd name="T79" fmla="*/ 413090 h 2427"/>
                <a:gd name="T80" fmla="*/ 658813 w 2210"/>
                <a:gd name="T81" fmla="*/ 411602 h 2427"/>
                <a:gd name="T82" fmla="*/ 658813 w 2210"/>
                <a:gd name="T83" fmla="*/ 411007 h 242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210" h="2427">
                  <a:moveTo>
                    <a:pt x="2210" y="1381"/>
                  </a:moveTo>
                  <a:cubicBezTo>
                    <a:pt x="2210" y="1381"/>
                    <a:pt x="2210" y="1381"/>
                    <a:pt x="2210" y="1381"/>
                  </a:cubicBezTo>
                  <a:cubicBezTo>
                    <a:pt x="2210" y="1381"/>
                    <a:pt x="2210" y="1381"/>
                    <a:pt x="2210" y="1381"/>
                  </a:cubicBezTo>
                  <a:cubicBezTo>
                    <a:pt x="2210" y="1379"/>
                    <a:pt x="2210" y="1376"/>
                    <a:pt x="2210" y="1372"/>
                  </a:cubicBezTo>
                  <a:cubicBezTo>
                    <a:pt x="2209" y="1363"/>
                    <a:pt x="2208" y="1354"/>
                    <a:pt x="2207" y="1345"/>
                  </a:cubicBezTo>
                  <a:cubicBezTo>
                    <a:pt x="2205" y="1328"/>
                    <a:pt x="2204" y="1310"/>
                    <a:pt x="2204" y="1305"/>
                  </a:cubicBezTo>
                  <a:cubicBezTo>
                    <a:pt x="2204" y="823"/>
                    <a:pt x="1894" y="413"/>
                    <a:pt x="1462" y="264"/>
                  </a:cubicBezTo>
                  <a:cubicBezTo>
                    <a:pt x="1461" y="265"/>
                    <a:pt x="1460" y="265"/>
                    <a:pt x="1459" y="266"/>
                  </a:cubicBezTo>
                  <a:cubicBezTo>
                    <a:pt x="1451" y="262"/>
                    <a:pt x="1442" y="259"/>
                    <a:pt x="1433" y="259"/>
                  </a:cubicBezTo>
                  <a:cubicBezTo>
                    <a:pt x="1402" y="259"/>
                    <a:pt x="1378" y="284"/>
                    <a:pt x="1378" y="314"/>
                  </a:cubicBezTo>
                  <a:cubicBezTo>
                    <a:pt x="1378" y="343"/>
                    <a:pt x="1400" y="367"/>
                    <a:pt x="1428" y="369"/>
                  </a:cubicBezTo>
                  <a:cubicBezTo>
                    <a:pt x="1758" y="484"/>
                    <a:pt x="2009" y="769"/>
                    <a:pt x="2076" y="1120"/>
                  </a:cubicBezTo>
                  <a:cubicBezTo>
                    <a:pt x="2025" y="1081"/>
                    <a:pt x="1963" y="1058"/>
                    <a:pt x="1896" y="1058"/>
                  </a:cubicBezTo>
                  <a:cubicBezTo>
                    <a:pt x="1787" y="1058"/>
                    <a:pt x="1691" y="1119"/>
                    <a:pt x="1634" y="1209"/>
                  </a:cubicBezTo>
                  <a:cubicBezTo>
                    <a:pt x="1578" y="1119"/>
                    <a:pt x="1482" y="1058"/>
                    <a:pt x="1373" y="1058"/>
                  </a:cubicBezTo>
                  <a:cubicBezTo>
                    <a:pt x="1264" y="1058"/>
                    <a:pt x="1167" y="1119"/>
                    <a:pt x="1111" y="1209"/>
                  </a:cubicBezTo>
                  <a:cubicBezTo>
                    <a:pt x="1055" y="1119"/>
                    <a:pt x="959" y="1058"/>
                    <a:pt x="850" y="1058"/>
                  </a:cubicBezTo>
                  <a:cubicBezTo>
                    <a:pt x="740" y="1058"/>
                    <a:pt x="644" y="1119"/>
                    <a:pt x="588" y="1209"/>
                  </a:cubicBezTo>
                  <a:cubicBezTo>
                    <a:pt x="532" y="1119"/>
                    <a:pt x="436" y="1058"/>
                    <a:pt x="326" y="1058"/>
                  </a:cubicBezTo>
                  <a:cubicBezTo>
                    <a:pt x="250" y="1058"/>
                    <a:pt x="180" y="1088"/>
                    <a:pt x="125" y="1137"/>
                  </a:cubicBezTo>
                  <a:cubicBezTo>
                    <a:pt x="205" y="675"/>
                    <a:pt x="604" y="322"/>
                    <a:pt x="1087" y="314"/>
                  </a:cubicBezTo>
                  <a:cubicBezTo>
                    <a:pt x="1091" y="316"/>
                    <a:pt x="1096" y="316"/>
                    <a:pt x="1102" y="316"/>
                  </a:cubicBezTo>
                  <a:cubicBezTo>
                    <a:pt x="1141" y="316"/>
                    <a:pt x="1157" y="284"/>
                    <a:pt x="1157" y="245"/>
                  </a:cubicBezTo>
                  <a:cubicBezTo>
                    <a:pt x="1157" y="53"/>
                    <a:pt x="1157" y="53"/>
                    <a:pt x="1157" y="53"/>
                  </a:cubicBezTo>
                  <a:cubicBezTo>
                    <a:pt x="1157" y="22"/>
                    <a:pt x="1134" y="0"/>
                    <a:pt x="1102" y="0"/>
                  </a:cubicBezTo>
                  <a:cubicBezTo>
                    <a:pt x="1078" y="0"/>
                    <a:pt x="1047" y="20"/>
                    <a:pt x="1047" y="53"/>
                  </a:cubicBezTo>
                  <a:cubicBezTo>
                    <a:pt x="1047" y="205"/>
                    <a:pt x="1047" y="205"/>
                    <a:pt x="1047" y="205"/>
                  </a:cubicBezTo>
                  <a:cubicBezTo>
                    <a:pt x="464" y="234"/>
                    <a:pt x="1" y="716"/>
                    <a:pt x="1" y="1305"/>
                  </a:cubicBezTo>
                  <a:cubicBezTo>
                    <a:pt x="1" y="1312"/>
                    <a:pt x="1" y="1345"/>
                    <a:pt x="1" y="1368"/>
                  </a:cubicBezTo>
                  <a:cubicBezTo>
                    <a:pt x="0" y="1372"/>
                    <a:pt x="0" y="1376"/>
                    <a:pt x="0" y="1381"/>
                  </a:cubicBezTo>
                  <a:cubicBezTo>
                    <a:pt x="0" y="1413"/>
                    <a:pt x="26" y="1440"/>
                    <a:pt x="58" y="1440"/>
                  </a:cubicBezTo>
                  <a:cubicBezTo>
                    <a:pt x="87" y="1440"/>
                    <a:pt x="112" y="1417"/>
                    <a:pt x="115" y="1388"/>
                  </a:cubicBezTo>
                  <a:cubicBezTo>
                    <a:pt x="117" y="1388"/>
                    <a:pt x="117" y="1388"/>
                    <a:pt x="117" y="1388"/>
                  </a:cubicBezTo>
                  <a:cubicBezTo>
                    <a:pt x="118" y="1271"/>
                    <a:pt x="211" y="1163"/>
                    <a:pt x="326" y="1163"/>
                  </a:cubicBezTo>
                  <a:cubicBezTo>
                    <a:pt x="438" y="1163"/>
                    <a:pt x="530" y="1265"/>
                    <a:pt x="536" y="1378"/>
                  </a:cubicBezTo>
                  <a:cubicBezTo>
                    <a:pt x="535" y="1380"/>
                    <a:pt x="535" y="1382"/>
                    <a:pt x="535" y="1384"/>
                  </a:cubicBezTo>
                  <a:cubicBezTo>
                    <a:pt x="535" y="1385"/>
                    <a:pt x="535" y="1385"/>
                    <a:pt x="535" y="1386"/>
                  </a:cubicBezTo>
                  <a:cubicBezTo>
                    <a:pt x="535" y="1386"/>
                    <a:pt x="535" y="1386"/>
                    <a:pt x="535" y="1387"/>
                  </a:cubicBezTo>
                  <a:cubicBezTo>
                    <a:pt x="535" y="1387"/>
                    <a:pt x="535" y="1388"/>
                    <a:pt x="535" y="1388"/>
                  </a:cubicBezTo>
                  <a:cubicBezTo>
                    <a:pt x="535" y="1388"/>
                    <a:pt x="535" y="1388"/>
                    <a:pt x="535" y="1388"/>
                  </a:cubicBezTo>
                  <a:cubicBezTo>
                    <a:pt x="536" y="1417"/>
                    <a:pt x="560" y="1440"/>
                    <a:pt x="588" y="1440"/>
                  </a:cubicBezTo>
                  <a:cubicBezTo>
                    <a:pt x="616" y="1440"/>
                    <a:pt x="639" y="1417"/>
                    <a:pt x="641" y="1388"/>
                  </a:cubicBezTo>
                  <a:cubicBezTo>
                    <a:pt x="641" y="1388"/>
                    <a:pt x="641" y="1388"/>
                    <a:pt x="641" y="1388"/>
                  </a:cubicBezTo>
                  <a:cubicBezTo>
                    <a:pt x="641" y="1388"/>
                    <a:pt x="641" y="1387"/>
                    <a:pt x="641" y="1387"/>
                  </a:cubicBezTo>
                  <a:cubicBezTo>
                    <a:pt x="641" y="1387"/>
                    <a:pt x="641" y="1386"/>
                    <a:pt x="641" y="1386"/>
                  </a:cubicBezTo>
                  <a:cubicBezTo>
                    <a:pt x="641" y="1385"/>
                    <a:pt x="641" y="1384"/>
                    <a:pt x="640" y="1383"/>
                  </a:cubicBezTo>
                  <a:cubicBezTo>
                    <a:pt x="640" y="1381"/>
                    <a:pt x="640" y="1379"/>
                    <a:pt x="640" y="1378"/>
                  </a:cubicBezTo>
                  <a:cubicBezTo>
                    <a:pt x="646" y="1265"/>
                    <a:pt x="738" y="1163"/>
                    <a:pt x="850" y="1163"/>
                  </a:cubicBezTo>
                  <a:cubicBezTo>
                    <a:pt x="949" y="1163"/>
                    <a:pt x="1032" y="1244"/>
                    <a:pt x="1054" y="1341"/>
                  </a:cubicBezTo>
                  <a:cubicBezTo>
                    <a:pt x="1054" y="2030"/>
                    <a:pt x="1054" y="2030"/>
                    <a:pt x="1054" y="2030"/>
                  </a:cubicBezTo>
                  <a:cubicBezTo>
                    <a:pt x="1049" y="2041"/>
                    <a:pt x="1047" y="2055"/>
                    <a:pt x="1047" y="2069"/>
                  </a:cubicBezTo>
                  <a:cubicBezTo>
                    <a:pt x="1047" y="2190"/>
                    <a:pt x="1000" y="2317"/>
                    <a:pt x="827" y="2317"/>
                  </a:cubicBezTo>
                  <a:cubicBezTo>
                    <a:pt x="676" y="2317"/>
                    <a:pt x="579" y="2190"/>
                    <a:pt x="579" y="2069"/>
                  </a:cubicBezTo>
                  <a:cubicBezTo>
                    <a:pt x="579" y="2030"/>
                    <a:pt x="552" y="2014"/>
                    <a:pt x="524" y="2014"/>
                  </a:cubicBezTo>
                  <a:cubicBezTo>
                    <a:pt x="496" y="2014"/>
                    <a:pt x="469" y="2030"/>
                    <a:pt x="469" y="2069"/>
                  </a:cubicBezTo>
                  <a:cubicBezTo>
                    <a:pt x="469" y="2268"/>
                    <a:pt x="578" y="2427"/>
                    <a:pt x="827" y="2427"/>
                  </a:cubicBezTo>
                  <a:cubicBezTo>
                    <a:pt x="1112" y="2427"/>
                    <a:pt x="1156" y="2274"/>
                    <a:pt x="1157" y="2080"/>
                  </a:cubicBezTo>
                  <a:cubicBezTo>
                    <a:pt x="1162" y="2069"/>
                    <a:pt x="1164" y="2056"/>
                    <a:pt x="1164" y="2042"/>
                  </a:cubicBezTo>
                  <a:cubicBezTo>
                    <a:pt x="1164" y="1375"/>
                    <a:pt x="1164" y="1375"/>
                    <a:pt x="1164" y="1375"/>
                  </a:cubicBezTo>
                  <a:cubicBezTo>
                    <a:pt x="1171" y="1263"/>
                    <a:pt x="1262" y="1163"/>
                    <a:pt x="1373" y="1163"/>
                  </a:cubicBezTo>
                  <a:cubicBezTo>
                    <a:pt x="1485" y="1163"/>
                    <a:pt x="1576" y="1265"/>
                    <a:pt x="1582" y="1378"/>
                  </a:cubicBezTo>
                  <a:cubicBezTo>
                    <a:pt x="1582" y="1379"/>
                    <a:pt x="1582" y="1381"/>
                    <a:pt x="1582" y="1383"/>
                  </a:cubicBezTo>
                  <a:cubicBezTo>
                    <a:pt x="1582" y="1384"/>
                    <a:pt x="1582" y="1385"/>
                    <a:pt x="1582" y="1386"/>
                  </a:cubicBezTo>
                  <a:cubicBezTo>
                    <a:pt x="1582" y="1386"/>
                    <a:pt x="1582" y="1387"/>
                    <a:pt x="1582" y="1387"/>
                  </a:cubicBezTo>
                  <a:cubicBezTo>
                    <a:pt x="1582" y="1388"/>
                    <a:pt x="1582" y="1388"/>
                    <a:pt x="1582" y="1388"/>
                  </a:cubicBezTo>
                  <a:cubicBezTo>
                    <a:pt x="1582" y="1388"/>
                    <a:pt x="1582" y="1388"/>
                    <a:pt x="1582" y="1388"/>
                  </a:cubicBezTo>
                  <a:cubicBezTo>
                    <a:pt x="1583" y="1417"/>
                    <a:pt x="1606" y="1440"/>
                    <a:pt x="1634" y="1440"/>
                  </a:cubicBezTo>
                  <a:cubicBezTo>
                    <a:pt x="1663" y="1440"/>
                    <a:pt x="1686" y="1417"/>
                    <a:pt x="1687" y="1388"/>
                  </a:cubicBezTo>
                  <a:cubicBezTo>
                    <a:pt x="1687" y="1388"/>
                    <a:pt x="1687" y="1388"/>
                    <a:pt x="1687" y="1388"/>
                  </a:cubicBezTo>
                  <a:cubicBezTo>
                    <a:pt x="1687" y="1388"/>
                    <a:pt x="1687" y="1387"/>
                    <a:pt x="1687" y="1387"/>
                  </a:cubicBezTo>
                  <a:cubicBezTo>
                    <a:pt x="1687" y="1386"/>
                    <a:pt x="1687" y="1386"/>
                    <a:pt x="1687" y="1386"/>
                  </a:cubicBezTo>
                  <a:cubicBezTo>
                    <a:pt x="1687" y="1385"/>
                    <a:pt x="1687" y="1385"/>
                    <a:pt x="1687" y="1384"/>
                  </a:cubicBezTo>
                  <a:cubicBezTo>
                    <a:pt x="1687" y="1382"/>
                    <a:pt x="1687" y="1380"/>
                    <a:pt x="1687" y="1378"/>
                  </a:cubicBezTo>
                  <a:cubicBezTo>
                    <a:pt x="1692" y="1265"/>
                    <a:pt x="1784" y="1163"/>
                    <a:pt x="1896" y="1163"/>
                  </a:cubicBezTo>
                  <a:cubicBezTo>
                    <a:pt x="1988" y="1163"/>
                    <a:pt x="2067" y="1233"/>
                    <a:pt x="2095" y="1321"/>
                  </a:cubicBezTo>
                  <a:cubicBezTo>
                    <a:pt x="2096" y="1341"/>
                    <a:pt x="2100" y="1374"/>
                    <a:pt x="2100" y="1381"/>
                  </a:cubicBezTo>
                  <a:cubicBezTo>
                    <a:pt x="2100" y="1381"/>
                    <a:pt x="2100" y="1381"/>
                    <a:pt x="2100" y="1381"/>
                  </a:cubicBezTo>
                  <a:cubicBezTo>
                    <a:pt x="2100" y="1381"/>
                    <a:pt x="2100" y="1381"/>
                    <a:pt x="2100" y="1381"/>
                  </a:cubicBezTo>
                  <a:cubicBezTo>
                    <a:pt x="2100" y="1412"/>
                    <a:pt x="2125" y="1436"/>
                    <a:pt x="2155" y="1436"/>
                  </a:cubicBezTo>
                  <a:cubicBezTo>
                    <a:pt x="2183" y="1436"/>
                    <a:pt x="2206" y="1415"/>
                    <a:pt x="2210" y="1388"/>
                  </a:cubicBezTo>
                  <a:cubicBezTo>
                    <a:pt x="2210" y="1388"/>
                    <a:pt x="2210" y="1388"/>
                    <a:pt x="2210" y="1388"/>
                  </a:cubicBezTo>
                  <a:cubicBezTo>
                    <a:pt x="2210" y="1386"/>
                    <a:pt x="2210" y="1385"/>
                    <a:pt x="2210" y="1383"/>
                  </a:cubicBezTo>
                  <a:cubicBezTo>
                    <a:pt x="2210" y="1382"/>
                    <a:pt x="2210" y="1382"/>
                    <a:pt x="2210" y="1381"/>
                  </a:cubicBezTo>
                  <a:close/>
                  <a:moveTo>
                    <a:pt x="2210" y="1381"/>
                  </a:moveTo>
                  <a:cubicBezTo>
                    <a:pt x="2210" y="1381"/>
                    <a:pt x="2210" y="1381"/>
                    <a:pt x="2210" y="1381"/>
                  </a:cubicBezTo>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solidFill>
                  <a:srgbClr val="15F2FA"/>
                </a:solidFill>
                <a:latin typeface="微软雅黑" panose="020B0503020204020204" charset="-122"/>
                <a:ea typeface="微软雅黑" panose="020B0503020204020204" charset="-122"/>
              </a:endParaRPr>
            </a:p>
          </p:txBody>
        </p:sp>
      </p:grpSp>
      <p:grpSp>
        <p:nvGrpSpPr>
          <p:cNvPr id="26" name="组合 25"/>
          <p:cNvGrpSpPr/>
          <p:nvPr/>
        </p:nvGrpSpPr>
        <p:grpSpPr bwMode="auto">
          <a:xfrm>
            <a:off x="5480051" y="1514143"/>
            <a:ext cx="1057275" cy="1485900"/>
            <a:chOff x="5518548" y="1591073"/>
            <a:chExt cx="1056084" cy="1485502"/>
          </a:xfrm>
        </p:grpSpPr>
        <p:sp>
          <p:nvSpPr>
            <p:cNvPr id="27" name="矩形 2"/>
            <p:cNvSpPr/>
            <p:nvPr/>
          </p:nvSpPr>
          <p:spPr>
            <a:xfrm>
              <a:off x="5518548" y="1591073"/>
              <a:ext cx="1056084" cy="1485502"/>
            </a:xfrm>
            <a:custGeom>
              <a:avLst/>
              <a:gdLst>
                <a:gd name="connsiteX0" fmla="*/ 0 w 1056084"/>
                <a:gd name="connsiteY0" fmla="*/ 0 h 1247378"/>
                <a:gd name="connsiteX1" fmla="*/ 1056084 w 1056084"/>
                <a:gd name="connsiteY1" fmla="*/ 0 h 1247378"/>
                <a:gd name="connsiteX2" fmla="*/ 1056084 w 1056084"/>
                <a:gd name="connsiteY2" fmla="*/ 1247378 h 1247378"/>
                <a:gd name="connsiteX3" fmla="*/ 0 w 1056084"/>
                <a:gd name="connsiteY3" fmla="*/ 1247378 h 1247378"/>
                <a:gd name="connsiteX4" fmla="*/ 0 w 1056084"/>
                <a:gd name="connsiteY4" fmla="*/ 0 h 1247378"/>
                <a:gd name="connsiteX0-1" fmla="*/ 0 w 1056084"/>
                <a:gd name="connsiteY0-2" fmla="*/ 0 h 1247378"/>
                <a:gd name="connsiteX1-3" fmla="*/ 1056084 w 1056084"/>
                <a:gd name="connsiteY1-4" fmla="*/ 0 h 1247378"/>
                <a:gd name="connsiteX2-5" fmla="*/ 1056084 w 1056084"/>
                <a:gd name="connsiteY2-6" fmla="*/ 1247378 h 1247378"/>
                <a:gd name="connsiteX3-7" fmla="*/ 522684 w 1056084"/>
                <a:gd name="connsiteY3-8" fmla="*/ 1247377 h 1247378"/>
                <a:gd name="connsiteX4-9" fmla="*/ 0 w 1056084"/>
                <a:gd name="connsiteY4-10" fmla="*/ 1247378 h 1247378"/>
                <a:gd name="connsiteX5" fmla="*/ 0 w 1056084"/>
                <a:gd name="connsiteY5" fmla="*/ 0 h 1247378"/>
                <a:gd name="connsiteX0-11" fmla="*/ 0 w 1056084"/>
                <a:gd name="connsiteY0-12" fmla="*/ 0 h 1485502"/>
                <a:gd name="connsiteX1-13" fmla="*/ 1056084 w 1056084"/>
                <a:gd name="connsiteY1-14" fmla="*/ 0 h 1485502"/>
                <a:gd name="connsiteX2-15" fmla="*/ 1056084 w 1056084"/>
                <a:gd name="connsiteY2-16" fmla="*/ 1247378 h 1485502"/>
                <a:gd name="connsiteX3-17" fmla="*/ 522684 w 1056084"/>
                <a:gd name="connsiteY3-18" fmla="*/ 1485502 h 1485502"/>
                <a:gd name="connsiteX4-19" fmla="*/ 0 w 1056084"/>
                <a:gd name="connsiteY4-20" fmla="*/ 1247378 h 1485502"/>
                <a:gd name="connsiteX5-21" fmla="*/ 0 w 1056084"/>
                <a:gd name="connsiteY5-22" fmla="*/ 0 h 14855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056084" h="1485502">
                  <a:moveTo>
                    <a:pt x="0" y="0"/>
                  </a:moveTo>
                  <a:lnTo>
                    <a:pt x="1056084" y="0"/>
                  </a:lnTo>
                  <a:lnTo>
                    <a:pt x="1056084" y="1247378"/>
                  </a:lnTo>
                  <a:lnTo>
                    <a:pt x="522684" y="1485502"/>
                  </a:lnTo>
                  <a:lnTo>
                    <a:pt x="0" y="1247378"/>
                  </a:lnTo>
                  <a:lnTo>
                    <a:pt x="0" y="0"/>
                  </a:lnTo>
                  <a:close/>
                </a:path>
              </a:pathLst>
            </a:custGeom>
            <a:noFill/>
            <a:ln w="25400">
              <a:solidFill>
                <a:srgbClr val="15F2F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srgbClr val="15F2FA"/>
                </a:solidFill>
                <a:latin typeface="微软雅黑" panose="020B0503020204020204" charset="-122"/>
                <a:ea typeface="微软雅黑" panose="020B0503020204020204" charset="-122"/>
              </a:endParaRPr>
            </a:p>
          </p:txBody>
        </p:sp>
        <p:sp>
          <p:nvSpPr>
            <p:cNvPr id="28" name="Freeform 17"/>
            <p:cNvSpPr>
              <a:spLocks noEditPoints="1"/>
            </p:cNvSpPr>
            <p:nvPr/>
          </p:nvSpPr>
          <p:spPr bwMode="auto">
            <a:xfrm>
              <a:off x="5716588" y="1924050"/>
              <a:ext cx="663575" cy="609600"/>
            </a:xfrm>
            <a:custGeom>
              <a:avLst/>
              <a:gdLst>
                <a:gd name="T0" fmla="*/ 359209 w 2069"/>
                <a:gd name="T1" fmla="*/ 0 h 1899"/>
                <a:gd name="T2" fmla="*/ 60617 w 2069"/>
                <a:gd name="T3" fmla="*/ 249426 h 1899"/>
                <a:gd name="T4" fmla="*/ 0 w 2069"/>
                <a:gd name="T5" fmla="*/ 249426 h 1899"/>
                <a:gd name="T6" fmla="*/ 83067 w 2069"/>
                <a:gd name="T7" fmla="*/ 360174 h 1899"/>
                <a:gd name="T8" fmla="*/ 165814 w 2069"/>
                <a:gd name="T9" fmla="*/ 249426 h 1899"/>
                <a:gd name="T10" fmla="*/ 116102 w 2069"/>
                <a:gd name="T11" fmla="*/ 249426 h 1899"/>
                <a:gd name="T12" fmla="*/ 359209 w 2069"/>
                <a:gd name="T13" fmla="*/ 55535 h 1899"/>
                <a:gd name="T14" fmla="*/ 608090 w 2069"/>
                <a:gd name="T15" fmla="*/ 304961 h 1899"/>
                <a:gd name="T16" fmla="*/ 359209 w 2069"/>
                <a:gd name="T17" fmla="*/ 554386 h 1899"/>
                <a:gd name="T18" fmla="*/ 152985 w 2069"/>
                <a:gd name="T19" fmla="*/ 443316 h 1899"/>
                <a:gd name="T20" fmla="*/ 88519 w 2069"/>
                <a:gd name="T21" fmla="*/ 443316 h 1899"/>
                <a:gd name="T22" fmla="*/ 359209 w 2069"/>
                <a:gd name="T23" fmla="*/ 609600 h 1899"/>
                <a:gd name="T24" fmla="*/ 663575 w 2069"/>
                <a:gd name="T25" fmla="*/ 304961 h 1899"/>
                <a:gd name="T26" fmla="*/ 359209 w 2069"/>
                <a:gd name="T27" fmla="*/ 0 h 1899"/>
                <a:gd name="T28" fmla="*/ 346380 w 2069"/>
                <a:gd name="T29" fmla="*/ 110749 h 1899"/>
                <a:gd name="T30" fmla="*/ 346380 w 2069"/>
                <a:gd name="T31" fmla="*/ 313949 h 1899"/>
                <a:gd name="T32" fmla="*/ 490064 w 2069"/>
                <a:gd name="T33" fmla="*/ 399017 h 1899"/>
                <a:gd name="T34" fmla="*/ 503214 w 2069"/>
                <a:gd name="T35" fmla="*/ 374941 h 1899"/>
                <a:gd name="T36" fmla="*/ 373963 w 2069"/>
                <a:gd name="T37" fmla="*/ 297256 h 1899"/>
                <a:gd name="T38" fmla="*/ 373963 w 2069"/>
                <a:gd name="T39" fmla="*/ 110749 h 1899"/>
                <a:gd name="T40" fmla="*/ 346380 w 2069"/>
                <a:gd name="T41" fmla="*/ 110749 h 1899"/>
                <a:gd name="T42" fmla="*/ 346380 w 2069"/>
                <a:gd name="T43" fmla="*/ 110749 h 1899"/>
                <a:gd name="T44" fmla="*/ 346380 w 2069"/>
                <a:gd name="T45" fmla="*/ 110749 h 189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69" h="1899">
                  <a:moveTo>
                    <a:pt x="1120" y="0"/>
                  </a:moveTo>
                  <a:cubicBezTo>
                    <a:pt x="655" y="0"/>
                    <a:pt x="270" y="334"/>
                    <a:pt x="189" y="777"/>
                  </a:cubicBezTo>
                  <a:cubicBezTo>
                    <a:pt x="0" y="777"/>
                    <a:pt x="0" y="777"/>
                    <a:pt x="0" y="777"/>
                  </a:cubicBezTo>
                  <a:cubicBezTo>
                    <a:pt x="259" y="1122"/>
                    <a:pt x="259" y="1122"/>
                    <a:pt x="259" y="1122"/>
                  </a:cubicBezTo>
                  <a:cubicBezTo>
                    <a:pt x="517" y="777"/>
                    <a:pt x="517" y="777"/>
                    <a:pt x="517" y="777"/>
                  </a:cubicBezTo>
                  <a:cubicBezTo>
                    <a:pt x="362" y="777"/>
                    <a:pt x="362" y="777"/>
                    <a:pt x="362" y="777"/>
                  </a:cubicBezTo>
                  <a:cubicBezTo>
                    <a:pt x="442" y="432"/>
                    <a:pt x="747" y="173"/>
                    <a:pt x="1120" y="173"/>
                  </a:cubicBezTo>
                  <a:cubicBezTo>
                    <a:pt x="1552" y="173"/>
                    <a:pt x="1896" y="518"/>
                    <a:pt x="1896" y="950"/>
                  </a:cubicBezTo>
                  <a:cubicBezTo>
                    <a:pt x="1896" y="1381"/>
                    <a:pt x="1552" y="1727"/>
                    <a:pt x="1120" y="1727"/>
                  </a:cubicBezTo>
                  <a:cubicBezTo>
                    <a:pt x="850" y="1727"/>
                    <a:pt x="615" y="1588"/>
                    <a:pt x="477" y="1381"/>
                  </a:cubicBezTo>
                  <a:cubicBezTo>
                    <a:pt x="276" y="1381"/>
                    <a:pt x="276" y="1381"/>
                    <a:pt x="276" y="1381"/>
                  </a:cubicBezTo>
                  <a:cubicBezTo>
                    <a:pt x="431" y="1686"/>
                    <a:pt x="753" y="1899"/>
                    <a:pt x="1120" y="1899"/>
                  </a:cubicBezTo>
                  <a:cubicBezTo>
                    <a:pt x="1643" y="1899"/>
                    <a:pt x="2069" y="1473"/>
                    <a:pt x="2069" y="950"/>
                  </a:cubicBezTo>
                  <a:cubicBezTo>
                    <a:pt x="2069" y="426"/>
                    <a:pt x="1643" y="0"/>
                    <a:pt x="1120" y="0"/>
                  </a:cubicBezTo>
                  <a:close/>
                  <a:moveTo>
                    <a:pt x="1080" y="345"/>
                  </a:moveTo>
                  <a:cubicBezTo>
                    <a:pt x="1080" y="978"/>
                    <a:pt x="1080" y="978"/>
                    <a:pt x="1080" y="978"/>
                  </a:cubicBezTo>
                  <a:cubicBezTo>
                    <a:pt x="1528" y="1243"/>
                    <a:pt x="1528" y="1243"/>
                    <a:pt x="1528" y="1243"/>
                  </a:cubicBezTo>
                  <a:cubicBezTo>
                    <a:pt x="1569" y="1168"/>
                    <a:pt x="1569" y="1168"/>
                    <a:pt x="1569" y="1168"/>
                  </a:cubicBezTo>
                  <a:cubicBezTo>
                    <a:pt x="1166" y="926"/>
                    <a:pt x="1166" y="926"/>
                    <a:pt x="1166" y="926"/>
                  </a:cubicBezTo>
                  <a:cubicBezTo>
                    <a:pt x="1166" y="345"/>
                    <a:pt x="1166" y="345"/>
                    <a:pt x="1166" y="345"/>
                  </a:cubicBezTo>
                  <a:lnTo>
                    <a:pt x="1080" y="345"/>
                  </a:lnTo>
                  <a:close/>
                  <a:moveTo>
                    <a:pt x="1080" y="345"/>
                  </a:moveTo>
                  <a:cubicBezTo>
                    <a:pt x="1080" y="345"/>
                    <a:pt x="1080" y="345"/>
                    <a:pt x="1080" y="345"/>
                  </a:cubicBezTo>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solidFill>
                  <a:srgbClr val="15F2FA"/>
                </a:solidFill>
                <a:latin typeface="微软雅黑" panose="020B0503020204020204" charset="-122"/>
                <a:ea typeface="微软雅黑" panose="020B0503020204020204" charset="-122"/>
              </a:endParaRPr>
            </a:p>
          </p:txBody>
        </p:sp>
      </p:grpSp>
      <p:grpSp>
        <p:nvGrpSpPr>
          <p:cNvPr id="29" name="组合 28"/>
          <p:cNvGrpSpPr/>
          <p:nvPr/>
        </p:nvGrpSpPr>
        <p:grpSpPr bwMode="auto">
          <a:xfrm>
            <a:off x="6926264" y="1514143"/>
            <a:ext cx="1055687" cy="1485900"/>
            <a:chOff x="6963966" y="1591073"/>
            <a:chExt cx="1056084" cy="1485502"/>
          </a:xfrm>
        </p:grpSpPr>
        <p:sp>
          <p:nvSpPr>
            <p:cNvPr id="30" name="矩形 2"/>
            <p:cNvSpPr/>
            <p:nvPr/>
          </p:nvSpPr>
          <p:spPr>
            <a:xfrm>
              <a:off x="6963966" y="1591073"/>
              <a:ext cx="1056084" cy="1485502"/>
            </a:xfrm>
            <a:custGeom>
              <a:avLst/>
              <a:gdLst>
                <a:gd name="connsiteX0" fmla="*/ 0 w 1056084"/>
                <a:gd name="connsiteY0" fmla="*/ 0 h 1247378"/>
                <a:gd name="connsiteX1" fmla="*/ 1056084 w 1056084"/>
                <a:gd name="connsiteY1" fmla="*/ 0 h 1247378"/>
                <a:gd name="connsiteX2" fmla="*/ 1056084 w 1056084"/>
                <a:gd name="connsiteY2" fmla="*/ 1247378 h 1247378"/>
                <a:gd name="connsiteX3" fmla="*/ 0 w 1056084"/>
                <a:gd name="connsiteY3" fmla="*/ 1247378 h 1247378"/>
                <a:gd name="connsiteX4" fmla="*/ 0 w 1056084"/>
                <a:gd name="connsiteY4" fmla="*/ 0 h 1247378"/>
                <a:gd name="connsiteX0-1" fmla="*/ 0 w 1056084"/>
                <a:gd name="connsiteY0-2" fmla="*/ 0 h 1247378"/>
                <a:gd name="connsiteX1-3" fmla="*/ 1056084 w 1056084"/>
                <a:gd name="connsiteY1-4" fmla="*/ 0 h 1247378"/>
                <a:gd name="connsiteX2-5" fmla="*/ 1056084 w 1056084"/>
                <a:gd name="connsiteY2-6" fmla="*/ 1247378 h 1247378"/>
                <a:gd name="connsiteX3-7" fmla="*/ 522684 w 1056084"/>
                <a:gd name="connsiteY3-8" fmla="*/ 1247377 h 1247378"/>
                <a:gd name="connsiteX4-9" fmla="*/ 0 w 1056084"/>
                <a:gd name="connsiteY4-10" fmla="*/ 1247378 h 1247378"/>
                <a:gd name="connsiteX5" fmla="*/ 0 w 1056084"/>
                <a:gd name="connsiteY5" fmla="*/ 0 h 1247378"/>
                <a:gd name="connsiteX0-11" fmla="*/ 0 w 1056084"/>
                <a:gd name="connsiteY0-12" fmla="*/ 0 h 1485502"/>
                <a:gd name="connsiteX1-13" fmla="*/ 1056084 w 1056084"/>
                <a:gd name="connsiteY1-14" fmla="*/ 0 h 1485502"/>
                <a:gd name="connsiteX2-15" fmla="*/ 1056084 w 1056084"/>
                <a:gd name="connsiteY2-16" fmla="*/ 1247378 h 1485502"/>
                <a:gd name="connsiteX3-17" fmla="*/ 522684 w 1056084"/>
                <a:gd name="connsiteY3-18" fmla="*/ 1485502 h 1485502"/>
                <a:gd name="connsiteX4-19" fmla="*/ 0 w 1056084"/>
                <a:gd name="connsiteY4-20" fmla="*/ 1247378 h 1485502"/>
                <a:gd name="connsiteX5-21" fmla="*/ 0 w 1056084"/>
                <a:gd name="connsiteY5-22" fmla="*/ 0 h 14855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056084" h="1485502">
                  <a:moveTo>
                    <a:pt x="0" y="0"/>
                  </a:moveTo>
                  <a:lnTo>
                    <a:pt x="1056084" y="0"/>
                  </a:lnTo>
                  <a:lnTo>
                    <a:pt x="1056084" y="1247378"/>
                  </a:lnTo>
                  <a:lnTo>
                    <a:pt x="522684" y="1485502"/>
                  </a:lnTo>
                  <a:lnTo>
                    <a:pt x="0" y="1247378"/>
                  </a:lnTo>
                  <a:lnTo>
                    <a:pt x="0" y="0"/>
                  </a:lnTo>
                  <a:close/>
                </a:path>
              </a:pathLst>
            </a:custGeom>
            <a:noFill/>
            <a:ln w="25400">
              <a:solidFill>
                <a:srgbClr val="15F2F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srgbClr val="15F2FA"/>
                </a:solidFill>
                <a:latin typeface="微软雅黑" panose="020B0503020204020204" charset="-122"/>
                <a:ea typeface="微软雅黑" panose="020B0503020204020204" charset="-122"/>
              </a:endParaRPr>
            </a:p>
          </p:txBody>
        </p:sp>
        <p:sp>
          <p:nvSpPr>
            <p:cNvPr id="31" name="Freeform 21"/>
            <p:cNvSpPr>
              <a:spLocks noEditPoints="1"/>
            </p:cNvSpPr>
            <p:nvPr/>
          </p:nvSpPr>
          <p:spPr bwMode="auto">
            <a:xfrm>
              <a:off x="7177088" y="1931988"/>
              <a:ext cx="630237" cy="630237"/>
            </a:xfrm>
            <a:custGeom>
              <a:avLst/>
              <a:gdLst>
                <a:gd name="T0" fmla="*/ 314698 w 2998"/>
                <a:gd name="T1" fmla="*/ 0 h 2998"/>
                <a:gd name="T2" fmla="*/ 437466 w 2998"/>
                <a:gd name="T3" fmla="*/ 24806 h 2998"/>
                <a:gd name="T4" fmla="*/ 537741 w 2998"/>
                <a:gd name="T5" fmla="*/ 92496 h 2998"/>
                <a:gd name="T6" fmla="*/ 605431 w 2998"/>
                <a:gd name="T7" fmla="*/ 192771 h 2998"/>
                <a:gd name="T8" fmla="*/ 630237 w 2998"/>
                <a:gd name="T9" fmla="*/ 315539 h 2998"/>
                <a:gd name="T10" fmla="*/ 605431 w 2998"/>
                <a:gd name="T11" fmla="*/ 438307 h 2998"/>
                <a:gd name="T12" fmla="*/ 537741 w 2998"/>
                <a:gd name="T13" fmla="*/ 538581 h 2998"/>
                <a:gd name="T14" fmla="*/ 437466 w 2998"/>
                <a:gd name="T15" fmla="*/ 605852 h 2998"/>
                <a:gd name="T16" fmla="*/ 314698 w 2998"/>
                <a:gd name="T17" fmla="*/ 630237 h 2998"/>
                <a:gd name="T18" fmla="*/ 205384 w 2998"/>
                <a:gd name="T19" fmla="*/ 610897 h 2998"/>
                <a:gd name="T20" fmla="*/ 112257 w 2998"/>
                <a:gd name="T21" fmla="*/ 557081 h 2998"/>
                <a:gd name="T22" fmla="*/ 188987 w 2998"/>
                <a:gd name="T23" fmla="*/ 393530 h 2998"/>
                <a:gd name="T24" fmla="*/ 215264 w 2998"/>
                <a:gd name="T25" fmla="*/ 435995 h 2998"/>
                <a:gd name="T26" fmla="*/ 235445 w 2998"/>
                <a:gd name="T27" fmla="*/ 467948 h 2998"/>
                <a:gd name="T28" fmla="*/ 249530 w 2998"/>
                <a:gd name="T29" fmla="*/ 488339 h 2998"/>
                <a:gd name="T30" fmla="*/ 263405 w 2998"/>
                <a:gd name="T31" fmla="*/ 505787 h 2998"/>
                <a:gd name="T32" fmla="*/ 281063 w 2998"/>
                <a:gd name="T33" fmla="*/ 515247 h 2998"/>
                <a:gd name="T34" fmla="*/ 301454 w 2998"/>
                <a:gd name="T35" fmla="*/ 510202 h 2998"/>
                <a:gd name="T36" fmla="*/ 314908 w 2998"/>
                <a:gd name="T37" fmla="*/ 491703 h 2998"/>
                <a:gd name="T38" fmla="*/ 322476 w 2998"/>
                <a:gd name="T39" fmla="*/ 477618 h 2998"/>
                <a:gd name="T40" fmla="*/ 336351 w 2998"/>
                <a:gd name="T41" fmla="*/ 449449 h 2998"/>
                <a:gd name="T42" fmla="*/ 354429 w 2998"/>
                <a:gd name="T43" fmla="*/ 412030 h 2998"/>
                <a:gd name="T44" fmla="*/ 374611 w 2998"/>
                <a:gd name="T45" fmla="*/ 369986 h 2998"/>
                <a:gd name="T46" fmla="*/ 427165 w 2998"/>
                <a:gd name="T47" fmla="*/ 258990 h 2998"/>
                <a:gd name="T48" fmla="*/ 498430 w 2998"/>
                <a:gd name="T49" fmla="*/ 297460 h 2998"/>
                <a:gd name="T50" fmla="*/ 469630 w 2998"/>
                <a:gd name="T51" fmla="*/ 89553 h 2998"/>
                <a:gd name="T52" fmla="*/ 286529 w 2998"/>
                <a:gd name="T53" fmla="*/ 201810 h 2998"/>
                <a:gd name="T54" fmla="*/ 366622 w 2998"/>
                <a:gd name="T55" fmla="*/ 229349 h 2998"/>
                <a:gd name="T56" fmla="*/ 281904 w 2998"/>
                <a:gd name="T57" fmla="*/ 403621 h 2998"/>
                <a:gd name="T58" fmla="*/ 248269 w 2998"/>
                <a:gd name="T59" fmla="*/ 348543 h 2998"/>
                <a:gd name="T60" fmla="*/ 236497 w 2998"/>
                <a:gd name="T61" fmla="*/ 329413 h 2998"/>
                <a:gd name="T62" fmla="*/ 226616 w 2998"/>
                <a:gd name="T63" fmla="*/ 313437 h 2998"/>
                <a:gd name="T64" fmla="*/ 220730 w 2998"/>
                <a:gd name="T65" fmla="*/ 303346 h 2998"/>
                <a:gd name="T66" fmla="*/ 220940 w 2998"/>
                <a:gd name="T67" fmla="*/ 305028 h 2998"/>
                <a:gd name="T68" fmla="*/ 213162 w 2998"/>
                <a:gd name="T69" fmla="*/ 294727 h 2998"/>
                <a:gd name="T70" fmla="*/ 201180 w 2998"/>
                <a:gd name="T71" fmla="*/ 281273 h 2998"/>
                <a:gd name="T72" fmla="*/ 188356 w 2998"/>
                <a:gd name="T73" fmla="*/ 274546 h 2998"/>
                <a:gd name="T74" fmla="*/ 166073 w 2998"/>
                <a:gd name="T75" fmla="*/ 282114 h 2998"/>
                <a:gd name="T76" fmla="*/ 155352 w 2998"/>
                <a:gd name="T77" fmla="*/ 299983 h 2998"/>
                <a:gd name="T78" fmla="*/ 148625 w 2998"/>
                <a:gd name="T79" fmla="*/ 314488 h 2998"/>
                <a:gd name="T80" fmla="*/ 134540 w 2998"/>
                <a:gd name="T81" fmla="*/ 343708 h 2998"/>
                <a:gd name="T82" fmla="*/ 115621 w 2998"/>
                <a:gd name="T83" fmla="*/ 382809 h 2998"/>
                <a:gd name="T84" fmla="*/ 94178 w 2998"/>
                <a:gd name="T85" fmla="*/ 424432 h 2998"/>
                <a:gd name="T86" fmla="*/ 74628 w 2998"/>
                <a:gd name="T87" fmla="*/ 465425 h 2998"/>
                <a:gd name="T88" fmla="*/ 58441 w 2998"/>
                <a:gd name="T89" fmla="*/ 498430 h 2998"/>
                <a:gd name="T90" fmla="*/ 15136 w 2998"/>
                <a:gd name="T91" fmla="*/ 413081 h 2998"/>
                <a:gd name="T92" fmla="*/ 0 w 2998"/>
                <a:gd name="T93" fmla="*/ 315539 h 2998"/>
                <a:gd name="T94" fmla="*/ 24596 w 2998"/>
                <a:gd name="T95" fmla="*/ 192771 h 2998"/>
                <a:gd name="T96" fmla="*/ 91866 w 2998"/>
                <a:gd name="T97" fmla="*/ 92496 h 2998"/>
                <a:gd name="T98" fmla="*/ 192140 w 2998"/>
                <a:gd name="T99" fmla="*/ 24806 h 2998"/>
                <a:gd name="T100" fmla="*/ 314908 w 2998"/>
                <a:gd name="T101" fmla="*/ 0 h 2998"/>
                <a:gd name="T102" fmla="*/ 314698 w 2998"/>
                <a:gd name="T103" fmla="*/ 0 h 2998"/>
                <a:gd name="T104" fmla="*/ 314698 w 2998"/>
                <a:gd name="T105" fmla="*/ 0 h 2998"/>
                <a:gd name="T106" fmla="*/ 314698 w 2998"/>
                <a:gd name="T107" fmla="*/ 0 h 299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98" h="2998">
                  <a:moveTo>
                    <a:pt x="1497" y="0"/>
                  </a:moveTo>
                  <a:cubicBezTo>
                    <a:pt x="1704" y="0"/>
                    <a:pt x="1899" y="39"/>
                    <a:pt x="2081" y="118"/>
                  </a:cubicBezTo>
                  <a:cubicBezTo>
                    <a:pt x="2264" y="197"/>
                    <a:pt x="2423" y="304"/>
                    <a:pt x="2558" y="440"/>
                  </a:cubicBezTo>
                  <a:cubicBezTo>
                    <a:pt x="2694" y="576"/>
                    <a:pt x="2801" y="734"/>
                    <a:pt x="2880" y="917"/>
                  </a:cubicBezTo>
                  <a:cubicBezTo>
                    <a:pt x="2959" y="1099"/>
                    <a:pt x="2998" y="1294"/>
                    <a:pt x="2998" y="1501"/>
                  </a:cubicBezTo>
                  <a:cubicBezTo>
                    <a:pt x="2998" y="1708"/>
                    <a:pt x="2959" y="1902"/>
                    <a:pt x="2880" y="2085"/>
                  </a:cubicBezTo>
                  <a:cubicBezTo>
                    <a:pt x="2801" y="2267"/>
                    <a:pt x="2694" y="2426"/>
                    <a:pt x="2558" y="2562"/>
                  </a:cubicBezTo>
                  <a:cubicBezTo>
                    <a:pt x="2422" y="2697"/>
                    <a:pt x="2264" y="2804"/>
                    <a:pt x="2081" y="2882"/>
                  </a:cubicBezTo>
                  <a:cubicBezTo>
                    <a:pt x="1899" y="2959"/>
                    <a:pt x="1704" y="2998"/>
                    <a:pt x="1497" y="2998"/>
                  </a:cubicBezTo>
                  <a:cubicBezTo>
                    <a:pt x="1314" y="2998"/>
                    <a:pt x="1140" y="2967"/>
                    <a:pt x="977" y="2906"/>
                  </a:cubicBezTo>
                  <a:cubicBezTo>
                    <a:pt x="814" y="2844"/>
                    <a:pt x="666" y="2758"/>
                    <a:pt x="534" y="2650"/>
                  </a:cubicBezTo>
                  <a:cubicBezTo>
                    <a:pt x="899" y="1872"/>
                    <a:pt x="899" y="1872"/>
                    <a:pt x="899" y="1872"/>
                  </a:cubicBezTo>
                  <a:cubicBezTo>
                    <a:pt x="944" y="1945"/>
                    <a:pt x="985" y="2012"/>
                    <a:pt x="1024" y="2074"/>
                  </a:cubicBezTo>
                  <a:cubicBezTo>
                    <a:pt x="1056" y="2127"/>
                    <a:pt x="1088" y="2178"/>
                    <a:pt x="1120" y="2226"/>
                  </a:cubicBezTo>
                  <a:cubicBezTo>
                    <a:pt x="1152" y="2274"/>
                    <a:pt x="1174" y="2306"/>
                    <a:pt x="1187" y="2323"/>
                  </a:cubicBezTo>
                  <a:cubicBezTo>
                    <a:pt x="1211" y="2353"/>
                    <a:pt x="1232" y="2381"/>
                    <a:pt x="1253" y="2406"/>
                  </a:cubicBezTo>
                  <a:cubicBezTo>
                    <a:pt x="1273" y="2432"/>
                    <a:pt x="1301" y="2447"/>
                    <a:pt x="1337" y="2451"/>
                  </a:cubicBezTo>
                  <a:cubicBezTo>
                    <a:pt x="1382" y="2458"/>
                    <a:pt x="1414" y="2450"/>
                    <a:pt x="1434" y="2427"/>
                  </a:cubicBezTo>
                  <a:cubicBezTo>
                    <a:pt x="1453" y="2405"/>
                    <a:pt x="1474" y="2376"/>
                    <a:pt x="1498" y="2339"/>
                  </a:cubicBezTo>
                  <a:cubicBezTo>
                    <a:pt x="1504" y="2331"/>
                    <a:pt x="1516" y="2308"/>
                    <a:pt x="1534" y="2272"/>
                  </a:cubicBezTo>
                  <a:cubicBezTo>
                    <a:pt x="1552" y="2236"/>
                    <a:pt x="1574" y="2191"/>
                    <a:pt x="1600" y="2138"/>
                  </a:cubicBezTo>
                  <a:cubicBezTo>
                    <a:pt x="1626" y="2084"/>
                    <a:pt x="1654" y="2025"/>
                    <a:pt x="1686" y="1960"/>
                  </a:cubicBezTo>
                  <a:cubicBezTo>
                    <a:pt x="1718" y="1895"/>
                    <a:pt x="1750" y="1828"/>
                    <a:pt x="1782" y="1760"/>
                  </a:cubicBezTo>
                  <a:cubicBezTo>
                    <a:pt x="1857" y="1602"/>
                    <a:pt x="1940" y="1426"/>
                    <a:pt x="2032" y="1232"/>
                  </a:cubicBezTo>
                  <a:cubicBezTo>
                    <a:pt x="2371" y="1415"/>
                    <a:pt x="2371" y="1415"/>
                    <a:pt x="2371" y="1415"/>
                  </a:cubicBezTo>
                  <a:cubicBezTo>
                    <a:pt x="2234" y="426"/>
                    <a:pt x="2234" y="426"/>
                    <a:pt x="2234" y="426"/>
                  </a:cubicBezTo>
                  <a:cubicBezTo>
                    <a:pt x="1363" y="960"/>
                    <a:pt x="1363" y="960"/>
                    <a:pt x="1363" y="960"/>
                  </a:cubicBezTo>
                  <a:cubicBezTo>
                    <a:pt x="1744" y="1091"/>
                    <a:pt x="1744" y="1091"/>
                    <a:pt x="1744" y="1091"/>
                  </a:cubicBezTo>
                  <a:cubicBezTo>
                    <a:pt x="1341" y="1920"/>
                    <a:pt x="1341" y="1920"/>
                    <a:pt x="1341" y="1920"/>
                  </a:cubicBezTo>
                  <a:cubicBezTo>
                    <a:pt x="1279" y="1820"/>
                    <a:pt x="1226" y="1732"/>
                    <a:pt x="1181" y="1658"/>
                  </a:cubicBezTo>
                  <a:cubicBezTo>
                    <a:pt x="1162" y="1626"/>
                    <a:pt x="1143" y="1595"/>
                    <a:pt x="1125" y="1567"/>
                  </a:cubicBezTo>
                  <a:cubicBezTo>
                    <a:pt x="1107" y="1538"/>
                    <a:pt x="1091" y="1513"/>
                    <a:pt x="1078" y="1491"/>
                  </a:cubicBezTo>
                  <a:cubicBezTo>
                    <a:pt x="1050" y="1443"/>
                    <a:pt x="1050" y="1443"/>
                    <a:pt x="1050" y="1443"/>
                  </a:cubicBezTo>
                  <a:cubicBezTo>
                    <a:pt x="1058" y="1460"/>
                    <a:pt x="1059" y="1463"/>
                    <a:pt x="1051" y="1451"/>
                  </a:cubicBezTo>
                  <a:cubicBezTo>
                    <a:pt x="1044" y="1440"/>
                    <a:pt x="1032" y="1423"/>
                    <a:pt x="1014" y="1402"/>
                  </a:cubicBezTo>
                  <a:cubicBezTo>
                    <a:pt x="997" y="1380"/>
                    <a:pt x="978" y="1359"/>
                    <a:pt x="957" y="1338"/>
                  </a:cubicBezTo>
                  <a:cubicBezTo>
                    <a:pt x="935" y="1316"/>
                    <a:pt x="915" y="1306"/>
                    <a:pt x="896" y="1306"/>
                  </a:cubicBezTo>
                  <a:cubicBezTo>
                    <a:pt x="847" y="1306"/>
                    <a:pt x="812" y="1318"/>
                    <a:pt x="790" y="1342"/>
                  </a:cubicBezTo>
                  <a:cubicBezTo>
                    <a:pt x="769" y="1367"/>
                    <a:pt x="752" y="1395"/>
                    <a:pt x="739" y="1427"/>
                  </a:cubicBezTo>
                  <a:cubicBezTo>
                    <a:pt x="735" y="1436"/>
                    <a:pt x="724" y="1459"/>
                    <a:pt x="707" y="1496"/>
                  </a:cubicBezTo>
                  <a:cubicBezTo>
                    <a:pt x="690" y="1533"/>
                    <a:pt x="668" y="1580"/>
                    <a:pt x="640" y="1635"/>
                  </a:cubicBezTo>
                  <a:cubicBezTo>
                    <a:pt x="612" y="1691"/>
                    <a:pt x="582" y="1753"/>
                    <a:pt x="550" y="1821"/>
                  </a:cubicBezTo>
                  <a:cubicBezTo>
                    <a:pt x="448" y="2019"/>
                    <a:pt x="448" y="2019"/>
                    <a:pt x="448" y="2019"/>
                  </a:cubicBezTo>
                  <a:cubicBezTo>
                    <a:pt x="416" y="2088"/>
                    <a:pt x="385" y="2153"/>
                    <a:pt x="355" y="2214"/>
                  </a:cubicBezTo>
                  <a:cubicBezTo>
                    <a:pt x="325" y="2276"/>
                    <a:pt x="300" y="2329"/>
                    <a:pt x="278" y="2371"/>
                  </a:cubicBezTo>
                  <a:cubicBezTo>
                    <a:pt x="189" y="2248"/>
                    <a:pt x="120" y="2112"/>
                    <a:pt x="72" y="1965"/>
                  </a:cubicBezTo>
                  <a:cubicBezTo>
                    <a:pt x="24" y="1818"/>
                    <a:pt x="0" y="1663"/>
                    <a:pt x="0" y="1501"/>
                  </a:cubicBezTo>
                  <a:cubicBezTo>
                    <a:pt x="0" y="1294"/>
                    <a:pt x="39" y="1099"/>
                    <a:pt x="117" y="917"/>
                  </a:cubicBezTo>
                  <a:cubicBezTo>
                    <a:pt x="195" y="734"/>
                    <a:pt x="301" y="576"/>
                    <a:pt x="437" y="440"/>
                  </a:cubicBezTo>
                  <a:cubicBezTo>
                    <a:pt x="572" y="305"/>
                    <a:pt x="731" y="197"/>
                    <a:pt x="914" y="118"/>
                  </a:cubicBezTo>
                  <a:cubicBezTo>
                    <a:pt x="1096" y="39"/>
                    <a:pt x="1291" y="0"/>
                    <a:pt x="1498" y="0"/>
                  </a:cubicBezTo>
                  <a:lnTo>
                    <a:pt x="1497" y="0"/>
                  </a:lnTo>
                  <a:close/>
                  <a:moveTo>
                    <a:pt x="1497" y="0"/>
                  </a:moveTo>
                  <a:cubicBezTo>
                    <a:pt x="1497" y="0"/>
                    <a:pt x="1497" y="0"/>
                    <a:pt x="1497" y="0"/>
                  </a:cubicBezTo>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solidFill>
                  <a:srgbClr val="15F2FA"/>
                </a:solidFill>
                <a:latin typeface="微软雅黑" panose="020B0503020204020204" charset="-122"/>
                <a:ea typeface="微软雅黑" panose="020B0503020204020204" charset="-122"/>
              </a:endParaRPr>
            </a:p>
          </p:txBody>
        </p:sp>
      </p:grpSp>
      <p:grpSp>
        <p:nvGrpSpPr>
          <p:cNvPr id="32" name="组合 31"/>
          <p:cNvGrpSpPr/>
          <p:nvPr/>
        </p:nvGrpSpPr>
        <p:grpSpPr bwMode="auto">
          <a:xfrm>
            <a:off x="2589214" y="1514143"/>
            <a:ext cx="1057275" cy="1485900"/>
            <a:chOff x="2627710" y="1591073"/>
            <a:chExt cx="1056084" cy="1485502"/>
          </a:xfrm>
        </p:grpSpPr>
        <p:sp>
          <p:nvSpPr>
            <p:cNvPr id="33" name="矩形 2"/>
            <p:cNvSpPr/>
            <p:nvPr/>
          </p:nvSpPr>
          <p:spPr>
            <a:xfrm>
              <a:off x="2627710" y="1591073"/>
              <a:ext cx="1056084" cy="1485502"/>
            </a:xfrm>
            <a:custGeom>
              <a:avLst/>
              <a:gdLst>
                <a:gd name="connsiteX0" fmla="*/ 0 w 1056084"/>
                <a:gd name="connsiteY0" fmla="*/ 0 h 1247378"/>
                <a:gd name="connsiteX1" fmla="*/ 1056084 w 1056084"/>
                <a:gd name="connsiteY1" fmla="*/ 0 h 1247378"/>
                <a:gd name="connsiteX2" fmla="*/ 1056084 w 1056084"/>
                <a:gd name="connsiteY2" fmla="*/ 1247378 h 1247378"/>
                <a:gd name="connsiteX3" fmla="*/ 0 w 1056084"/>
                <a:gd name="connsiteY3" fmla="*/ 1247378 h 1247378"/>
                <a:gd name="connsiteX4" fmla="*/ 0 w 1056084"/>
                <a:gd name="connsiteY4" fmla="*/ 0 h 1247378"/>
                <a:gd name="connsiteX0-1" fmla="*/ 0 w 1056084"/>
                <a:gd name="connsiteY0-2" fmla="*/ 0 h 1247378"/>
                <a:gd name="connsiteX1-3" fmla="*/ 1056084 w 1056084"/>
                <a:gd name="connsiteY1-4" fmla="*/ 0 h 1247378"/>
                <a:gd name="connsiteX2-5" fmla="*/ 1056084 w 1056084"/>
                <a:gd name="connsiteY2-6" fmla="*/ 1247378 h 1247378"/>
                <a:gd name="connsiteX3-7" fmla="*/ 522684 w 1056084"/>
                <a:gd name="connsiteY3-8" fmla="*/ 1247377 h 1247378"/>
                <a:gd name="connsiteX4-9" fmla="*/ 0 w 1056084"/>
                <a:gd name="connsiteY4-10" fmla="*/ 1247378 h 1247378"/>
                <a:gd name="connsiteX5" fmla="*/ 0 w 1056084"/>
                <a:gd name="connsiteY5" fmla="*/ 0 h 1247378"/>
                <a:gd name="connsiteX0-11" fmla="*/ 0 w 1056084"/>
                <a:gd name="connsiteY0-12" fmla="*/ 0 h 1485502"/>
                <a:gd name="connsiteX1-13" fmla="*/ 1056084 w 1056084"/>
                <a:gd name="connsiteY1-14" fmla="*/ 0 h 1485502"/>
                <a:gd name="connsiteX2-15" fmla="*/ 1056084 w 1056084"/>
                <a:gd name="connsiteY2-16" fmla="*/ 1247378 h 1485502"/>
                <a:gd name="connsiteX3-17" fmla="*/ 522684 w 1056084"/>
                <a:gd name="connsiteY3-18" fmla="*/ 1485502 h 1485502"/>
                <a:gd name="connsiteX4-19" fmla="*/ 0 w 1056084"/>
                <a:gd name="connsiteY4-20" fmla="*/ 1247378 h 1485502"/>
                <a:gd name="connsiteX5-21" fmla="*/ 0 w 1056084"/>
                <a:gd name="connsiteY5-22" fmla="*/ 0 h 14855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056084" h="1485502">
                  <a:moveTo>
                    <a:pt x="0" y="0"/>
                  </a:moveTo>
                  <a:lnTo>
                    <a:pt x="1056084" y="0"/>
                  </a:lnTo>
                  <a:lnTo>
                    <a:pt x="1056084" y="1247378"/>
                  </a:lnTo>
                  <a:lnTo>
                    <a:pt x="522684" y="1485502"/>
                  </a:lnTo>
                  <a:lnTo>
                    <a:pt x="0" y="1247378"/>
                  </a:lnTo>
                  <a:lnTo>
                    <a:pt x="0" y="0"/>
                  </a:lnTo>
                  <a:close/>
                </a:path>
              </a:pathLst>
            </a:custGeom>
            <a:noFill/>
            <a:ln w="25400">
              <a:solidFill>
                <a:srgbClr val="15F2F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350">
                <a:solidFill>
                  <a:srgbClr val="15F2FA"/>
                </a:solidFill>
                <a:latin typeface="微软雅黑" panose="020B0503020204020204" charset="-122"/>
                <a:ea typeface="微软雅黑" panose="020B0503020204020204" charset="-122"/>
              </a:endParaRPr>
            </a:p>
          </p:txBody>
        </p:sp>
        <p:sp>
          <p:nvSpPr>
            <p:cNvPr id="34" name="Freeform 25"/>
            <p:cNvSpPr>
              <a:spLocks noEditPoints="1"/>
            </p:cNvSpPr>
            <p:nvPr/>
          </p:nvSpPr>
          <p:spPr bwMode="auto">
            <a:xfrm>
              <a:off x="2876550" y="1911350"/>
              <a:ext cx="558800" cy="671513"/>
            </a:xfrm>
            <a:custGeom>
              <a:avLst/>
              <a:gdLst>
                <a:gd name="T0" fmla="*/ 279400 w 2214"/>
                <a:gd name="T1" fmla="*/ 671513 h 2664"/>
                <a:gd name="T2" fmla="*/ 271576 w 2214"/>
                <a:gd name="T3" fmla="*/ 668488 h 2664"/>
                <a:gd name="T4" fmla="*/ 137050 w 2214"/>
                <a:gd name="T5" fmla="*/ 587826 h 2664"/>
                <a:gd name="T6" fmla="*/ 43664 w 2214"/>
                <a:gd name="T7" fmla="*/ 485990 h 2664"/>
                <a:gd name="T8" fmla="*/ 0 w 2214"/>
                <a:gd name="T9" fmla="*/ 339285 h 2664"/>
                <a:gd name="T10" fmla="*/ 0 w 2214"/>
                <a:gd name="T11" fmla="*/ 60245 h 2664"/>
                <a:gd name="T12" fmla="*/ 21201 w 2214"/>
                <a:gd name="T13" fmla="*/ 60245 h 2664"/>
                <a:gd name="T14" fmla="*/ 128973 w 2214"/>
                <a:gd name="T15" fmla="*/ 53943 h 2664"/>
                <a:gd name="T16" fmla="*/ 264509 w 2214"/>
                <a:gd name="T17" fmla="*/ 14872 h 2664"/>
                <a:gd name="T18" fmla="*/ 279400 w 2214"/>
                <a:gd name="T19" fmla="*/ 0 h 2664"/>
                <a:gd name="T20" fmla="*/ 294291 w 2214"/>
                <a:gd name="T21" fmla="*/ 14872 h 2664"/>
                <a:gd name="T22" fmla="*/ 430332 w 2214"/>
                <a:gd name="T23" fmla="*/ 53943 h 2664"/>
                <a:gd name="T24" fmla="*/ 537599 w 2214"/>
                <a:gd name="T25" fmla="*/ 60245 h 2664"/>
                <a:gd name="T26" fmla="*/ 558800 w 2214"/>
                <a:gd name="T27" fmla="*/ 60245 h 2664"/>
                <a:gd name="T28" fmla="*/ 558800 w 2214"/>
                <a:gd name="T29" fmla="*/ 339285 h 2664"/>
                <a:gd name="T30" fmla="*/ 515136 w 2214"/>
                <a:gd name="T31" fmla="*/ 485990 h 2664"/>
                <a:gd name="T32" fmla="*/ 421750 w 2214"/>
                <a:gd name="T33" fmla="*/ 587826 h 2664"/>
                <a:gd name="T34" fmla="*/ 287224 w 2214"/>
                <a:gd name="T35" fmla="*/ 668488 h 2664"/>
                <a:gd name="T36" fmla="*/ 279400 w 2214"/>
                <a:gd name="T37" fmla="*/ 671513 h 2664"/>
                <a:gd name="T38" fmla="*/ 42150 w 2214"/>
                <a:gd name="T39" fmla="*/ 102088 h 2664"/>
                <a:gd name="T40" fmla="*/ 42150 w 2214"/>
                <a:gd name="T41" fmla="*/ 339285 h 2664"/>
                <a:gd name="T42" fmla="*/ 163299 w 2214"/>
                <a:gd name="T43" fmla="*/ 555057 h 2664"/>
                <a:gd name="T44" fmla="*/ 279400 w 2214"/>
                <a:gd name="T45" fmla="*/ 625888 h 2664"/>
                <a:gd name="T46" fmla="*/ 396258 w 2214"/>
                <a:gd name="T47" fmla="*/ 554301 h 2664"/>
                <a:gd name="T48" fmla="*/ 516650 w 2214"/>
                <a:gd name="T49" fmla="*/ 339285 h 2664"/>
                <a:gd name="T50" fmla="*/ 516650 w 2214"/>
                <a:gd name="T51" fmla="*/ 102088 h 2664"/>
                <a:gd name="T52" fmla="*/ 425536 w 2214"/>
                <a:gd name="T53" fmla="*/ 95786 h 2664"/>
                <a:gd name="T54" fmla="*/ 279400 w 2214"/>
                <a:gd name="T55" fmla="*/ 56464 h 2664"/>
                <a:gd name="T56" fmla="*/ 133264 w 2214"/>
                <a:gd name="T57" fmla="*/ 95786 h 2664"/>
                <a:gd name="T58" fmla="*/ 42150 w 2214"/>
                <a:gd name="T59" fmla="*/ 102088 h 2664"/>
                <a:gd name="T60" fmla="*/ 317764 w 2214"/>
                <a:gd name="T61" fmla="*/ 109650 h 2664"/>
                <a:gd name="T62" fmla="*/ 159008 w 2214"/>
                <a:gd name="T63" fmla="*/ 379617 h 2664"/>
                <a:gd name="T64" fmla="*/ 300096 w 2214"/>
                <a:gd name="T65" fmla="*/ 315087 h 2664"/>
                <a:gd name="T66" fmla="*/ 264761 w 2214"/>
                <a:gd name="T67" fmla="*/ 544218 h 2664"/>
                <a:gd name="T68" fmla="*/ 441184 w 2214"/>
                <a:gd name="T69" fmla="*/ 215267 h 2664"/>
                <a:gd name="T70" fmla="*/ 311706 w 2214"/>
                <a:gd name="T71" fmla="*/ 244759 h 2664"/>
                <a:gd name="T72" fmla="*/ 317764 w 2214"/>
                <a:gd name="T73" fmla="*/ 109650 h 2664"/>
                <a:gd name="T74" fmla="*/ 317764 w 2214"/>
                <a:gd name="T75" fmla="*/ 109650 h 2664"/>
                <a:gd name="T76" fmla="*/ 317764 w 2214"/>
                <a:gd name="T77" fmla="*/ 109650 h 266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214" h="2664">
                  <a:moveTo>
                    <a:pt x="1107" y="2664"/>
                  </a:moveTo>
                  <a:cubicBezTo>
                    <a:pt x="1076" y="2652"/>
                    <a:pt x="1076" y="2652"/>
                    <a:pt x="1076" y="2652"/>
                  </a:cubicBezTo>
                  <a:cubicBezTo>
                    <a:pt x="1065" y="2647"/>
                    <a:pt x="806" y="2542"/>
                    <a:pt x="543" y="2332"/>
                  </a:cubicBezTo>
                  <a:cubicBezTo>
                    <a:pt x="387" y="2208"/>
                    <a:pt x="262" y="2072"/>
                    <a:pt x="173" y="1928"/>
                  </a:cubicBezTo>
                  <a:cubicBezTo>
                    <a:pt x="58" y="1744"/>
                    <a:pt x="0" y="1549"/>
                    <a:pt x="0" y="1346"/>
                  </a:cubicBezTo>
                  <a:cubicBezTo>
                    <a:pt x="0" y="239"/>
                    <a:pt x="0" y="239"/>
                    <a:pt x="0" y="239"/>
                  </a:cubicBezTo>
                  <a:cubicBezTo>
                    <a:pt x="84" y="239"/>
                    <a:pt x="84" y="239"/>
                    <a:pt x="84" y="239"/>
                  </a:cubicBezTo>
                  <a:cubicBezTo>
                    <a:pt x="86" y="239"/>
                    <a:pt x="288" y="239"/>
                    <a:pt x="511" y="214"/>
                  </a:cubicBezTo>
                  <a:cubicBezTo>
                    <a:pt x="885" y="172"/>
                    <a:pt x="1008" y="99"/>
                    <a:pt x="1048" y="59"/>
                  </a:cubicBezTo>
                  <a:cubicBezTo>
                    <a:pt x="1107" y="0"/>
                    <a:pt x="1107" y="0"/>
                    <a:pt x="1107" y="0"/>
                  </a:cubicBezTo>
                  <a:cubicBezTo>
                    <a:pt x="1166" y="59"/>
                    <a:pt x="1166" y="59"/>
                    <a:pt x="1166" y="59"/>
                  </a:cubicBezTo>
                  <a:cubicBezTo>
                    <a:pt x="1206" y="99"/>
                    <a:pt x="1329" y="172"/>
                    <a:pt x="1705" y="214"/>
                  </a:cubicBezTo>
                  <a:cubicBezTo>
                    <a:pt x="1928" y="239"/>
                    <a:pt x="2128" y="239"/>
                    <a:pt x="2130" y="239"/>
                  </a:cubicBezTo>
                  <a:cubicBezTo>
                    <a:pt x="2214" y="239"/>
                    <a:pt x="2214" y="239"/>
                    <a:pt x="2214" y="239"/>
                  </a:cubicBezTo>
                  <a:cubicBezTo>
                    <a:pt x="2214" y="1346"/>
                    <a:pt x="2214" y="1346"/>
                    <a:pt x="2214" y="1346"/>
                  </a:cubicBezTo>
                  <a:cubicBezTo>
                    <a:pt x="2214" y="1549"/>
                    <a:pt x="2156" y="1744"/>
                    <a:pt x="2041" y="1928"/>
                  </a:cubicBezTo>
                  <a:cubicBezTo>
                    <a:pt x="1951" y="2072"/>
                    <a:pt x="1827" y="2208"/>
                    <a:pt x="1671" y="2332"/>
                  </a:cubicBezTo>
                  <a:cubicBezTo>
                    <a:pt x="1408" y="2542"/>
                    <a:pt x="1149" y="2647"/>
                    <a:pt x="1138" y="2652"/>
                  </a:cubicBezTo>
                  <a:cubicBezTo>
                    <a:pt x="1107" y="2664"/>
                    <a:pt x="1107" y="2664"/>
                    <a:pt x="1107" y="2664"/>
                  </a:cubicBezTo>
                  <a:close/>
                  <a:moveTo>
                    <a:pt x="167" y="405"/>
                  </a:moveTo>
                  <a:cubicBezTo>
                    <a:pt x="167" y="1346"/>
                    <a:pt x="167" y="1346"/>
                    <a:pt x="167" y="1346"/>
                  </a:cubicBezTo>
                  <a:cubicBezTo>
                    <a:pt x="167" y="1659"/>
                    <a:pt x="329" y="1947"/>
                    <a:pt x="647" y="2202"/>
                  </a:cubicBezTo>
                  <a:cubicBezTo>
                    <a:pt x="840" y="2356"/>
                    <a:pt x="1033" y="2450"/>
                    <a:pt x="1107" y="2483"/>
                  </a:cubicBezTo>
                  <a:cubicBezTo>
                    <a:pt x="1181" y="2450"/>
                    <a:pt x="1377" y="2354"/>
                    <a:pt x="1570" y="2199"/>
                  </a:cubicBezTo>
                  <a:cubicBezTo>
                    <a:pt x="1886" y="1945"/>
                    <a:pt x="2047" y="1658"/>
                    <a:pt x="2047" y="1346"/>
                  </a:cubicBezTo>
                  <a:cubicBezTo>
                    <a:pt x="2047" y="405"/>
                    <a:pt x="2047" y="405"/>
                    <a:pt x="2047" y="405"/>
                  </a:cubicBezTo>
                  <a:cubicBezTo>
                    <a:pt x="1965" y="403"/>
                    <a:pt x="1831" y="396"/>
                    <a:pt x="1686" y="380"/>
                  </a:cubicBezTo>
                  <a:cubicBezTo>
                    <a:pt x="1412" y="350"/>
                    <a:pt x="1221" y="299"/>
                    <a:pt x="1107" y="224"/>
                  </a:cubicBezTo>
                  <a:cubicBezTo>
                    <a:pt x="993" y="299"/>
                    <a:pt x="802" y="350"/>
                    <a:pt x="528" y="380"/>
                  </a:cubicBezTo>
                  <a:cubicBezTo>
                    <a:pt x="383" y="396"/>
                    <a:pt x="249" y="403"/>
                    <a:pt x="167" y="405"/>
                  </a:cubicBezTo>
                  <a:close/>
                  <a:moveTo>
                    <a:pt x="1259" y="435"/>
                  </a:moveTo>
                  <a:cubicBezTo>
                    <a:pt x="630" y="1506"/>
                    <a:pt x="630" y="1506"/>
                    <a:pt x="630" y="1506"/>
                  </a:cubicBezTo>
                  <a:cubicBezTo>
                    <a:pt x="1189" y="1250"/>
                    <a:pt x="1189" y="1250"/>
                    <a:pt x="1189" y="1250"/>
                  </a:cubicBezTo>
                  <a:cubicBezTo>
                    <a:pt x="1049" y="2159"/>
                    <a:pt x="1049" y="2159"/>
                    <a:pt x="1049" y="2159"/>
                  </a:cubicBezTo>
                  <a:cubicBezTo>
                    <a:pt x="1748" y="854"/>
                    <a:pt x="1748" y="854"/>
                    <a:pt x="1748" y="854"/>
                  </a:cubicBezTo>
                  <a:cubicBezTo>
                    <a:pt x="1235" y="971"/>
                    <a:pt x="1235" y="971"/>
                    <a:pt x="1235" y="971"/>
                  </a:cubicBezTo>
                  <a:cubicBezTo>
                    <a:pt x="1259" y="435"/>
                    <a:pt x="1259" y="435"/>
                    <a:pt x="1259" y="435"/>
                  </a:cubicBezTo>
                  <a:close/>
                  <a:moveTo>
                    <a:pt x="1259" y="435"/>
                  </a:moveTo>
                  <a:cubicBezTo>
                    <a:pt x="1259" y="435"/>
                    <a:pt x="1259" y="435"/>
                    <a:pt x="1259" y="435"/>
                  </a:cubicBezTo>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solidFill>
                  <a:srgbClr val="15F2FA"/>
                </a:solidFill>
                <a:latin typeface="微软雅黑" panose="020B0503020204020204" charset="-122"/>
                <a:ea typeface="微软雅黑" panose="020B0503020204020204" charset="-122"/>
              </a:endParaRPr>
            </a:p>
          </p:txBody>
        </p:sp>
      </p:grpSp>
      <p:grpSp>
        <p:nvGrpSpPr>
          <p:cNvPr id="35" name="组合 34"/>
          <p:cNvGrpSpPr/>
          <p:nvPr/>
        </p:nvGrpSpPr>
        <p:grpSpPr bwMode="auto">
          <a:xfrm>
            <a:off x="919164" y="3012742"/>
            <a:ext cx="1489075" cy="938529"/>
            <a:chOff x="956715" y="2955509"/>
            <a:chExt cx="1489859" cy="939990"/>
          </a:xfrm>
        </p:grpSpPr>
        <p:grpSp>
          <p:nvGrpSpPr>
            <p:cNvPr id="36" name="组合 41"/>
            <p:cNvGrpSpPr/>
            <p:nvPr/>
          </p:nvGrpSpPr>
          <p:grpSpPr bwMode="auto">
            <a:xfrm>
              <a:off x="1224166" y="2955509"/>
              <a:ext cx="996204" cy="586597"/>
              <a:chOff x="1224166" y="3088859"/>
              <a:chExt cx="996204" cy="586597"/>
            </a:xfrm>
          </p:grpSpPr>
          <p:sp>
            <p:nvSpPr>
              <p:cNvPr id="38" name="文本框 39"/>
              <p:cNvSpPr txBox="1">
                <a:spLocks noChangeArrowheads="1"/>
              </p:cNvSpPr>
              <p:nvPr/>
            </p:nvSpPr>
            <p:spPr bwMode="auto">
              <a:xfrm>
                <a:off x="1446499" y="3088859"/>
                <a:ext cx="383742" cy="29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350" dirty="0">
                    <a:solidFill>
                      <a:srgbClr val="15F2FA"/>
                    </a:solidFill>
                    <a:latin typeface="微软雅黑" panose="020B0503020204020204" charset="-122"/>
                    <a:ea typeface="微软雅黑" panose="020B0503020204020204" charset="-122"/>
                  </a:rPr>
                  <a:t>01</a:t>
                </a:r>
              </a:p>
            </p:txBody>
          </p:sp>
          <p:sp>
            <p:nvSpPr>
              <p:cNvPr id="39" name="矩形 40"/>
              <p:cNvSpPr>
                <a:spLocks noChangeArrowheads="1"/>
              </p:cNvSpPr>
              <p:nvPr/>
            </p:nvSpPr>
            <p:spPr bwMode="auto">
              <a:xfrm>
                <a:off x="1224166" y="3461128"/>
                <a:ext cx="996204" cy="21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a:r>
                  <a:rPr lang="en-US" altLang="zh-CN" sz="800" dirty="0">
                    <a:solidFill>
                      <a:srgbClr val="15F2FA"/>
                    </a:solidFill>
                    <a:latin typeface="微软雅黑" panose="020B0503020204020204" charset="-122"/>
                    <a:ea typeface="微软雅黑" panose="020B0503020204020204" charset="-122"/>
                    <a:cs typeface="Arial" panose="020B0604020202020204" pitchFamily="34" charset="0"/>
                  </a:rPr>
                  <a:t>单击此处添加名称</a:t>
                </a:r>
              </a:p>
            </p:txBody>
          </p:sp>
        </p:grpSp>
        <p:sp>
          <p:nvSpPr>
            <p:cNvPr id="37" name="矩形 36"/>
            <p:cNvSpPr/>
            <p:nvPr/>
          </p:nvSpPr>
          <p:spPr>
            <a:xfrm>
              <a:off x="956715" y="3496098"/>
              <a:ext cx="1489859" cy="3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lnSpc>
                  <a:spcPts val="1200"/>
                </a:lnSpc>
              </a:pPr>
              <a:r>
                <a:rPr lang="en-US" altLang="zh-CN" sz="600" dirty="0">
                  <a:solidFill>
                    <a:srgbClr val="15F2FA"/>
                  </a:solidFill>
                  <a:latin typeface="微软雅黑" panose="020B0503020204020204" charset="-122"/>
                  <a:ea typeface="微软雅黑" panose="020B0503020204020204" charset="-122"/>
                  <a:cs typeface="Arial" panose="020B0604020202020204" pitchFamily="34" charset="0"/>
                </a:rPr>
                <a:t>this is a sample text. insert your desired text here</a:t>
              </a:r>
            </a:p>
          </p:txBody>
        </p:sp>
      </p:grpSp>
      <p:grpSp>
        <p:nvGrpSpPr>
          <p:cNvPr id="2" name="组合 1"/>
          <p:cNvGrpSpPr/>
          <p:nvPr/>
        </p:nvGrpSpPr>
        <p:grpSpPr bwMode="auto">
          <a:xfrm>
            <a:off x="2405064" y="3012743"/>
            <a:ext cx="1489075" cy="929005"/>
            <a:chOff x="2442615" y="2955509"/>
            <a:chExt cx="1489859" cy="930451"/>
          </a:xfrm>
        </p:grpSpPr>
        <p:grpSp>
          <p:nvGrpSpPr>
            <p:cNvPr id="3" name="组合 42"/>
            <p:cNvGrpSpPr/>
            <p:nvPr/>
          </p:nvGrpSpPr>
          <p:grpSpPr bwMode="auto">
            <a:xfrm>
              <a:off x="2710066" y="2955509"/>
              <a:ext cx="996204" cy="577057"/>
              <a:chOff x="1224166" y="3088859"/>
              <a:chExt cx="996204" cy="577057"/>
            </a:xfrm>
          </p:grpSpPr>
          <p:sp>
            <p:nvSpPr>
              <p:cNvPr id="43" name="文本框 43"/>
              <p:cNvSpPr txBox="1">
                <a:spLocks noChangeArrowheads="1"/>
              </p:cNvSpPr>
              <p:nvPr/>
            </p:nvSpPr>
            <p:spPr bwMode="auto">
              <a:xfrm>
                <a:off x="1446499" y="3088859"/>
                <a:ext cx="383742" cy="29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350" dirty="0">
                    <a:solidFill>
                      <a:srgbClr val="15F2FA"/>
                    </a:solidFill>
                    <a:latin typeface="微软雅黑" panose="020B0503020204020204" charset="-122"/>
                    <a:ea typeface="微软雅黑" panose="020B0503020204020204" charset="-122"/>
                  </a:rPr>
                  <a:t>02</a:t>
                </a:r>
              </a:p>
            </p:txBody>
          </p:sp>
          <p:sp>
            <p:nvSpPr>
              <p:cNvPr id="44" name="矩形 44"/>
              <p:cNvSpPr>
                <a:spLocks noChangeArrowheads="1"/>
              </p:cNvSpPr>
              <p:nvPr/>
            </p:nvSpPr>
            <p:spPr bwMode="auto">
              <a:xfrm>
                <a:off x="1224166" y="3451588"/>
                <a:ext cx="996204" cy="21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a:r>
                  <a:rPr lang="en-US" altLang="zh-CN" sz="800">
                    <a:solidFill>
                      <a:srgbClr val="15F2FA"/>
                    </a:solidFill>
                    <a:latin typeface="微软雅黑" panose="020B0503020204020204" charset="-122"/>
                    <a:ea typeface="微软雅黑" panose="020B0503020204020204" charset="-122"/>
                    <a:cs typeface="Arial" panose="020B0604020202020204" pitchFamily="34" charset="0"/>
                  </a:rPr>
                  <a:t>单击此处添加名称</a:t>
                </a:r>
              </a:p>
            </p:txBody>
          </p:sp>
        </p:grpSp>
        <p:sp>
          <p:nvSpPr>
            <p:cNvPr id="42" name="矩形 41"/>
            <p:cNvSpPr/>
            <p:nvPr/>
          </p:nvSpPr>
          <p:spPr>
            <a:xfrm>
              <a:off x="2442615" y="3486559"/>
              <a:ext cx="1489859" cy="3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lnSpc>
                  <a:spcPts val="1200"/>
                </a:lnSpc>
              </a:pPr>
              <a:r>
                <a:rPr lang="en-US" altLang="zh-CN" sz="600" dirty="0">
                  <a:solidFill>
                    <a:srgbClr val="15F2FA"/>
                  </a:solidFill>
                  <a:latin typeface="微软雅黑" panose="020B0503020204020204" charset="-122"/>
                  <a:ea typeface="微软雅黑" panose="020B0503020204020204" charset="-122"/>
                  <a:cs typeface="Arial" panose="020B0604020202020204" pitchFamily="34" charset="0"/>
                </a:rPr>
                <a:t>this is a sample text. insert your desired text here</a:t>
              </a:r>
            </a:p>
          </p:txBody>
        </p:sp>
      </p:grpSp>
      <p:grpSp>
        <p:nvGrpSpPr>
          <p:cNvPr id="45" name="组合 44"/>
          <p:cNvGrpSpPr/>
          <p:nvPr/>
        </p:nvGrpSpPr>
        <p:grpSpPr bwMode="auto">
          <a:xfrm>
            <a:off x="3862389" y="3012741"/>
            <a:ext cx="1489075" cy="938530"/>
            <a:chOff x="3899940" y="2955509"/>
            <a:chExt cx="1489859" cy="939991"/>
          </a:xfrm>
        </p:grpSpPr>
        <p:grpSp>
          <p:nvGrpSpPr>
            <p:cNvPr id="46" name="组合 45"/>
            <p:cNvGrpSpPr/>
            <p:nvPr/>
          </p:nvGrpSpPr>
          <p:grpSpPr bwMode="auto">
            <a:xfrm>
              <a:off x="4138816" y="2955509"/>
              <a:ext cx="996204" cy="586597"/>
              <a:chOff x="1224166" y="3088859"/>
              <a:chExt cx="996204" cy="586597"/>
            </a:xfrm>
          </p:grpSpPr>
          <p:sp>
            <p:nvSpPr>
              <p:cNvPr id="48" name="文本框 46"/>
              <p:cNvSpPr txBox="1">
                <a:spLocks noChangeArrowheads="1"/>
              </p:cNvSpPr>
              <p:nvPr/>
            </p:nvSpPr>
            <p:spPr bwMode="auto">
              <a:xfrm>
                <a:off x="1446499" y="3088859"/>
                <a:ext cx="383742" cy="29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350" dirty="0">
                    <a:solidFill>
                      <a:srgbClr val="15F2FA"/>
                    </a:solidFill>
                    <a:latin typeface="微软雅黑" panose="020B0503020204020204" charset="-122"/>
                    <a:ea typeface="微软雅黑" panose="020B0503020204020204" charset="-122"/>
                  </a:rPr>
                  <a:t>03</a:t>
                </a:r>
              </a:p>
            </p:txBody>
          </p:sp>
          <p:sp>
            <p:nvSpPr>
              <p:cNvPr id="49" name="矩形 47"/>
              <p:cNvSpPr>
                <a:spLocks noChangeArrowheads="1"/>
              </p:cNvSpPr>
              <p:nvPr/>
            </p:nvSpPr>
            <p:spPr bwMode="auto">
              <a:xfrm>
                <a:off x="1224166" y="3461128"/>
                <a:ext cx="996204" cy="21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a:r>
                  <a:rPr lang="en-US" altLang="zh-CN" sz="800">
                    <a:solidFill>
                      <a:srgbClr val="15F2FA"/>
                    </a:solidFill>
                    <a:latin typeface="微软雅黑" panose="020B0503020204020204" charset="-122"/>
                    <a:ea typeface="微软雅黑" panose="020B0503020204020204" charset="-122"/>
                    <a:cs typeface="Arial" panose="020B0604020202020204" pitchFamily="34" charset="0"/>
                  </a:rPr>
                  <a:t>单击此处添加名称</a:t>
                </a:r>
              </a:p>
            </p:txBody>
          </p:sp>
        </p:grpSp>
        <p:sp>
          <p:nvSpPr>
            <p:cNvPr id="47" name="矩形 46"/>
            <p:cNvSpPr/>
            <p:nvPr/>
          </p:nvSpPr>
          <p:spPr>
            <a:xfrm>
              <a:off x="3899940" y="3496099"/>
              <a:ext cx="1489859" cy="3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lnSpc>
                  <a:spcPts val="1200"/>
                </a:lnSpc>
              </a:pPr>
              <a:r>
                <a:rPr lang="en-US" altLang="zh-CN" sz="600" dirty="0">
                  <a:solidFill>
                    <a:srgbClr val="15F2FA"/>
                  </a:solidFill>
                  <a:latin typeface="微软雅黑" panose="020B0503020204020204" charset="-122"/>
                  <a:ea typeface="微软雅黑" panose="020B0503020204020204" charset="-122"/>
                  <a:cs typeface="Arial" panose="020B0604020202020204" pitchFamily="34" charset="0"/>
                </a:rPr>
                <a:t>this is a sample text. insert your desired text here</a:t>
              </a:r>
            </a:p>
          </p:txBody>
        </p:sp>
      </p:grpSp>
      <p:grpSp>
        <p:nvGrpSpPr>
          <p:cNvPr id="50" name="组合 49"/>
          <p:cNvGrpSpPr/>
          <p:nvPr/>
        </p:nvGrpSpPr>
        <p:grpSpPr bwMode="auto">
          <a:xfrm>
            <a:off x="5348289" y="3012741"/>
            <a:ext cx="1489075" cy="938530"/>
            <a:chOff x="5385840" y="2955509"/>
            <a:chExt cx="1489859" cy="939991"/>
          </a:xfrm>
        </p:grpSpPr>
        <p:grpSp>
          <p:nvGrpSpPr>
            <p:cNvPr id="51" name="组合 48"/>
            <p:cNvGrpSpPr/>
            <p:nvPr/>
          </p:nvGrpSpPr>
          <p:grpSpPr bwMode="auto">
            <a:xfrm>
              <a:off x="5605666" y="2955509"/>
              <a:ext cx="996204" cy="586597"/>
              <a:chOff x="1224166" y="3088859"/>
              <a:chExt cx="996204" cy="586597"/>
            </a:xfrm>
          </p:grpSpPr>
          <p:sp>
            <p:nvSpPr>
              <p:cNvPr id="53" name="文本框 49"/>
              <p:cNvSpPr txBox="1">
                <a:spLocks noChangeArrowheads="1"/>
              </p:cNvSpPr>
              <p:nvPr/>
            </p:nvSpPr>
            <p:spPr bwMode="auto">
              <a:xfrm>
                <a:off x="1446499" y="3088859"/>
                <a:ext cx="383742" cy="29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350" dirty="0">
                    <a:solidFill>
                      <a:srgbClr val="15F2FA"/>
                    </a:solidFill>
                    <a:latin typeface="微软雅黑" panose="020B0503020204020204" charset="-122"/>
                    <a:ea typeface="微软雅黑" panose="020B0503020204020204" charset="-122"/>
                  </a:rPr>
                  <a:t>04</a:t>
                </a:r>
              </a:p>
            </p:txBody>
          </p:sp>
          <p:sp>
            <p:nvSpPr>
              <p:cNvPr id="54" name="矩形 50"/>
              <p:cNvSpPr>
                <a:spLocks noChangeArrowheads="1"/>
              </p:cNvSpPr>
              <p:nvPr/>
            </p:nvSpPr>
            <p:spPr bwMode="auto">
              <a:xfrm>
                <a:off x="1224166" y="3461128"/>
                <a:ext cx="996204" cy="21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a:r>
                  <a:rPr lang="en-US" altLang="zh-CN" sz="800" dirty="0">
                    <a:solidFill>
                      <a:srgbClr val="15F2FA"/>
                    </a:solidFill>
                    <a:latin typeface="微软雅黑" panose="020B0503020204020204" charset="-122"/>
                    <a:ea typeface="微软雅黑" panose="020B0503020204020204" charset="-122"/>
                    <a:cs typeface="Arial" panose="020B0604020202020204" pitchFamily="34" charset="0"/>
                  </a:rPr>
                  <a:t>单击此处添加名称</a:t>
                </a:r>
              </a:p>
            </p:txBody>
          </p:sp>
        </p:grpSp>
        <p:sp>
          <p:nvSpPr>
            <p:cNvPr id="52" name="矩形 51"/>
            <p:cNvSpPr/>
            <p:nvPr/>
          </p:nvSpPr>
          <p:spPr>
            <a:xfrm>
              <a:off x="5385840" y="3496099"/>
              <a:ext cx="1489859" cy="3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lnSpc>
                  <a:spcPts val="1200"/>
                </a:lnSpc>
              </a:pPr>
              <a:r>
                <a:rPr lang="en-US" altLang="zh-CN" sz="600" dirty="0">
                  <a:solidFill>
                    <a:srgbClr val="15F2FA"/>
                  </a:solidFill>
                  <a:latin typeface="微软雅黑" panose="020B0503020204020204" charset="-122"/>
                  <a:ea typeface="微软雅黑" panose="020B0503020204020204" charset="-122"/>
                  <a:cs typeface="Arial" panose="020B0604020202020204" pitchFamily="34" charset="0"/>
                </a:rPr>
                <a:t>this is a sample text. insert your desired text here</a:t>
              </a:r>
            </a:p>
          </p:txBody>
        </p:sp>
      </p:grpSp>
      <p:grpSp>
        <p:nvGrpSpPr>
          <p:cNvPr id="55" name="组合 54"/>
          <p:cNvGrpSpPr/>
          <p:nvPr/>
        </p:nvGrpSpPr>
        <p:grpSpPr bwMode="auto">
          <a:xfrm>
            <a:off x="6786564" y="3012743"/>
            <a:ext cx="1489075" cy="929005"/>
            <a:chOff x="6824115" y="2955509"/>
            <a:chExt cx="1489859" cy="930451"/>
          </a:xfrm>
        </p:grpSpPr>
        <p:grpSp>
          <p:nvGrpSpPr>
            <p:cNvPr id="56" name="组合 51"/>
            <p:cNvGrpSpPr/>
            <p:nvPr/>
          </p:nvGrpSpPr>
          <p:grpSpPr bwMode="auto">
            <a:xfrm>
              <a:off x="7043941" y="2955509"/>
              <a:ext cx="996204" cy="577057"/>
              <a:chOff x="1224166" y="3088859"/>
              <a:chExt cx="996204" cy="577057"/>
            </a:xfrm>
          </p:grpSpPr>
          <p:sp>
            <p:nvSpPr>
              <p:cNvPr id="58" name="文本框 52"/>
              <p:cNvSpPr txBox="1">
                <a:spLocks noChangeArrowheads="1"/>
              </p:cNvSpPr>
              <p:nvPr/>
            </p:nvSpPr>
            <p:spPr bwMode="auto">
              <a:xfrm>
                <a:off x="1446499" y="3088859"/>
                <a:ext cx="383742" cy="29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350" dirty="0">
                    <a:solidFill>
                      <a:srgbClr val="15F2FA"/>
                    </a:solidFill>
                    <a:latin typeface="微软雅黑" panose="020B0503020204020204" charset="-122"/>
                    <a:ea typeface="微软雅黑" panose="020B0503020204020204" charset="-122"/>
                  </a:rPr>
                  <a:t>05</a:t>
                </a:r>
              </a:p>
            </p:txBody>
          </p:sp>
          <p:sp>
            <p:nvSpPr>
              <p:cNvPr id="59" name="矩形 53"/>
              <p:cNvSpPr>
                <a:spLocks noChangeArrowheads="1"/>
              </p:cNvSpPr>
              <p:nvPr/>
            </p:nvSpPr>
            <p:spPr bwMode="auto">
              <a:xfrm>
                <a:off x="1224166" y="3451588"/>
                <a:ext cx="996204" cy="21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a:r>
                  <a:rPr lang="en-US" altLang="zh-CN" sz="800" dirty="0">
                    <a:solidFill>
                      <a:srgbClr val="15F2FA"/>
                    </a:solidFill>
                    <a:latin typeface="微软雅黑" panose="020B0503020204020204" charset="-122"/>
                    <a:ea typeface="微软雅黑" panose="020B0503020204020204" charset="-122"/>
                    <a:cs typeface="Arial" panose="020B0604020202020204" pitchFamily="34" charset="0"/>
                  </a:rPr>
                  <a:t>单击此处添加名称</a:t>
                </a:r>
              </a:p>
            </p:txBody>
          </p:sp>
        </p:grpSp>
        <p:sp>
          <p:nvSpPr>
            <p:cNvPr id="57" name="矩形 56"/>
            <p:cNvSpPr/>
            <p:nvPr/>
          </p:nvSpPr>
          <p:spPr>
            <a:xfrm>
              <a:off x="6824115" y="3486559"/>
              <a:ext cx="1489859" cy="3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lnSpc>
                  <a:spcPts val="1200"/>
                </a:lnSpc>
              </a:pPr>
              <a:r>
                <a:rPr lang="en-US" altLang="zh-CN" sz="600" dirty="0">
                  <a:solidFill>
                    <a:srgbClr val="15F2FA"/>
                  </a:solidFill>
                  <a:latin typeface="微软雅黑" panose="020B0503020204020204" charset="-122"/>
                  <a:ea typeface="微软雅黑" panose="020B0503020204020204" charset="-122"/>
                  <a:cs typeface="Arial" panose="020B0604020202020204" pitchFamily="34" charset="0"/>
                </a:rPr>
                <a:t>this is a sample text. insert your desired text here</a:t>
              </a:r>
            </a:p>
          </p:txBody>
        </p:sp>
      </p:grpSp>
      <p:grpSp>
        <p:nvGrpSpPr>
          <p:cNvPr id="62" name="组合 28"/>
          <p:cNvGrpSpPr/>
          <p:nvPr/>
        </p:nvGrpSpPr>
        <p:grpSpPr bwMode="auto">
          <a:xfrm>
            <a:off x="2209800" y="4072365"/>
            <a:ext cx="4467225" cy="581961"/>
            <a:chOff x="2209800" y="4389857"/>
            <a:chExt cx="4467225" cy="581959"/>
          </a:xfrm>
        </p:grpSpPr>
        <p:sp>
          <p:nvSpPr>
            <p:cNvPr id="63" name="文本框 66"/>
            <p:cNvSpPr txBox="1">
              <a:spLocks noChangeArrowheads="1"/>
            </p:cNvSpPr>
            <p:nvPr/>
          </p:nvSpPr>
          <p:spPr bwMode="auto">
            <a:xfrm>
              <a:off x="2209800" y="4649872"/>
              <a:ext cx="4467225" cy="32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lnSpc>
                  <a:spcPts val="900"/>
                </a:lnSpc>
                <a:defRPr sz="600">
                  <a:solidFill>
                    <a:schemeClr val="bg1"/>
                  </a:solidFill>
                  <a:latin typeface="Arial" panose="020B0604020202020204" pitchFamily="34" charset="0"/>
                  <a:ea typeface="微软雅黑" panose="020B0503020204020204" charset="-122"/>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altLang="zh-CN" dirty="0">
                  <a:solidFill>
                    <a:srgbClr val="15F2FA"/>
                  </a:solidFill>
                  <a:latin typeface="微软雅黑" panose="020B0503020204020204" charset="-122"/>
                </a:rPr>
                <a:t>this is a sample text. insert your desired text here. Again. this is a dummy text. enter your own text here. this is a sample text. insert your desired text here. Again. this is a dummy text. enter your own text here</a:t>
              </a:r>
            </a:p>
          </p:txBody>
        </p:sp>
        <p:sp>
          <p:nvSpPr>
            <p:cNvPr id="64" name="文本框 27"/>
            <p:cNvSpPr txBox="1">
              <a:spLocks noChangeArrowheads="1"/>
            </p:cNvSpPr>
            <p:nvPr/>
          </p:nvSpPr>
          <p:spPr bwMode="auto">
            <a:xfrm>
              <a:off x="3689033" y="4389857"/>
              <a:ext cx="1554480" cy="299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r>
                <a:rPr lang="en-US" altLang="zh-CN" sz="1350" dirty="0">
                  <a:solidFill>
                    <a:srgbClr val="15F2FA"/>
                  </a:solidFill>
                  <a:latin typeface="微软雅黑" panose="020B0503020204020204" charset="-122"/>
                  <a:ea typeface="微软雅黑" panose="020B0503020204020204" charset="-122"/>
                  <a:cs typeface="Arial" panose="020B0604020202020204" pitchFamily="34" charset="0"/>
                </a:rPr>
                <a:t>单击此处添加名称</a:t>
              </a:r>
            </a:p>
          </p:txBody>
        </p:sp>
      </p:grpSp>
    </p:spTree>
  </p:cSld>
  <p:clrMapOvr>
    <a:masterClrMapping/>
  </p:clrMapOvr>
  <mc:AlternateContent xmlns:mc="http://schemas.openxmlformats.org/markup-compatibility/2006">
    <mc:Choice xmlns:p14="http://schemas.microsoft.com/office/powerpoint/2010/main" Requires="p14">
      <p:transition p14:dur="9" advTm="4890">
        <p:zoom/>
      </p:transition>
    </mc:Choice>
    <mc:Fallback>
      <p:transition advTm="4890">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par>
                                <p:cTn id="12" presetID="2" presetClass="entr" presetSubtype="8" fill="hold" nodeType="withEffect">
                                  <p:stCondLst>
                                    <p:cond delay="100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1000" fill="hold"/>
                                        <p:tgtEl>
                                          <p:spTgt spid="23"/>
                                        </p:tgtEl>
                                        <p:attrNameLst>
                                          <p:attrName>ppt_x</p:attrName>
                                        </p:attrNameLst>
                                      </p:cBhvr>
                                      <p:tavLst>
                                        <p:tav tm="0">
                                          <p:val>
                                            <p:strVal val="0-#ppt_w/2"/>
                                          </p:val>
                                        </p:tav>
                                        <p:tav tm="100000">
                                          <p:val>
                                            <p:strVal val="#ppt_x"/>
                                          </p:val>
                                        </p:tav>
                                      </p:tavLst>
                                    </p:anim>
                                    <p:anim calcmode="lin" valueType="num">
                                      <p:cBhvr additive="base">
                                        <p:cTn id="15" dur="1000" fill="hold"/>
                                        <p:tgtEl>
                                          <p:spTgt spid="23"/>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900"/>
                                  </p:stCondLst>
                                  <p:childTnLst>
                                    <p:set>
                                      <p:cBhvr>
                                        <p:cTn id="17" dur="1" fill="hold">
                                          <p:stCondLst>
                                            <p:cond delay="0"/>
                                          </p:stCondLst>
                                        </p:cTn>
                                        <p:tgtEl>
                                          <p:spTgt spid="32"/>
                                        </p:tgtEl>
                                        <p:attrNameLst>
                                          <p:attrName>style.visibility</p:attrName>
                                        </p:attrNameLst>
                                      </p:cBhvr>
                                      <p:to>
                                        <p:strVal val="visible"/>
                                      </p:to>
                                    </p:set>
                                    <p:anim calcmode="lin" valueType="num">
                                      <p:cBhvr additive="base">
                                        <p:cTn id="18" dur="1000" fill="hold"/>
                                        <p:tgtEl>
                                          <p:spTgt spid="32"/>
                                        </p:tgtEl>
                                        <p:attrNameLst>
                                          <p:attrName>ppt_x</p:attrName>
                                        </p:attrNameLst>
                                      </p:cBhvr>
                                      <p:tavLst>
                                        <p:tav tm="0">
                                          <p:val>
                                            <p:strVal val="0-#ppt_w/2"/>
                                          </p:val>
                                        </p:tav>
                                        <p:tav tm="100000">
                                          <p:val>
                                            <p:strVal val="#ppt_x"/>
                                          </p:val>
                                        </p:tav>
                                      </p:tavLst>
                                    </p:anim>
                                    <p:anim calcmode="lin" valueType="num">
                                      <p:cBhvr additive="base">
                                        <p:cTn id="19" dur="1000" fill="hold"/>
                                        <p:tgtEl>
                                          <p:spTgt spid="32"/>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80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1000" fill="hold"/>
                                        <p:tgtEl>
                                          <p:spTgt spid="20"/>
                                        </p:tgtEl>
                                        <p:attrNameLst>
                                          <p:attrName>ppt_x</p:attrName>
                                        </p:attrNameLst>
                                      </p:cBhvr>
                                      <p:tavLst>
                                        <p:tav tm="0">
                                          <p:val>
                                            <p:strVal val="0-#ppt_w/2"/>
                                          </p:val>
                                        </p:tav>
                                        <p:tav tm="100000">
                                          <p:val>
                                            <p:strVal val="#ppt_x"/>
                                          </p:val>
                                        </p:tav>
                                      </p:tavLst>
                                    </p:anim>
                                    <p:anim calcmode="lin" valueType="num">
                                      <p:cBhvr additive="base">
                                        <p:cTn id="23" dur="1000" fill="hold"/>
                                        <p:tgtEl>
                                          <p:spTgt spid="20"/>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70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1000" fill="hold"/>
                                        <p:tgtEl>
                                          <p:spTgt spid="26"/>
                                        </p:tgtEl>
                                        <p:attrNameLst>
                                          <p:attrName>ppt_x</p:attrName>
                                        </p:attrNameLst>
                                      </p:cBhvr>
                                      <p:tavLst>
                                        <p:tav tm="0">
                                          <p:val>
                                            <p:strVal val="0-#ppt_w/2"/>
                                          </p:val>
                                        </p:tav>
                                        <p:tav tm="100000">
                                          <p:val>
                                            <p:strVal val="#ppt_x"/>
                                          </p:val>
                                        </p:tav>
                                      </p:tavLst>
                                    </p:anim>
                                    <p:anim calcmode="lin" valueType="num">
                                      <p:cBhvr additive="base">
                                        <p:cTn id="27" dur="1000" fill="hold"/>
                                        <p:tgtEl>
                                          <p:spTgt spid="26"/>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50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1000" fill="hold"/>
                                        <p:tgtEl>
                                          <p:spTgt spid="29"/>
                                        </p:tgtEl>
                                        <p:attrNameLst>
                                          <p:attrName>ppt_x</p:attrName>
                                        </p:attrNameLst>
                                      </p:cBhvr>
                                      <p:tavLst>
                                        <p:tav tm="0">
                                          <p:val>
                                            <p:strVal val="0-#ppt_w/2"/>
                                          </p:val>
                                        </p:tav>
                                        <p:tav tm="100000">
                                          <p:val>
                                            <p:strVal val="#ppt_x"/>
                                          </p:val>
                                        </p:tav>
                                      </p:tavLst>
                                    </p:anim>
                                    <p:anim calcmode="lin" valueType="num">
                                      <p:cBhvr additive="base">
                                        <p:cTn id="31" dur="1000" fill="hold"/>
                                        <p:tgtEl>
                                          <p:spTgt spid="29"/>
                                        </p:tgtEl>
                                        <p:attrNameLst>
                                          <p:attrName>ppt_y</p:attrName>
                                        </p:attrNameLst>
                                      </p:cBhvr>
                                      <p:tavLst>
                                        <p:tav tm="0">
                                          <p:val>
                                            <p:strVal val="#ppt_y"/>
                                          </p:val>
                                        </p:tav>
                                        <p:tav tm="100000">
                                          <p:val>
                                            <p:strVal val="#ppt_y"/>
                                          </p:val>
                                        </p:tav>
                                      </p:tavLst>
                                    </p:anim>
                                  </p:childTnLst>
                                </p:cTn>
                              </p:par>
                              <p:par>
                                <p:cTn id="32" presetID="42" presetClass="entr" presetSubtype="0" fill="hold" nodeType="withEffect">
                                  <p:stCondLst>
                                    <p:cond delay="130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1000"/>
                                        <p:tgtEl>
                                          <p:spTgt spid="55"/>
                                        </p:tgtEl>
                                      </p:cBhvr>
                                    </p:animEffect>
                                    <p:anim calcmode="lin" valueType="num">
                                      <p:cBhvr>
                                        <p:cTn id="35" dur="1000" fill="hold"/>
                                        <p:tgtEl>
                                          <p:spTgt spid="55"/>
                                        </p:tgtEl>
                                        <p:attrNameLst>
                                          <p:attrName>ppt_x</p:attrName>
                                        </p:attrNameLst>
                                      </p:cBhvr>
                                      <p:tavLst>
                                        <p:tav tm="0">
                                          <p:val>
                                            <p:strVal val="#ppt_x"/>
                                          </p:val>
                                        </p:tav>
                                        <p:tav tm="100000">
                                          <p:val>
                                            <p:strVal val="#ppt_x"/>
                                          </p:val>
                                        </p:tav>
                                      </p:tavLst>
                                    </p:anim>
                                    <p:anim calcmode="lin" valueType="num">
                                      <p:cBhvr>
                                        <p:cTn id="36" dur="1000" fill="hold"/>
                                        <p:tgtEl>
                                          <p:spTgt spid="55"/>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150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1000"/>
                                        <p:tgtEl>
                                          <p:spTgt spid="50"/>
                                        </p:tgtEl>
                                      </p:cBhvr>
                                    </p:animEffect>
                                    <p:anim calcmode="lin" valueType="num">
                                      <p:cBhvr>
                                        <p:cTn id="40" dur="1000" fill="hold"/>
                                        <p:tgtEl>
                                          <p:spTgt spid="50"/>
                                        </p:tgtEl>
                                        <p:attrNameLst>
                                          <p:attrName>ppt_x</p:attrName>
                                        </p:attrNameLst>
                                      </p:cBhvr>
                                      <p:tavLst>
                                        <p:tav tm="0">
                                          <p:val>
                                            <p:strVal val="#ppt_x"/>
                                          </p:val>
                                        </p:tav>
                                        <p:tav tm="100000">
                                          <p:val>
                                            <p:strVal val="#ppt_x"/>
                                          </p:val>
                                        </p:tav>
                                      </p:tavLst>
                                    </p:anim>
                                    <p:anim calcmode="lin" valueType="num">
                                      <p:cBhvr>
                                        <p:cTn id="41" dur="1000" fill="hold"/>
                                        <p:tgtEl>
                                          <p:spTgt spid="50"/>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200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1000"/>
                                        <p:tgtEl>
                                          <p:spTgt spid="45"/>
                                        </p:tgtEl>
                                      </p:cBhvr>
                                    </p:animEffect>
                                    <p:anim calcmode="lin" valueType="num">
                                      <p:cBhvr>
                                        <p:cTn id="45" dur="1000" fill="hold"/>
                                        <p:tgtEl>
                                          <p:spTgt spid="45"/>
                                        </p:tgtEl>
                                        <p:attrNameLst>
                                          <p:attrName>ppt_x</p:attrName>
                                        </p:attrNameLst>
                                      </p:cBhvr>
                                      <p:tavLst>
                                        <p:tav tm="0">
                                          <p:val>
                                            <p:strVal val="#ppt_x"/>
                                          </p:val>
                                        </p:tav>
                                        <p:tav tm="100000">
                                          <p:val>
                                            <p:strVal val="#ppt_x"/>
                                          </p:val>
                                        </p:tav>
                                      </p:tavLst>
                                    </p:anim>
                                    <p:anim calcmode="lin" valueType="num">
                                      <p:cBhvr>
                                        <p:cTn id="46" dur="1000" fill="hold"/>
                                        <p:tgtEl>
                                          <p:spTgt spid="4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240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000"/>
                                        <p:tgtEl>
                                          <p:spTgt spid="2"/>
                                        </p:tgtEl>
                                      </p:cBhvr>
                                    </p:animEffect>
                                    <p:anim calcmode="lin" valueType="num">
                                      <p:cBhvr>
                                        <p:cTn id="50" dur="1000" fill="hold"/>
                                        <p:tgtEl>
                                          <p:spTgt spid="2"/>
                                        </p:tgtEl>
                                        <p:attrNameLst>
                                          <p:attrName>ppt_x</p:attrName>
                                        </p:attrNameLst>
                                      </p:cBhvr>
                                      <p:tavLst>
                                        <p:tav tm="0">
                                          <p:val>
                                            <p:strVal val="#ppt_x"/>
                                          </p:val>
                                        </p:tav>
                                        <p:tav tm="100000">
                                          <p:val>
                                            <p:strVal val="#ppt_x"/>
                                          </p:val>
                                        </p:tav>
                                      </p:tavLst>
                                    </p:anim>
                                    <p:anim calcmode="lin" valueType="num">
                                      <p:cBhvr>
                                        <p:cTn id="51" dur="1000" fill="hold"/>
                                        <p:tgtEl>
                                          <p:spTgt spid="2"/>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270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1000"/>
                                        <p:tgtEl>
                                          <p:spTgt spid="35"/>
                                        </p:tgtEl>
                                      </p:cBhvr>
                                    </p:animEffect>
                                    <p:anim calcmode="lin" valueType="num">
                                      <p:cBhvr>
                                        <p:cTn id="55" dur="1000" fill="hold"/>
                                        <p:tgtEl>
                                          <p:spTgt spid="35"/>
                                        </p:tgtEl>
                                        <p:attrNameLst>
                                          <p:attrName>ppt_x</p:attrName>
                                        </p:attrNameLst>
                                      </p:cBhvr>
                                      <p:tavLst>
                                        <p:tav tm="0">
                                          <p:val>
                                            <p:strVal val="#ppt_x"/>
                                          </p:val>
                                        </p:tav>
                                        <p:tav tm="100000">
                                          <p:val>
                                            <p:strVal val="#ppt_x"/>
                                          </p:val>
                                        </p:tav>
                                      </p:tavLst>
                                    </p:anim>
                                    <p:anim calcmode="lin" valueType="num">
                                      <p:cBhvr>
                                        <p:cTn id="56" dur="1000" fill="hold"/>
                                        <p:tgtEl>
                                          <p:spTgt spid="35"/>
                                        </p:tgtEl>
                                        <p:attrNameLst>
                                          <p:attrName>ppt_y</p:attrName>
                                        </p:attrNameLst>
                                      </p:cBhvr>
                                      <p:tavLst>
                                        <p:tav tm="0">
                                          <p:val>
                                            <p:strVal val="#ppt_y+.1"/>
                                          </p:val>
                                        </p:tav>
                                        <p:tav tm="100000">
                                          <p:val>
                                            <p:strVal val="#ppt_y"/>
                                          </p:val>
                                        </p:tav>
                                      </p:tavLst>
                                    </p:anim>
                                  </p:childTnLst>
                                </p:cTn>
                              </p:par>
                            </p:childTnLst>
                          </p:cTn>
                        </p:par>
                        <p:par>
                          <p:cTn id="57" fill="hold">
                            <p:stCondLst>
                              <p:cond delay="1000"/>
                            </p:stCondLst>
                            <p:childTnLst>
                              <p:par>
                                <p:cTn id="58" presetID="22" presetClass="entr" presetSubtype="1" fill="hold" nodeType="afterEffect">
                                  <p:stCondLst>
                                    <p:cond delay="0"/>
                                  </p:stCondLst>
                                  <p:childTnLst>
                                    <p:set>
                                      <p:cBhvr>
                                        <p:cTn id="59" dur="1" fill="hold">
                                          <p:stCondLst>
                                            <p:cond delay="0"/>
                                          </p:stCondLst>
                                        </p:cTn>
                                        <p:tgtEl>
                                          <p:spTgt spid="62"/>
                                        </p:tgtEl>
                                        <p:attrNameLst>
                                          <p:attrName>style.visibility</p:attrName>
                                        </p:attrNameLst>
                                      </p:cBhvr>
                                      <p:to>
                                        <p:strVal val="visible"/>
                                      </p:to>
                                    </p:set>
                                    <p:animEffect transition="in" filter="wipe(up)">
                                      <p:cBhvr>
                                        <p:cTn id="6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1D72F1"/>
            </a:gs>
            <a:gs pos="69000">
              <a:srgbClr val="00092A"/>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0" name="Shape 1545"/>
          <p:cNvSpPr/>
          <p:nvPr/>
        </p:nvSpPr>
        <p:spPr>
          <a:xfrm>
            <a:off x="1873510" y="170524"/>
            <a:ext cx="5397725" cy="368935"/>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400" b="1" kern="0" dirty="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rPr>
              <a:t>2017年度工作概述</a:t>
            </a:r>
          </a:p>
        </p:txBody>
      </p:sp>
      <p:sp>
        <p:nvSpPr>
          <p:cNvPr id="41" name="Shape 1546"/>
          <p:cNvSpPr/>
          <p:nvPr/>
        </p:nvSpPr>
        <p:spPr>
          <a:xfrm>
            <a:off x="2653703" y="525757"/>
            <a:ext cx="3837339" cy="168910"/>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100" kern="0" dirty="0">
                <a:solidFill>
                  <a:srgbClr val="15F2FA"/>
                </a:solidFill>
                <a:latin typeface="微软雅黑" panose="020B0503020204020204" charset="-122"/>
                <a:ea typeface="微软雅黑" panose="020B0503020204020204" charset="-122"/>
              </a:rPr>
              <a:t>Put your Amazing Sub Title Here</a:t>
            </a:r>
          </a:p>
        </p:txBody>
      </p:sp>
      <p:sp>
        <p:nvSpPr>
          <p:cNvPr id="96" name="AutoShape 1"/>
          <p:cNvSpPr/>
          <p:nvPr/>
        </p:nvSpPr>
        <p:spPr bwMode="auto">
          <a:xfrm>
            <a:off x="842963" y="1323661"/>
            <a:ext cx="7467600" cy="6040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just" defTabSz="323215">
              <a:lnSpc>
                <a:spcPct val="120000"/>
              </a:lnSpc>
              <a:spcBef>
                <a:spcPts val="850"/>
              </a:spcBef>
              <a:defRPr/>
            </a:pPr>
            <a:r>
              <a:rPr lang="zh-CN" altLang="en-US" sz="910" kern="0" dirty="0">
                <a:solidFill>
                  <a:srgbClr val="15F2FA"/>
                </a:solidFill>
                <a:latin typeface="微软雅黑" panose="020B0503020204020204" charset="-122"/>
                <a:ea typeface="微软雅黑" panose="020B0503020204020204" charset="-122"/>
                <a:cs typeface="Lato" charset="0"/>
                <a:sym typeface="Lato" charset="0"/>
              </a:rPr>
              <a:t>输入您的内容输入您的内容输入您的输入您的内容输入您的内容输入您的内容输入您的内容内容输入您的内容</a:t>
            </a:r>
            <a:r>
              <a:rPr lang="en-US" altLang="zh-CN" sz="910" kern="0" dirty="0">
                <a:solidFill>
                  <a:srgbClr val="15F2FA"/>
                </a:solidFill>
                <a:latin typeface="微软雅黑" panose="020B0503020204020204" charset="-122"/>
                <a:ea typeface="微软雅黑" panose="020B0503020204020204" charset="-122"/>
                <a:cs typeface="Lato" charset="0"/>
                <a:sym typeface="Lato" charset="0"/>
              </a:rPr>
              <a:t>.</a:t>
            </a:r>
            <a:r>
              <a:rPr lang="zh-CN" altLang="en-US" sz="910" kern="0" dirty="0">
                <a:solidFill>
                  <a:srgbClr val="15F2FA"/>
                </a:solidFill>
                <a:latin typeface="微软雅黑" panose="020B0503020204020204" charset="-122"/>
                <a:ea typeface="微软雅黑" panose="020B0503020204020204" charset="-122"/>
                <a:cs typeface="Lato" charset="0"/>
                <a:sym typeface="Lato" charset="0"/>
              </a:rPr>
              <a:t>输入您的内容输入您的内容输入您的输入您的内容输入您的内容输入您的内容输入您的内容内容输入您的内容 入您的内容输入您的内容输入您的内容内容输入您的内容</a:t>
            </a:r>
            <a:r>
              <a:rPr lang="en-US" altLang="zh-CN" sz="910" kern="0" dirty="0">
                <a:solidFill>
                  <a:srgbClr val="15F2FA"/>
                </a:solidFill>
                <a:latin typeface="微软雅黑" panose="020B0503020204020204" charset="-122"/>
                <a:ea typeface="微软雅黑" panose="020B0503020204020204" charset="-122"/>
                <a:cs typeface="Lato" charset="0"/>
                <a:sym typeface="Lato" charset="0"/>
              </a:rPr>
              <a:t>.</a:t>
            </a:r>
            <a:r>
              <a:rPr lang="zh-CN" altLang="en-US" sz="910" kern="0" dirty="0">
                <a:solidFill>
                  <a:srgbClr val="15F2FA"/>
                </a:solidFill>
                <a:latin typeface="微软雅黑" panose="020B0503020204020204" charset="-122"/>
                <a:ea typeface="微软雅黑" panose="020B0503020204020204" charset="-122"/>
                <a:cs typeface="Lato" charset="0"/>
                <a:sym typeface="Lato" charset="0"/>
              </a:rPr>
              <a:t>输入您</a:t>
            </a:r>
          </a:p>
        </p:txBody>
      </p:sp>
      <p:grpSp>
        <p:nvGrpSpPr>
          <p:cNvPr id="97" name="Group 4"/>
          <p:cNvGrpSpPr/>
          <p:nvPr/>
        </p:nvGrpSpPr>
        <p:grpSpPr bwMode="auto">
          <a:xfrm>
            <a:off x="2597230" y="1804266"/>
            <a:ext cx="4011335" cy="3344513"/>
            <a:chOff x="-49619" y="-20367"/>
            <a:chExt cx="10696248" cy="8939379"/>
          </a:xfrm>
        </p:grpSpPr>
        <p:sp>
          <p:nvSpPr>
            <p:cNvPr id="98" name="AutoShape 5"/>
            <p:cNvSpPr/>
            <p:nvPr/>
          </p:nvSpPr>
          <p:spPr bwMode="auto">
            <a:xfrm>
              <a:off x="7096875" y="4380265"/>
              <a:ext cx="3501814" cy="1312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551" y="0"/>
                  </a:moveTo>
                  <a:cubicBezTo>
                    <a:pt x="15720" y="0"/>
                    <a:pt x="14174" y="3248"/>
                    <a:pt x="13674" y="7700"/>
                  </a:cubicBezTo>
                  <a:lnTo>
                    <a:pt x="0" y="6335"/>
                  </a:lnTo>
                  <a:lnTo>
                    <a:pt x="13525" y="11887"/>
                  </a:lnTo>
                  <a:cubicBezTo>
                    <a:pt x="13729" y="17342"/>
                    <a:pt x="15453" y="21599"/>
                    <a:pt x="17551" y="21599"/>
                  </a:cubicBezTo>
                  <a:cubicBezTo>
                    <a:pt x="19787" y="21599"/>
                    <a:pt x="21599" y="16761"/>
                    <a:pt x="21599" y="10796"/>
                  </a:cubicBezTo>
                  <a:cubicBezTo>
                    <a:pt x="21599" y="4832"/>
                    <a:pt x="19787" y="0"/>
                    <a:pt x="17551" y="0"/>
                  </a:cubicBezTo>
                  <a:close/>
                </a:path>
              </a:pathLst>
            </a:custGeom>
            <a:solidFill>
              <a:srgbClr val="15F2FA">
                <a:alpha val="30000"/>
              </a:srgbClr>
            </a:solidFill>
            <a:ln w="25400" cap="flat" cmpd="sng">
              <a:solidFill>
                <a:srgbClr val="000000">
                  <a:alpha val="0"/>
                </a:srgbClr>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s-ES" sz="2090" b="0" i="0" u="none" strike="noStrike" kern="0" cap="none" spc="0" normalizeH="0" baseline="0" noProof="0">
                <a:ln>
                  <a:noFill/>
                </a:ln>
                <a:solidFill>
                  <a:srgbClr val="15F2FA"/>
                </a:solidFill>
                <a:effectLst>
                  <a:outerShdw blurRad="38100" dist="38100" dir="2700000" algn="tl">
                    <a:srgbClr val="000000"/>
                  </a:outerShdw>
                </a:effectLst>
                <a:uLnTx/>
                <a:uFillTx/>
                <a:latin typeface="微软雅黑" panose="020B0503020204020204" charset="-122"/>
                <a:ea typeface="微软雅黑" panose="020B0503020204020204" charset="-122"/>
                <a:cs typeface="Gill Sans" charset="0"/>
                <a:sym typeface="Helvetica Light"/>
              </a:endParaRPr>
            </a:p>
          </p:txBody>
        </p:sp>
        <p:sp>
          <p:nvSpPr>
            <p:cNvPr id="99" name="AutoShape 6"/>
            <p:cNvSpPr/>
            <p:nvPr/>
          </p:nvSpPr>
          <p:spPr bwMode="auto">
            <a:xfrm>
              <a:off x="6755584" y="5794754"/>
              <a:ext cx="2271575" cy="15954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9448" y="9841"/>
                  </a:lnTo>
                  <a:cubicBezTo>
                    <a:pt x="9230" y="10744"/>
                    <a:pt x="9108" y="11706"/>
                    <a:pt x="9108" y="12715"/>
                  </a:cubicBezTo>
                  <a:cubicBezTo>
                    <a:pt x="9108" y="17620"/>
                    <a:pt x="11904" y="21599"/>
                    <a:pt x="15354" y="21599"/>
                  </a:cubicBezTo>
                  <a:cubicBezTo>
                    <a:pt x="18803" y="21600"/>
                    <a:pt x="21599" y="17620"/>
                    <a:pt x="21599" y="12715"/>
                  </a:cubicBezTo>
                  <a:cubicBezTo>
                    <a:pt x="21599" y="7809"/>
                    <a:pt x="18803" y="3835"/>
                    <a:pt x="15354" y="3835"/>
                  </a:cubicBezTo>
                  <a:cubicBezTo>
                    <a:pt x="13494" y="3835"/>
                    <a:pt x="11842" y="5014"/>
                    <a:pt x="10698" y="6849"/>
                  </a:cubicBezTo>
                  <a:lnTo>
                    <a:pt x="0" y="0"/>
                  </a:lnTo>
                  <a:close/>
                </a:path>
              </a:pathLst>
            </a:custGeom>
            <a:solidFill>
              <a:srgbClr val="15F2FA">
                <a:alpha val="30000"/>
              </a:srgbClr>
            </a:solidFill>
            <a:ln w="25400" cap="flat" cmpd="sng">
              <a:solidFill>
                <a:srgbClr val="000000">
                  <a:alpha val="0"/>
                </a:srgbClr>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s-ES" sz="2090" b="0" i="0" u="none" strike="noStrike" kern="0" cap="none" spc="0" normalizeH="0" baseline="0" noProof="0">
                <a:ln>
                  <a:noFill/>
                </a:ln>
                <a:solidFill>
                  <a:srgbClr val="15F2FA"/>
                </a:solidFill>
                <a:effectLst>
                  <a:outerShdw blurRad="38100" dist="38100" dir="2700000" algn="tl">
                    <a:srgbClr val="000000"/>
                  </a:outerShdw>
                </a:effectLst>
                <a:uLnTx/>
                <a:uFillTx/>
                <a:latin typeface="微软雅黑" panose="020B0503020204020204" charset="-122"/>
                <a:ea typeface="微软雅黑" panose="020B0503020204020204" charset="-122"/>
                <a:cs typeface="Gill Sans" charset="0"/>
                <a:sym typeface="Helvetica Light"/>
              </a:endParaRPr>
            </a:p>
          </p:txBody>
        </p:sp>
        <p:sp>
          <p:nvSpPr>
            <p:cNvPr id="100" name="AutoShape 7"/>
            <p:cNvSpPr/>
            <p:nvPr/>
          </p:nvSpPr>
          <p:spPr bwMode="auto">
            <a:xfrm>
              <a:off x="6732090" y="755664"/>
              <a:ext cx="2381106" cy="20876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46" y="0"/>
                  </a:moveTo>
                  <a:cubicBezTo>
                    <a:pt x="12358" y="0"/>
                    <a:pt x="9693" y="3039"/>
                    <a:pt x="9693" y="6790"/>
                  </a:cubicBezTo>
                  <a:cubicBezTo>
                    <a:pt x="9693" y="7958"/>
                    <a:pt x="9975" y="9042"/>
                    <a:pt x="10431" y="10003"/>
                  </a:cubicBezTo>
                  <a:lnTo>
                    <a:pt x="0" y="21600"/>
                  </a:lnTo>
                  <a:lnTo>
                    <a:pt x="11914" y="12044"/>
                  </a:lnTo>
                  <a:cubicBezTo>
                    <a:pt x="12937" y="12993"/>
                    <a:pt x="14225" y="13585"/>
                    <a:pt x="15646" y="13585"/>
                  </a:cubicBezTo>
                  <a:cubicBezTo>
                    <a:pt x="18934" y="13585"/>
                    <a:pt x="21599" y="10541"/>
                    <a:pt x="21599" y="6790"/>
                  </a:cubicBezTo>
                  <a:cubicBezTo>
                    <a:pt x="21599" y="3039"/>
                    <a:pt x="18934" y="0"/>
                    <a:pt x="15646" y="0"/>
                  </a:cubicBezTo>
                  <a:close/>
                </a:path>
              </a:pathLst>
            </a:custGeom>
            <a:solidFill>
              <a:srgbClr val="15F2FA">
                <a:alpha val="30000"/>
              </a:srgbClr>
            </a:solidFill>
            <a:ln w="25400" cap="flat" cmpd="sng">
              <a:solidFill>
                <a:srgbClr val="000000">
                  <a:alpha val="0"/>
                </a:srgbClr>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s-ES" sz="2090" b="0" i="0" u="none" strike="noStrike" kern="0" cap="none" spc="0" normalizeH="0" baseline="0" noProof="0">
                <a:ln>
                  <a:noFill/>
                </a:ln>
                <a:solidFill>
                  <a:srgbClr val="15F2FA"/>
                </a:solidFill>
                <a:effectLst>
                  <a:outerShdw blurRad="38100" dist="38100" dir="2700000" algn="tl">
                    <a:srgbClr val="000000"/>
                  </a:outerShdw>
                </a:effectLst>
                <a:uLnTx/>
                <a:uFillTx/>
                <a:latin typeface="微软雅黑" panose="020B0503020204020204" charset="-122"/>
                <a:ea typeface="微软雅黑" panose="020B0503020204020204" charset="-122"/>
                <a:cs typeface="Gill Sans" charset="0"/>
                <a:sym typeface="Helvetica Light"/>
              </a:endParaRPr>
            </a:p>
          </p:txBody>
        </p:sp>
        <p:sp>
          <p:nvSpPr>
            <p:cNvPr id="101" name="AutoShape 8"/>
            <p:cNvSpPr/>
            <p:nvPr/>
          </p:nvSpPr>
          <p:spPr bwMode="auto">
            <a:xfrm>
              <a:off x="7167039" y="2476546"/>
              <a:ext cx="3479590" cy="1363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525" y="0"/>
                  </a:moveTo>
                  <a:cubicBezTo>
                    <a:pt x="15275" y="0"/>
                    <a:pt x="13450" y="4649"/>
                    <a:pt x="13450" y="10388"/>
                  </a:cubicBezTo>
                  <a:cubicBezTo>
                    <a:pt x="13450" y="10561"/>
                    <a:pt x="13457" y="10732"/>
                    <a:pt x="13460" y="10903"/>
                  </a:cubicBezTo>
                  <a:lnTo>
                    <a:pt x="0" y="21600"/>
                  </a:lnTo>
                  <a:lnTo>
                    <a:pt x="13854" y="14825"/>
                  </a:lnTo>
                  <a:cubicBezTo>
                    <a:pt x="14508" y="18336"/>
                    <a:pt x="15899" y="20783"/>
                    <a:pt x="17525" y="20783"/>
                  </a:cubicBezTo>
                  <a:cubicBezTo>
                    <a:pt x="19775" y="20783"/>
                    <a:pt x="21599" y="16127"/>
                    <a:pt x="21599" y="10388"/>
                  </a:cubicBezTo>
                  <a:cubicBezTo>
                    <a:pt x="21599" y="4649"/>
                    <a:pt x="19775" y="0"/>
                    <a:pt x="17525" y="0"/>
                  </a:cubicBezTo>
                  <a:close/>
                </a:path>
              </a:pathLst>
            </a:custGeom>
            <a:solidFill>
              <a:srgbClr val="15F2FA">
                <a:alpha val="30000"/>
              </a:srgbClr>
            </a:solidFill>
            <a:ln w="25400" cap="flat" cmpd="sng">
              <a:solidFill>
                <a:srgbClr val="000000">
                  <a:alpha val="0"/>
                </a:srgbClr>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s-ES" sz="2090" b="0" i="0" u="none" strike="noStrike" kern="0" cap="none" spc="0" normalizeH="0" baseline="0" noProof="0">
                <a:ln>
                  <a:noFill/>
                </a:ln>
                <a:solidFill>
                  <a:srgbClr val="15F2FA"/>
                </a:solidFill>
                <a:effectLst>
                  <a:outerShdw blurRad="38100" dist="38100" dir="2700000" algn="tl">
                    <a:srgbClr val="000000"/>
                  </a:outerShdw>
                </a:effectLst>
                <a:uLnTx/>
                <a:uFillTx/>
                <a:latin typeface="微软雅黑" panose="020B0503020204020204" charset="-122"/>
                <a:ea typeface="微软雅黑" panose="020B0503020204020204" charset="-122"/>
                <a:cs typeface="Gill Sans" charset="0"/>
                <a:sym typeface="Helvetica Light"/>
              </a:endParaRPr>
            </a:p>
          </p:txBody>
        </p:sp>
        <p:sp>
          <p:nvSpPr>
            <p:cNvPr id="102" name="AutoShape 9"/>
            <p:cNvSpPr/>
            <p:nvPr/>
          </p:nvSpPr>
          <p:spPr bwMode="auto">
            <a:xfrm>
              <a:off x="8206788" y="1198584"/>
              <a:ext cx="525431" cy="5254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738" y="0"/>
                  </a:moveTo>
                  <a:cubicBezTo>
                    <a:pt x="16640" y="0"/>
                    <a:pt x="17458" y="155"/>
                    <a:pt x="18184" y="471"/>
                  </a:cubicBezTo>
                  <a:cubicBezTo>
                    <a:pt x="18910" y="787"/>
                    <a:pt x="19526" y="1231"/>
                    <a:pt x="20035" y="1804"/>
                  </a:cubicBezTo>
                  <a:cubicBezTo>
                    <a:pt x="20543" y="2377"/>
                    <a:pt x="20928" y="3077"/>
                    <a:pt x="21199" y="3905"/>
                  </a:cubicBezTo>
                  <a:cubicBezTo>
                    <a:pt x="21464" y="4735"/>
                    <a:pt x="21600" y="5659"/>
                    <a:pt x="21600" y="6675"/>
                  </a:cubicBezTo>
                  <a:cubicBezTo>
                    <a:pt x="21600" y="7271"/>
                    <a:pt x="21527" y="7855"/>
                    <a:pt x="21377" y="8432"/>
                  </a:cubicBezTo>
                  <a:cubicBezTo>
                    <a:pt x="21226" y="9010"/>
                    <a:pt x="21026" y="9572"/>
                    <a:pt x="20766" y="10115"/>
                  </a:cubicBezTo>
                  <a:cubicBezTo>
                    <a:pt x="20505" y="10660"/>
                    <a:pt x="20210" y="11179"/>
                    <a:pt x="19872" y="11671"/>
                  </a:cubicBezTo>
                  <a:cubicBezTo>
                    <a:pt x="19539" y="12162"/>
                    <a:pt x="19188" y="12611"/>
                    <a:pt x="18830" y="13015"/>
                  </a:cubicBezTo>
                  <a:lnTo>
                    <a:pt x="11457" y="21289"/>
                  </a:lnTo>
                  <a:cubicBezTo>
                    <a:pt x="11276" y="21495"/>
                    <a:pt x="11056" y="21600"/>
                    <a:pt x="10798" y="21600"/>
                  </a:cubicBezTo>
                  <a:cubicBezTo>
                    <a:pt x="10553" y="21600"/>
                    <a:pt x="10323" y="21495"/>
                    <a:pt x="10117" y="21289"/>
                  </a:cubicBezTo>
                  <a:lnTo>
                    <a:pt x="2746" y="12989"/>
                  </a:lnTo>
                  <a:cubicBezTo>
                    <a:pt x="2386" y="12583"/>
                    <a:pt x="2038" y="12137"/>
                    <a:pt x="1702" y="11642"/>
                  </a:cubicBezTo>
                  <a:cubicBezTo>
                    <a:pt x="1367" y="11151"/>
                    <a:pt x="1074" y="10640"/>
                    <a:pt x="821" y="10103"/>
                  </a:cubicBezTo>
                  <a:cubicBezTo>
                    <a:pt x="568" y="9570"/>
                    <a:pt x="370" y="9005"/>
                    <a:pt x="222" y="8426"/>
                  </a:cubicBezTo>
                  <a:cubicBezTo>
                    <a:pt x="72" y="7844"/>
                    <a:pt x="0" y="7263"/>
                    <a:pt x="0" y="6675"/>
                  </a:cubicBezTo>
                  <a:cubicBezTo>
                    <a:pt x="0" y="5659"/>
                    <a:pt x="137" y="4732"/>
                    <a:pt x="408" y="3905"/>
                  </a:cubicBezTo>
                  <a:cubicBezTo>
                    <a:pt x="678" y="3078"/>
                    <a:pt x="1071" y="2377"/>
                    <a:pt x="1577" y="1804"/>
                  </a:cubicBezTo>
                  <a:cubicBezTo>
                    <a:pt x="2083" y="1231"/>
                    <a:pt x="2699" y="787"/>
                    <a:pt x="3417" y="471"/>
                  </a:cubicBezTo>
                  <a:cubicBezTo>
                    <a:pt x="4136" y="155"/>
                    <a:pt x="4942" y="0"/>
                    <a:pt x="5838" y="0"/>
                  </a:cubicBezTo>
                  <a:cubicBezTo>
                    <a:pt x="6306" y="0"/>
                    <a:pt x="6777" y="81"/>
                    <a:pt x="7238" y="248"/>
                  </a:cubicBezTo>
                  <a:cubicBezTo>
                    <a:pt x="7701" y="412"/>
                    <a:pt x="8142" y="635"/>
                    <a:pt x="8557" y="903"/>
                  </a:cubicBezTo>
                  <a:cubicBezTo>
                    <a:pt x="8973" y="1174"/>
                    <a:pt x="9369" y="1482"/>
                    <a:pt x="9744" y="1830"/>
                  </a:cubicBezTo>
                  <a:cubicBezTo>
                    <a:pt x="10122" y="2177"/>
                    <a:pt x="10470" y="2527"/>
                    <a:pt x="10798" y="2880"/>
                  </a:cubicBezTo>
                  <a:cubicBezTo>
                    <a:pt x="11109" y="2527"/>
                    <a:pt x="11457" y="2177"/>
                    <a:pt x="11842" y="1830"/>
                  </a:cubicBezTo>
                  <a:cubicBezTo>
                    <a:pt x="12225" y="1482"/>
                    <a:pt x="12626" y="1174"/>
                    <a:pt x="13047" y="903"/>
                  </a:cubicBezTo>
                  <a:cubicBezTo>
                    <a:pt x="13467" y="635"/>
                    <a:pt x="13903" y="412"/>
                    <a:pt x="14351" y="248"/>
                  </a:cubicBezTo>
                  <a:cubicBezTo>
                    <a:pt x="14804" y="84"/>
                    <a:pt x="15267" y="0"/>
                    <a:pt x="15738" y="0"/>
                  </a:cubicBezTo>
                </a:path>
              </a:pathLst>
            </a:custGeom>
            <a:solidFill>
              <a:srgbClr val="15F2FA"/>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414" tIns="20414" rIns="20414" bIns="20414" anchor="ctr"/>
            <a:lstStyle/>
            <a:p>
              <a:pPr marL="0" marR="0" lvl="0" indent="0" algn="ctr" defTabSz="227965" eaLnBrk="1" fontAlgn="auto" latinLnBrk="0" hangingPunct="1">
                <a:lnSpc>
                  <a:spcPct val="100000"/>
                </a:lnSpc>
                <a:spcBef>
                  <a:spcPts val="0"/>
                </a:spcBef>
                <a:spcAft>
                  <a:spcPts val="0"/>
                </a:spcAft>
                <a:buClrTx/>
                <a:buSzTx/>
                <a:buFontTx/>
                <a:buNone/>
                <a:defRPr/>
              </a:pPr>
              <a:endParaRPr kumimoji="0" lang="es-ES" sz="1125" b="0" i="0" u="none" strike="noStrike" kern="0" cap="none" spc="0" normalizeH="0" baseline="0" noProof="0">
                <a:ln>
                  <a:noFill/>
                </a:ln>
                <a:solidFill>
                  <a:srgbClr val="15F2FA"/>
                </a:solidFill>
                <a:effectLst>
                  <a:outerShdw blurRad="38100" dist="38100" dir="2700000" algn="tl">
                    <a:srgbClr val="000000"/>
                  </a:outerShdw>
                </a:effectLst>
                <a:uLnTx/>
                <a:uFillTx/>
                <a:latin typeface="微软雅黑" panose="020B0503020204020204" charset="-122"/>
                <a:ea typeface="微软雅黑" panose="020B0503020204020204" charset="-122"/>
                <a:cs typeface="Gill Sans" charset="0"/>
                <a:sym typeface="Helvetica Light"/>
              </a:endParaRPr>
            </a:p>
          </p:txBody>
        </p:sp>
        <p:sp>
          <p:nvSpPr>
            <p:cNvPr id="103" name="AutoShape 10"/>
            <p:cNvSpPr/>
            <p:nvPr/>
          </p:nvSpPr>
          <p:spPr bwMode="auto">
            <a:xfrm>
              <a:off x="8157579" y="6546972"/>
              <a:ext cx="523843" cy="43180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84" y="0"/>
                  </a:moveTo>
                  <a:cubicBezTo>
                    <a:pt x="20941" y="0"/>
                    <a:pt x="21159" y="103"/>
                    <a:pt x="21335" y="310"/>
                  </a:cubicBezTo>
                  <a:cubicBezTo>
                    <a:pt x="21511" y="518"/>
                    <a:pt x="21600" y="760"/>
                    <a:pt x="21600" y="1048"/>
                  </a:cubicBezTo>
                  <a:lnTo>
                    <a:pt x="21600" y="16238"/>
                  </a:lnTo>
                  <a:cubicBezTo>
                    <a:pt x="21600" y="16523"/>
                    <a:pt x="21511" y="16767"/>
                    <a:pt x="21335" y="16969"/>
                  </a:cubicBezTo>
                  <a:cubicBezTo>
                    <a:pt x="21161" y="17173"/>
                    <a:pt x="20943" y="17274"/>
                    <a:pt x="20684" y="17274"/>
                  </a:cubicBezTo>
                  <a:lnTo>
                    <a:pt x="19807" y="17274"/>
                  </a:lnTo>
                  <a:lnTo>
                    <a:pt x="19807" y="17369"/>
                  </a:lnTo>
                  <a:cubicBezTo>
                    <a:pt x="19807" y="17948"/>
                    <a:pt x="19709" y="18498"/>
                    <a:pt x="19513" y="19017"/>
                  </a:cubicBezTo>
                  <a:cubicBezTo>
                    <a:pt x="19317" y="19535"/>
                    <a:pt x="19060" y="19984"/>
                    <a:pt x="18746" y="20361"/>
                  </a:cubicBezTo>
                  <a:cubicBezTo>
                    <a:pt x="18433" y="20738"/>
                    <a:pt x="18051" y="21038"/>
                    <a:pt x="17608" y="21263"/>
                  </a:cubicBezTo>
                  <a:cubicBezTo>
                    <a:pt x="17167" y="21487"/>
                    <a:pt x="16697" y="21600"/>
                    <a:pt x="16197" y="21600"/>
                  </a:cubicBezTo>
                  <a:cubicBezTo>
                    <a:pt x="15705" y="21600"/>
                    <a:pt x="15237" y="21487"/>
                    <a:pt x="14796" y="21263"/>
                  </a:cubicBezTo>
                  <a:cubicBezTo>
                    <a:pt x="14353" y="21038"/>
                    <a:pt x="13973" y="20738"/>
                    <a:pt x="13653" y="20361"/>
                  </a:cubicBezTo>
                  <a:cubicBezTo>
                    <a:pt x="13332" y="19984"/>
                    <a:pt x="13077" y="19535"/>
                    <a:pt x="12886" y="19017"/>
                  </a:cubicBezTo>
                  <a:cubicBezTo>
                    <a:pt x="12695" y="18498"/>
                    <a:pt x="12600" y="17948"/>
                    <a:pt x="12600" y="17369"/>
                  </a:cubicBezTo>
                  <a:lnTo>
                    <a:pt x="12600" y="17274"/>
                  </a:lnTo>
                  <a:lnTo>
                    <a:pt x="8999" y="17274"/>
                  </a:lnTo>
                  <a:lnTo>
                    <a:pt x="8999" y="17369"/>
                  </a:lnTo>
                  <a:cubicBezTo>
                    <a:pt x="8999" y="17948"/>
                    <a:pt x="8904" y="18498"/>
                    <a:pt x="8713" y="19017"/>
                  </a:cubicBezTo>
                  <a:cubicBezTo>
                    <a:pt x="8522" y="19535"/>
                    <a:pt x="8265" y="19984"/>
                    <a:pt x="7946" y="20361"/>
                  </a:cubicBezTo>
                  <a:cubicBezTo>
                    <a:pt x="7628" y="20738"/>
                    <a:pt x="7244" y="21038"/>
                    <a:pt x="6803" y="21263"/>
                  </a:cubicBezTo>
                  <a:cubicBezTo>
                    <a:pt x="6360" y="21487"/>
                    <a:pt x="5894" y="21600"/>
                    <a:pt x="5402" y="21600"/>
                  </a:cubicBezTo>
                  <a:cubicBezTo>
                    <a:pt x="4910" y="21600"/>
                    <a:pt x="4442" y="21487"/>
                    <a:pt x="4004" y="21263"/>
                  </a:cubicBezTo>
                  <a:cubicBezTo>
                    <a:pt x="3558" y="21038"/>
                    <a:pt x="3178" y="20738"/>
                    <a:pt x="2857" y="20361"/>
                  </a:cubicBezTo>
                  <a:cubicBezTo>
                    <a:pt x="2537" y="19984"/>
                    <a:pt x="2282" y="19535"/>
                    <a:pt x="2091" y="19017"/>
                  </a:cubicBezTo>
                  <a:cubicBezTo>
                    <a:pt x="1900" y="18498"/>
                    <a:pt x="1804" y="17948"/>
                    <a:pt x="1804" y="17369"/>
                  </a:cubicBezTo>
                  <a:lnTo>
                    <a:pt x="1804" y="17274"/>
                  </a:lnTo>
                  <a:lnTo>
                    <a:pt x="891" y="17274"/>
                  </a:lnTo>
                  <a:cubicBezTo>
                    <a:pt x="646" y="17274"/>
                    <a:pt x="438" y="17168"/>
                    <a:pt x="262" y="16960"/>
                  </a:cubicBezTo>
                  <a:cubicBezTo>
                    <a:pt x="88" y="16756"/>
                    <a:pt x="0" y="16514"/>
                    <a:pt x="0" y="16238"/>
                  </a:cubicBezTo>
                  <a:lnTo>
                    <a:pt x="0" y="10668"/>
                  </a:lnTo>
                  <a:cubicBezTo>
                    <a:pt x="0" y="10441"/>
                    <a:pt x="26" y="10205"/>
                    <a:pt x="68" y="9960"/>
                  </a:cubicBezTo>
                  <a:cubicBezTo>
                    <a:pt x="117" y="9715"/>
                    <a:pt x="186" y="9474"/>
                    <a:pt x="274" y="9229"/>
                  </a:cubicBezTo>
                  <a:cubicBezTo>
                    <a:pt x="364" y="8984"/>
                    <a:pt x="470" y="8751"/>
                    <a:pt x="592" y="8526"/>
                  </a:cubicBezTo>
                  <a:cubicBezTo>
                    <a:pt x="712" y="8301"/>
                    <a:pt x="837" y="8114"/>
                    <a:pt x="959" y="7964"/>
                  </a:cubicBezTo>
                  <a:lnTo>
                    <a:pt x="3573" y="4906"/>
                  </a:lnTo>
                  <a:cubicBezTo>
                    <a:pt x="3697" y="4759"/>
                    <a:pt x="3857" y="4613"/>
                    <a:pt x="4053" y="4474"/>
                  </a:cubicBezTo>
                  <a:cubicBezTo>
                    <a:pt x="4248" y="4330"/>
                    <a:pt x="4449" y="4209"/>
                    <a:pt x="4657" y="4109"/>
                  </a:cubicBezTo>
                  <a:cubicBezTo>
                    <a:pt x="4863" y="4005"/>
                    <a:pt x="5071" y="3927"/>
                    <a:pt x="5277" y="3867"/>
                  </a:cubicBezTo>
                  <a:cubicBezTo>
                    <a:pt x="5485" y="3806"/>
                    <a:pt x="5686" y="3775"/>
                    <a:pt x="5882" y="3775"/>
                  </a:cubicBezTo>
                  <a:lnTo>
                    <a:pt x="6820" y="3775"/>
                  </a:lnTo>
                  <a:lnTo>
                    <a:pt x="6820" y="1048"/>
                  </a:lnTo>
                  <a:cubicBezTo>
                    <a:pt x="6820" y="760"/>
                    <a:pt x="6908" y="518"/>
                    <a:pt x="7082" y="310"/>
                  </a:cubicBezTo>
                  <a:cubicBezTo>
                    <a:pt x="7258" y="103"/>
                    <a:pt x="7464" y="0"/>
                    <a:pt x="7699" y="0"/>
                  </a:cubicBezTo>
                  <a:lnTo>
                    <a:pt x="20684" y="0"/>
                  </a:lnTo>
                  <a:close/>
                  <a:moveTo>
                    <a:pt x="6791" y="6438"/>
                  </a:moveTo>
                  <a:lnTo>
                    <a:pt x="5877" y="6438"/>
                  </a:lnTo>
                  <a:cubicBezTo>
                    <a:pt x="5799" y="6438"/>
                    <a:pt x="5676" y="6478"/>
                    <a:pt x="5510" y="6550"/>
                  </a:cubicBezTo>
                  <a:cubicBezTo>
                    <a:pt x="5341" y="6625"/>
                    <a:pt x="5223" y="6703"/>
                    <a:pt x="5152" y="6784"/>
                  </a:cubicBezTo>
                  <a:lnTo>
                    <a:pt x="2539" y="9830"/>
                  </a:lnTo>
                  <a:cubicBezTo>
                    <a:pt x="2478" y="9902"/>
                    <a:pt x="2412" y="10041"/>
                    <a:pt x="2351" y="10239"/>
                  </a:cubicBezTo>
                  <a:cubicBezTo>
                    <a:pt x="2289" y="10435"/>
                    <a:pt x="2257" y="10579"/>
                    <a:pt x="2257" y="10671"/>
                  </a:cubicBezTo>
                  <a:lnTo>
                    <a:pt x="2257" y="11527"/>
                  </a:lnTo>
                  <a:lnTo>
                    <a:pt x="6795" y="11527"/>
                  </a:lnTo>
                  <a:lnTo>
                    <a:pt x="6795" y="6438"/>
                  </a:lnTo>
                  <a:close/>
                  <a:moveTo>
                    <a:pt x="5395" y="18942"/>
                  </a:moveTo>
                  <a:cubicBezTo>
                    <a:pt x="5760" y="18942"/>
                    <a:pt x="6075" y="18789"/>
                    <a:pt x="6340" y="18481"/>
                  </a:cubicBezTo>
                  <a:cubicBezTo>
                    <a:pt x="6600" y="18173"/>
                    <a:pt x="6732" y="17804"/>
                    <a:pt x="6732" y="17372"/>
                  </a:cubicBezTo>
                  <a:cubicBezTo>
                    <a:pt x="6732" y="16940"/>
                    <a:pt x="6600" y="16569"/>
                    <a:pt x="6340" y="16252"/>
                  </a:cubicBezTo>
                  <a:cubicBezTo>
                    <a:pt x="6078" y="15944"/>
                    <a:pt x="5762" y="15786"/>
                    <a:pt x="5395" y="15786"/>
                  </a:cubicBezTo>
                  <a:cubicBezTo>
                    <a:pt x="5027" y="15786"/>
                    <a:pt x="4714" y="15941"/>
                    <a:pt x="4444" y="16246"/>
                  </a:cubicBezTo>
                  <a:cubicBezTo>
                    <a:pt x="4180" y="16557"/>
                    <a:pt x="4045" y="16932"/>
                    <a:pt x="4045" y="17372"/>
                  </a:cubicBezTo>
                  <a:cubicBezTo>
                    <a:pt x="4045" y="17804"/>
                    <a:pt x="4180" y="18173"/>
                    <a:pt x="4444" y="18481"/>
                  </a:cubicBezTo>
                  <a:cubicBezTo>
                    <a:pt x="4714" y="18789"/>
                    <a:pt x="5027" y="18942"/>
                    <a:pt x="5395" y="18942"/>
                  </a:cubicBezTo>
                  <a:moveTo>
                    <a:pt x="16195" y="18942"/>
                  </a:moveTo>
                  <a:cubicBezTo>
                    <a:pt x="16559" y="18942"/>
                    <a:pt x="16878" y="18789"/>
                    <a:pt x="17145" y="18481"/>
                  </a:cubicBezTo>
                  <a:cubicBezTo>
                    <a:pt x="17409" y="18173"/>
                    <a:pt x="17544" y="17804"/>
                    <a:pt x="17544" y="17372"/>
                  </a:cubicBezTo>
                  <a:cubicBezTo>
                    <a:pt x="17544" y="16940"/>
                    <a:pt x="17412" y="16569"/>
                    <a:pt x="17150" y="16252"/>
                  </a:cubicBezTo>
                  <a:cubicBezTo>
                    <a:pt x="16890" y="15944"/>
                    <a:pt x="16572" y="15786"/>
                    <a:pt x="16195" y="15786"/>
                  </a:cubicBezTo>
                  <a:cubicBezTo>
                    <a:pt x="15827" y="15786"/>
                    <a:pt x="15514" y="15941"/>
                    <a:pt x="15249" y="16246"/>
                  </a:cubicBezTo>
                  <a:cubicBezTo>
                    <a:pt x="14990" y="16557"/>
                    <a:pt x="14857" y="16932"/>
                    <a:pt x="14857" y="17372"/>
                  </a:cubicBezTo>
                  <a:cubicBezTo>
                    <a:pt x="14857" y="17804"/>
                    <a:pt x="14990" y="18173"/>
                    <a:pt x="15249" y="18481"/>
                  </a:cubicBezTo>
                  <a:cubicBezTo>
                    <a:pt x="15511" y="18789"/>
                    <a:pt x="15825" y="18942"/>
                    <a:pt x="16195" y="18942"/>
                  </a:cubicBezTo>
                </a:path>
              </a:pathLst>
            </a:custGeom>
            <a:solidFill>
              <a:srgbClr val="15F2FA"/>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414" tIns="20414" rIns="20414" bIns="20414" anchor="ctr"/>
            <a:lstStyle/>
            <a:p>
              <a:pPr marL="0" marR="0" lvl="0" indent="0" algn="ctr" defTabSz="227965" eaLnBrk="1" fontAlgn="auto" latinLnBrk="0" hangingPunct="1">
                <a:lnSpc>
                  <a:spcPct val="100000"/>
                </a:lnSpc>
                <a:spcBef>
                  <a:spcPts val="0"/>
                </a:spcBef>
                <a:spcAft>
                  <a:spcPts val="0"/>
                </a:spcAft>
                <a:buClrTx/>
                <a:buSzTx/>
                <a:buFontTx/>
                <a:buNone/>
                <a:defRPr/>
              </a:pPr>
              <a:endParaRPr kumimoji="0" lang="es-ES" sz="1125" b="0" i="0" u="none" strike="noStrike" kern="0" cap="none" spc="0" normalizeH="0" baseline="0" noProof="0">
                <a:ln>
                  <a:noFill/>
                </a:ln>
                <a:solidFill>
                  <a:srgbClr val="15F2FA"/>
                </a:solidFill>
                <a:effectLst>
                  <a:outerShdw blurRad="38100" dist="38100" dir="2700000" algn="tl">
                    <a:srgbClr val="000000"/>
                  </a:outerShdw>
                </a:effectLst>
                <a:uLnTx/>
                <a:uFillTx/>
                <a:latin typeface="微软雅黑" panose="020B0503020204020204" charset="-122"/>
                <a:ea typeface="微软雅黑" panose="020B0503020204020204" charset="-122"/>
                <a:cs typeface="Gill Sans" charset="0"/>
                <a:sym typeface="Helvetica Light"/>
              </a:endParaRPr>
            </a:p>
          </p:txBody>
        </p:sp>
        <p:sp>
          <p:nvSpPr>
            <p:cNvPr id="104" name="AutoShape 11"/>
            <p:cNvSpPr/>
            <p:nvPr/>
          </p:nvSpPr>
          <p:spPr bwMode="auto">
            <a:xfrm>
              <a:off x="9735459" y="2849615"/>
              <a:ext cx="525430" cy="525473"/>
            </a:xfrm>
            <a:custGeom>
              <a:avLst/>
              <a:gdLst>
                <a:gd name="T0" fmla="+- 0 10802 114"/>
                <a:gd name="T1" fmla="*/ T0 w 21376"/>
                <a:gd name="T2" fmla="*/ 10800 h 21600"/>
                <a:gd name="T3" fmla="+- 0 10802 114"/>
                <a:gd name="T4" fmla="*/ T3 w 21376"/>
                <a:gd name="T5" fmla="*/ 10800 h 21600"/>
                <a:gd name="T6" fmla="+- 0 10802 114"/>
                <a:gd name="T7" fmla="*/ T6 w 21376"/>
                <a:gd name="T8" fmla="*/ 10800 h 21600"/>
                <a:gd name="T9" fmla="+- 0 10802 114"/>
                <a:gd name="T10" fmla="*/ T9 w 21376"/>
                <a:gd name="T11" fmla="*/ 10800 h 21600"/>
              </a:gdLst>
              <a:ahLst/>
              <a:cxnLst>
                <a:cxn ang="0">
                  <a:pos x="T1" y="T2"/>
                </a:cxn>
                <a:cxn ang="0">
                  <a:pos x="T4" y="T5"/>
                </a:cxn>
                <a:cxn ang="0">
                  <a:pos x="T7" y="T8"/>
                </a:cxn>
                <a:cxn ang="0">
                  <a:pos x="T10" y="T11"/>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600"/>
                    <a:pt x="19455" y="21600"/>
                  </a:cubicBezTo>
                  <a:lnTo>
                    <a:pt x="1928" y="21600"/>
                  </a:lnTo>
                  <a:cubicBezTo>
                    <a:pt x="1585" y="21600"/>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rgbClr val="15F2FA"/>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414" tIns="20414" rIns="20414" bIns="20414" anchor="ctr"/>
            <a:lstStyle/>
            <a:p>
              <a:pPr marL="0" marR="0" lvl="0" indent="0" algn="ctr" defTabSz="227965" eaLnBrk="1" fontAlgn="auto" latinLnBrk="0" hangingPunct="1">
                <a:lnSpc>
                  <a:spcPct val="100000"/>
                </a:lnSpc>
                <a:spcBef>
                  <a:spcPts val="0"/>
                </a:spcBef>
                <a:spcAft>
                  <a:spcPts val="0"/>
                </a:spcAft>
                <a:buClrTx/>
                <a:buSzTx/>
                <a:buFontTx/>
                <a:buNone/>
                <a:defRPr/>
              </a:pPr>
              <a:endParaRPr kumimoji="0" lang="es-ES" sz="1125" b="0" i="0" u="none" strike="noStrike" kern="0" cap="none" spc="0" normalizeH="0" baseline="0" noProof="0">
                <a:ln>
                  <a:noFill/>
                </a:ln>
                <a:solidFill>
                  <a:srgbClr val="15F2FA"/>
                </a:solidFill>
                <a:effectLst>
                  <a:outerShdw blurRad="38100" dist="38100" dir="2700000" algn="tl">
                    <a:srgbClr val="000000"/>
                  </a:outerShdw>
                </a:effectLst>
                <a:uLnTx/>
                <a:uFillTx/>
                <a:latin typeface="微软雅黑" panose="020B0503020204020204" charset="-122"/>
                <a:ea typeface="微软雅黑" panose="020B0503020204020204" charset="-122"/>
                <a:cs typeface="Gill Sans" charset="0"/>
                <a:sym typeface="Helvetica Light"/>
              </a:endParaRPr>
            </a:p>
          </p:txBody>
        </p:sp>
        <p:sp>
          <p:nvSpPr>
            <p:cNvPr id="105" name="AutoShape 12"/>
            <p:cNvSpPr/>
            <p:nvPr/>
          </p:nvSpPr>
          <p:spPr bwMode="auto">
            <a:xfrm>
              <a:off x="9759270" y="4773701"/>
              <a:ext cx="525431" cy="525473"/>
            </a:xfrm>
            <a:custGeom>
              <a:avLst/>
              <a:gdLst>
                <a:gd name="T0" fmla="*/ 10795 w 21591"/>
                <a:gd name="T1" fmla="+- 0 10799 50"/>
                <a:gd name="T2" fmla="*/ 10799 h 21498"/>
                <a:gd name="T3" fmla="*/ 10795 w 21591"/>
                <a:gd name="T4" fmla="+- 0 10799 50"/>
                <a:gd name="T5" fmla="*/ 10799 h 21498"/>
                <a:gd name="T6" fmla="*/ 10795 w 21591"/>
                <a:gd name="T7" fmla="+- 0 10799 50"/>
                <a:gd name="T8" fmla="*/ 10799 h 21498"/>
                <a:gd name="T9" fmla="*/ 10795 w 21591"/>
                <a:gd name="T10" fmla="+- 0 10799 50"/>
                <a:gd name="T11" fmla="*/ 10799 h 21498"/>
              </a:gdLst>
              <a:ahLst/>
              <a:cxnLst>
                <a:cxn ang="0">
                  <a:pos x="T0" y="T2"/>
                </a:cxn>
                <a:cxn ang="0">
                  <a:pos x="T3" y="T5"/>
                </a:cxn>
                <a:cxn ang="0">
                  <a:pos x="T6" y="T8"/>
                </a:cxn>
                <a:cxn ang="0">
                  <a:pos x="T9" y="T11"/>
                </a:cxn>
              </a:cxnLst>
              <a:rect l="0" t="0" r="r" b="b"/>
              <a:pathLst>
                <a:path w="21591" h="21498">
                  <a:moveTo>
                    <a:pt x="14059" y="6524"/>
                  </a:moveTo>
                  <a:cubicBezTo>
                    <a:pt x="13645" y="6524"/>
                    <a:pt x="13256" y="6670"/>
                    <a:pt x="12887" y="6962"/>
                  </a:cubicBezTo>
                  <a:cubicBezTo>
                    <a:pt x="12520" y="7257"/>
                    <a:pt x="12155" y="7651"/>
                    <a:pt x="11798" y="8138"/>
                  </a:cubicBezTo>
                  <a:cubicBezTo>
                    <a:pt x="11441" y="8626"/>
                    <a:pt x="11081" y="9183"/>
                    <a:pt x="10726" y="9814"/>
                  </a:cubicBezTo>
                  <a:cubicBezTo>
                    <a:pt x="10371" y="10444"/>
                    <a:pt x="10017" y="11093"/>
                    <a:pt x="9664" y="11764"/>
                  </a:cubicBezTo>
                  <a:cubicBezTo>
                    <a:pt x="9234" y="12584"/>
                    <a:pt x="8793" y="13393"/>
                    <a:pt x="8336" y="14196"/>
                  </a:cubicBezTo>
                  <a:cubicBezTo>
                    <a:pt x="7876" y="14996"/>
                    <a:pt x="7384" y="15717"/>
                    <a:pt x="6858" y="16356"/>
                  </a:cubicBezTo>
                  <a:cubicBezTo>
                    <a:pt x="6329" y="16995"/>
                    <a:pt x="5752" y="17509"/>
                    <a:pt x="5118" y="17898"/>
                  </a:cubicBezTo>
                  <a:cubicBezTo>
                    <a:pt x="4484" y="18289"/>
                    <a:pt x="3787" y="18487"/>
                    <a:pt x="3021" y="18487"/>
                  </a:cubicBezTo>
                  <a:lnTo>
                    <a:pt x="457" y="18487"/>
                  </a:lnTo>
                  <a:cubicBezTo>
                    <a:pt x="332" y="18487"/>
                    <a:pt x="225" y="18432"/>
                    <a:pt x="134" y="18324"/>
                  </a:cubicBezTo>
                  <a:cubicBezTo>
                    <a:pt x="44" y="18219"/>
                    <a:pt x="0" y="18090"/>
                    <a:pt x="0" y="17941"/>
                  </a:cubicBezTo>
                  <a:lnTo>
                    <a:pt x="0" y="15790"/>
                  </a:lnTo>
                  <a:cubicBezTo>
                    <a:pt x="0" y="15638"/>
                    <a:pt x="44" y="15512"/>
                    <a:pt x="134" y="15410"/>
                  </a:cubicBezTo>
                  <a:cubicBezTo>
                    <a:pt x="225" y="15311"/>
                    <a:pt x="332" y="15255"/>
                    <a:pt x="457" y="15255"/>
                  </a:cubicBezTo>
                  <a:lnTo>
                    <a:pt x="3021" y="15255"/>
                  </a:lnTo>
                  <a:cubicBezTo>
                    <a:pt x="3420" y="15255"/>
                    <a:pt x="3809" y="15112"/>
                    <a:pt x="4188" y="14823"/>
                  </a:cubicBezTo>
                  <a:cubicBezTo>
                    <a:pt x="4568" y="14537"/>
                    <a:pt x="4932" y="14149"/>
                    <a:pt x="5285" y="13664"/>
                  </a:cubicBezTo>
                  <a:cubicBezTo>
                    <a:pt x="5637" y="13180"/>
                    <a:pt x="5984" y="12622"/>
                    <a:pt x="6339" y="11995"/>
                  </a:cubicBezTo>
                  <a:cubicBezTo>
                    <a:pt x="6691" y="11367"/>
                    <a:pt x="7041" y="10716"/>
                    <a:pt x="7394" y="10044"/>
                  </a:cubicBezTo>
                  <a:cubicBezTo>
                    <a:pt x="7822" y="9224"/>
                    <a:pt x="8270" y="8407"/>
                    <a:pt x="8734" y="7598"/>
                  </a:cubicBezTo>
                  <a:cubicBezTo>
                    <a:pt x="9199" y="6789"/>
                    <a:pt x="9696" y="6063"/>
                    <a:pt x="10222" y="5420"/>
                  </a:cubicBezTo>
                  <a:cubicBezTo>
                    <a:pt x="10748" y="4775"/>
                    <a:pt x="11323" y="4261"/>
                    <a:pt x="11949" y="3876"/>
                  </a:cubicBezTo>
                  <a:cubicBezTo>
                    <a:pt x="12573" y="3488"/>
                    <a:pt x="13276" y="3292"/>
                    <a:pt x="14056" y="3292"/>
                  </a:cubicBezTo>
                  <a:lnTo>
                    <a:pt x="16434" y="3292"/>
                  </a:lnTo>
                  <a:lnTo>
                    <a:pt x="16434" y="711"/>
                  </a:lnTo>
                  <a:cubicBezTo>
                    <a:pt x="16434" y="329"/>
                    <a:pt x="16530" y="101"/>
                    <a:pt x="16721" y="22"/>
                  </a:cubicBezTo>
                  <a:cubicBezTo>
                    <a:pt x="16914" y="-50"/>
                    <a:pt x="17146" y="49"/>
                    <a:pt x="17418" y="317"/>
                  </a:cubicBezTo>
                  <a:lnTo>
                    <a:pt x="21330" y="4203"/>
                  </a:lnTo>
                  <a:cubicBezTo>
                    <a:pt x="21511" y="4372"/>
                    <a:pt x="21597" y="4582"/>
                    <a:pt x="21587" y="4834"/>
                  </a:cubicBezTo>
                  <a:cubicBezTo>
                    <a:pt x="21587" y="5102"/>
                    <a:pt x="21502" y="5321"/>
                    <a:pt x="21330" y="5487"/>
                  </a:cubicBezTo>
                  <a:lnTo>
                    <a:pt x="17418" y="9361"/>
                  </a:lnTo>
                  <a:cubicBezTo>
                    <a:pt x="17146" y="9630"/>
                    <a:pt x="16914" y="9726"/>
                    <a:pt x="16721" y="9644"/>
                  </a:cubicBezTo>
                  <a:cubicBezTo>
                    <a:pt x="16530" y="9569"/>
                    <a:pt x="16434" y="9338"/>
                    <a:pt x="16434" y="8956"/>
                  </a:cubicBezTo>
                  <a:lnTo>
                    <a:pt x="16434" y="6524"/>
                  </a:lnTo>
                  <a:lnTo>
                    <a:pt x="14059" y="6524"/>
                  </a:lnTo>
                  <a:close/>
                  <a:moveTo>
                    <a:pt x="462" y="6495"/>
                  </a:moveTo>
                  <a:cubicBezTo>
                    <a:pt x="337" y="6495"/>
                    <a:pt x="229" y="6448"/>
                    <a:pt x="139" y="6349"/>
                  </a:cubicBezTo>
                  <a:cubicBezTo>
                    <a:pt x="48" y="6250"/>
                    <a:pt x="4" y="6127"/>
                    <a:pt x="4" y="5978"/>
                  </a:cubicBezTo>
                  <a:lnTo>
                    <a:pt x="4" y="3823"/>
                  </a:lnTo>
                  <a:cubicBezTo>
                    <a:pt x="4" y="3462"/>
                    <a:pt x="156" y="3286"/>
                    <a:pt x="462" y="3292"/>
                  </a:cubicBezTo>
                  <a:lnTo>
                    <a:pt x="3026" y="3292"/>
                  </a:lnTo>
                  <a:cubicBezTo>
                    <a:pt x="3560" y="3292"/>
                    <a:pt x="4054" y="3388"/>
                    <a:pt x="4514" y="3572"/>
                  </a:cubicBezTo>
                  <a:cubicBezTo>
                    <a:pt x="4974" y="3762"/>
                    <a:pt x="5409" y="4022"/>
                    <a:pt x="5820" y="4358"/>
                  </a:cubicBezTo>
                  <a:cubicBezTo>
                    <a:pt x="6229" y="4691"/>
                    <a:pt x="6608" y="5085"/>
                    <a:pt x="6963" y="5531"/>
                  </a:cubicBezTo>
                  <a:cubicBezTo>
                    <a:pt x="7318" y="5978"/>
                    <a:pt x="7655" y="6463"/>
                    <a:pt x="7993" y="6982"/>
                  </a:cubicBezTo>
                  <a:cubicBezTo>
                    <a:pt x="7518" y="7823"/>
                    <a:pt x="7058" y="8652"/>
                    <a:pt x="6620" y="9472"/>
                  </a:cubicBezTo>
                  <a:cubicBezTo>
                    <a:pt x="6589" y="9548"/>
                    <a:pt x="6557" y="9610"/>
                    <a:pt x="6515" y="9668"/>
                  </a:cubicBezTo>
                  <a:cubicBezTo>
                    <a:pt x="6476" y="9726"/>
                    <a:pt x="6442" y="9793"/>
                    <a:pt x="6410" y="9875"/>
                  </a:cubicBezTo>
                  <a:cubicBezTo>
                    <a:pt x="5862" y="8926"/>
                    <a:pt x="5319" y="8127"/>
                    <a:pt x="4776" y="7473"/>
                  </a:cubicBezTo>
                  <a:cubicBezTo>
                    <a:pt x="4232" y="6822"/>
                    <a:pt x="3650" y="6495"/>
                    <a:pt x="3024" y="6495"/>
                  </a:cubicBezTo>
                  <a:lnTo>
                    <a:pt x="462" y="6495"/>
                  </a:lnTo>
                  <a:close/>
                  <a:moveTo>
                    <a:pt x="21333" y="15997"/>
                  </a:moveTo>
                  <a:cubicBezTo>
                    <a:pt x="21514" y="16166"/>
                    <a:pt x="21600" y="16385"/>
                    <a:pt x="21590" y="16657"/>
                  </a:cubicBezTo>
                  <a:cubicBezTo>
                    <a:pt x="21590" y="16908"/>
                    <a:pt x="21504" y="17115"/>
                    <a:pt x="21333" y="17284"/>
                  </a:cubicBezTo>
                  <a:lnTo>
                    <a:pt x="17420" y="21182"/>
                  </a:lnTo>
                  <a:cubicBezTo>
                    <a:pt x="17149" y="21453"/>
                    <a:pt x="16916" y="21550"/>
                    <a:pt x="16723" y="21471"/>
                  </a:cubicBezTo>
                  <a:cubicBezTo>
                    <a:pt x="16532" y="21392"/>
                    <a:pt x="16437" y="21161"/>
                    <a:pt x="16437" y="20779"/>
                  </a:cubicBezTo>
                  <a:lnTo>
                    <a:pt x="16437" y="18432"/>
                  </a:lnTo>
                  <a:lnTo>
                    <a:pt x="14059" y="18432"/>
                  </a:lnTo>
                  <a:cubicBezTo>
                    <a:pt x="13528" y="18432"/>
                    <a:pt x="13031" y="18335"/>
                    <a:pt x="12573" y="18143"/>
                  </a:cubicBezTo>
                  <a:cubicBezTo>
                    <a:pt x="12113" y="17953"/>
                    <a:pt x="11680" y="17690"/>
                    <a:pt x="11279" y="17354"/>
                  </a:cubicBezTo>
                  <a:cubicBezTo>
                    <a:pt x="10878" y="17019"/>
                    <a:pt x="10496" y="16628"/>
                    <a:pt x="10136" y="16181"/>
                  </a:cubicBezTo>
                  <a:cubicBezTo>
                    <a:pt x="9779" y="15731"/>
                    <a:pt x="9439" y="15253"/>
                    <a:pt x="9119" y="14739"/>
                  </a:cubicBezTo>
                  <a:cubicBezTo>
                    <a:pt x="9344" y="14359"/>
                    <a:pt x="9566" y="13962"/>
                    <a:pt x="9779" y="13551"/>
                  </a:cubicBezTo>
                  <a:cubicBezTo>
                    <a:pt x="9994" y="13142"/>
                    <a:pt x="10217" y="12739"/>
                    <a:pt x="10442" y="12336"/>
                  </a:cubicBezTo>
                  <a:cubicBezTo>
                    <a:pt x="10474" y="12246"/>
                    <a:pt x="10513" y="12164"/>
                    <a:pt x="10560" y="12091"/>
                  </a:cubicBezTo>
                  <a:cubicBezTo>
                    <a:pt x="10609" y="12024"/>
                    <a:pt x="10645" y="11939"/>
                    <a:pt x="10680" y="11846"/>
                  </a:cubicBezTo>
                  <a:cubicBezTo>
                    <a:pt x="11225" y="12797"/>
                    <a:pt x="11768" y="13591"/>
                    <a:pt x="12314" y="14231"/>
                  </a:cubicBezTo>
                  <a:cubicBezTo>
                    <a:pt x="12855" y="14867"/>
                    <a:pt x="13440" y="15188"/>
                    <a:pt x="14063" y="15188"/>
                  </a:cubicBezTo>
                  <a:lnTo>
                    <a:pt x="16442" y="15188"/>
                  </a:lnTo>
                  <a:lnTo>
                    <a:pt x="16442" y="12532"/>
                  </a:lnTo>
                  <a:cubicBezTo>
                    <a:pt x="16442" y="12152"/>
                    <a:pt x="16537" y="11922"/>
                    <a:pt x="16728" y="11846"/>
                  </a:cubicBezTo>
                  <a:cubicBezTo>
                    <a:pt x="16921" y="11773"/>
                    <a:pt x="17154" y="11866"/>
                    <a:pt x="17425" y="12126"/>
                  </a:cubicBezTo>
                  <a:lnTo>
                    <a:pt x="21333" y="15997"/>
                  </a:lnTo>
                  <a:close/>
                </a:path>
              </a:pathLst>
            </a:custGeom>
            <a:solidFill>
              <a:srgbClr val="15F2FA"/>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414" tIns="20414" rIns="20414" bIns="20414" anchor="ctr"/>
            <a:lstStyle/>
            <a:p>
              <a:pPr marL="0" marR="0" lvl="0" indent="0" algn="ctr" defTabSz="227965" eaLnBrk="1" fontAlgn="auto" latinLnBrk="0" hangingPunct="1">
                <a:lnSpc>
                  <a:spcPct val="100000"/>
                </a:lnSpc>
                <a:spcBef>
                  <a:spcPts val="0"/>
                </a:spcBef>
                <a:spcAft>
                  <a:spcPts val="0"/>
                </a:spcAft>
                <a:buClrTx/>
                <a:buSzTx/>
                <a:buFontTx/>
                <a:buNone/>
                <a:defRPr/>
              </a:pPr>
              <a:endParaRPr kumimoji="0" lang="es-ES" sz="1125" b="0" i="0" u="none" strike="noStrike" kern="0" cap="none" spc="0" normalizeH="0" baseline="0" noProof="0">
                <a:ln>
                  <a:noFill/>
                </a:ln>
                <a:solidFill>
                  <a:srgbClr val="15F2FA"/>
                </a:solidFill>
                <a:effectLst>
                  <a:outerShdw blurRad="38100" dist="38100" dir="2700000" algn="tl">
                    <a:srgbClr val="000000"/>
                  </a:outerShdw>
                </a:effectLst>
                <a:uLnTx/>
                <a:uFillTx/>
                <a:latin typeface="微软雅黑" panose="020B0503020204020204" charset="-122"/>
                <a:ea typeface="微软雅黑" panose="020B0503020204020204" charset="-122"/>
                <a:cs typeface="Gill Sans" charset="0"/>
                <a:sym typeface="Helvetica Light"/>
              </a:endParaRPr>
            </a:p>
          </p:txBody>
        </p:sp>
        <p:sp>
          <p:nvSpPr>
            <p:cNvPr id="106" name="AutoShape 13"/>
            <p:cNvSpPr/>
            <p:nvPr/>
          </p:nvSpPr>
          <p:spPr bwMode="auto">
            <a:xfrm>
              <a:off x="5779330" y="-20367"/>
              <a:ext cx="1312784" cy="238129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9" y="0"/>
                  </a:moveTo>
                  <a:cubicBezTo>
                    <a:pt x="4835" y="0"/>
                    <a:pt x="0" y="2663"/>
                    <a:pt x="0" y="5951"/>
                  </a:cubicBezTo>
                  <a:cubicBezTo>
                    <a:pt x="0" y="8122"/>
                    <a:pt x="2127" y="10006"/>
                    <a:pt x="5275" y="11046"/>
                  </a:cubicBezTo>
                  <a:lnTo>
                    <a:pt x="737" y="21599"/>
                  </a:lnTo>
                  <a:lnTo>
                    <a:pt x="9252" y="11838"/>
                  </a:lnTo>
                  <a:cubicBezTo>
                    <a:pt x="9759" y="11879"/>
                    <a:pt x="10272" y="11907"/>
                    <a:pt x="10799" y="11907"/>
                  </a:cubicBezTo>
                  <a:cubicBezTo>
                    <a:pt x="16764" y="11907"/>
                    <a:pt x="21599" y="9239"/>
                    <a:pt x="21599" y="5951"/>
                  </a:cubicBezTo>
                  <a:cubicBezTo>
                    <a:pt x="21599" y="2663"/>
                    <a:pt x="16764" y="0"/>
                    <a:pt x="10799" y="0"/>
                  </a:cubicBezTo>
                  <a:close/>
                </a:path>
              </a:pathLst>
            </a:custGeom>
            <a:solidFill>
              <a:srgbClr val="15F2FA">
                <a:alpha val="30000"/>
              </a:srgbClr>
            </a:solidFill>
            <a:ln w="25400" cap="flat" cmpd="sng">
              <a:solidFill>
                <a:srgbClr val="000000">
                  <a:alpha val="0"/>
                </a:srgbClr>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s-ES" sz="2090" b="0" i="0" u="none" strike="noStrike" kern="0" cap="none" spc="0" normalizeH="0" baseline="0" noProof="0">
                <a:ln>
                  <a:noFill/>
                </a:ln>
                <a:solidFill>
                  <a:srgbClr val="15F2FA"/>
                </a:solidFill>
                <a:effectLst>
                  <a:outerShdw blurRad="38100" dist="38100" dir="2700000" algn="tl">
                    <a:srgbClr val="000000"/>
                  </a:outerShdw>
                </a:effectLst>
                <a:uLnTx/>
                <a:uFillTx/>
                <a:latin typeface="微软雅黑" panose="020B0503020204020204" charset="-122"/>
                <a:ea typeface="微软雅黑" panose="020B0503020204020204" charset="-122"/>
                <a:cs typeface="Gill Sans" charset="0"/>
                <a:sym typeface="Helvetica Light"/>
              </a:endParaRPr>
            </a:p>
          </p:txBody>
        </p:sp>
        <p:sp>
          <p:nvSpPr>
            <p:cNvPr id="107" name="AutoShape 14"/>
            <p:cNvSpPr/>
            <p:nvPr/>
          </p:nvSpPr>
          <p:spPr bwMode="auto">
            <a:xfrm>
              <a:off x="5733295" y="6436116"/>
              <a:ext cx="1715984" cy="248289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7886" y="11625"/>
                  </a:lnTo>
                  <a:cubicBezTo>
                    <a:pt x="6170" y="12671"/>
                    <a:pt x="5067" y="14184"/>
                    <a:pt x="5067" y="15889"/>
                  </a:cubicBezTo>
                  <a:cubicBezTo>
                    <a:pt x="5067" y="19042"/>
                    <a:pt x="8768" y="21599"/>
                    <a:pt x="13333" y="21599"/>
                  </a:cubicBezTo>
                  <a:cubicBezTo>
                    <a:pt x="17898" y="21599"/>
                    <a:pt x="21600" y="19042"/>
                    <a:pt x="21600" y="15889"/>
                  </a:cubicBezTo>
                  <a:cubicBezTo>
                    <a:pt x="21600" y="12736"/>
                    <a:pt x="17898" y="10181"/>
                    <a:pt x="13333" y="10181"/>
                  </a:cubicBezTo>
                  <a:cubicBezTo>
                    <a:pt x="12401" y="10181"/>
                    <a:pt x="11506" y="10292"/>
                    <a:pt x="10670" y="10489"/>
                  </a:cubicBezTo>
                  <a:lnTo>
                    <a:pt x="0" y="0"/>
                  </a:lnTo>
                  <a:close/>
                </a:path>
              </a:pathLst>
            </a:custGeom>
            <a:solidFill>
              <a:srgbClr val="15F2FA">
                <a:alpha val="30000"/>
              </a:srgbClr>
            </a:solidFill>
            <a:ln w="25400" cap="flat" cmpd="sng">
              <a:solidFill>
                <a:srgbClr val="000000">
                  <a:alpha val="0"/>
                </a:srgbClr>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s-ES" sz="2090" b="0" i="0" u="none" strike="noStrike" kern="0" cap="none" spc="0" normalizeH="0" baseline="0" noProof="0">
                <a:ln>
                  <a:noFill/>
                </a:ln>
                <a:solidFill>
                  <a:srgbClr val="15F2FA"/>
                </a:solidFill>
                <a:effectLst>
                  <a:outerShdw blurRad="38100" dist="38100" dir="2700000" algn="tl">
                    <a:srgbClr val="000000"/>
                  </a:outerShdw>
                </a:effectLst>
                <a:uLnTx/>
                <a:uFillTx/>
                <a:latin typeface="微软雅黑" panose="020B0503020204020204" charset="-122"/>
                <a:ea typeface="微软雅黑" panose="020B0503020204020204" charset="-122"/>
                <a:cs typeface="Gill Sans" charset="0"/>
                <a:sym typeface="Helvetica Light"/>
              </a:endParaRPr>
            </a:p>
          </p:txBody>
        </p:sp>
        <p:sp>
          <p:nvSpPr>
            <p:cNvPr id="108" name="AutoShape 15"/>
            <p:cNvSpPr/>
            <p:nvPr/>
          </p:nvSpPr>
          <p:spPr bwMode="auto">
            <a:xfrm flipH="1">
              <a:off x="-49619" y="4380265"/>
              <a:ext cx="3501814" cy="13128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551" y="0"/>
                  </a:moveTo>
                  <a:cubicBezTo>
                    <a:pt x="15720" y="0"/>
                    <a:pt x="14174" y="3248"/>
                    <a:pt x="13674" y="7700"/>
                  </a:cubicBezTo>
                  <a:lnTo>
                    <a:pt x="0" y="6335"/>
                  </a:lnTo>
                  <a:lnTo>
                    <a:pt x="13525" y="11887"/>
                  </a:lnTo>
                  <a:cubicBezTo>
                    <a:pt x="13729" y="17342"/>
                    <a:pt x="15453" y="21599"/>
                    <a:pt x="17551" y="21599"/>
                  </a:cubicBezTo>
                  <a:cubicBezTo>
                    <a:pt x="19787" y="21599"/>
                    <a:pt x="21599" y="16761"/>
                    <a:pt x="21599" y="10796"/>
                  </a:cubicBezTo>
                  <a:cubicBezTo>
                    <a:pt x="21599" y="4832"/>
                    <a:pt x="19787" y="0"/>
                    <a:pt x="17551" y="0"/>
                  </a:cubicBezTo>
                  <a:close/>
                </a:path>
              </a:pathLst>
            </a:custGeom>
            <a:solidFill>
              <a:srgbClr val="15F2FA">
                <a:alpha val="30000"/>
              </a:srgbClr>
            </a:solidFill>
            <a:ln w="25400" cap="flat" cmpd="sng">
              <a:solidFill>
                <a:srgbClr val="000000">
                  <a:alpha val="0"/>
                </a:srgbClr>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s-ES" sz="2090" b="0" i="0" u="none" strike="noStrike" kern="0" cap="none" spc="0" normalizeH="0" baseline="0" noProof="0">
                <a:ln>
                  <a:noFill/>
                </a:ln>
                <a:solidFill>
                  <a:srgbClr val="15F2FA"/>
                </a:solidFill>
                <a:effectLst>
                  <a:outerShdw blurRad="38100" dist="38100" dir="2700000" algn="tl">
                    <a:srgbClr val="000000"/>
                  </a:outerShdw>
                </a:effectLst>
                <a:uLnTx/>
                <a:uFillTx/>
                <a:latin typeface="微软雅黑" panose="020B0503020204020204" charset="-122"/>
                <a:ea typeface="微软雅黑" panose="020B0503020204020204" charset="-122"/>
                <a:cs typeface="Gill Sans" charset="0"/>
                <a:sym typeface="Helvetica Light"/>
              </a:endParaRPr>
            </a:p>
          </p:txBody>
        </p:sp>
        <p:sp>
          <p:nvSpPr>
            <p:cNvPr id="109" name="AutoShape 16"/>
            <p:cNvSpPr/>
            <p:nvPr/>
          </p:nvSpPr>
          <p:spPr bwMode="auto">
            <a:xfrm flipH="1">
              <a:off x="1572708" y="5820154"/>
              <a:ext cx="2271576" cy="15954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9448" y="9841"/>
                  </a:lnTo>
                  <a:cubicBezTo>
                    <a:pt x="9230" y="10744"/>
                    <a:pt x="9108" y="11706"/>
                    <a:pt x="9108" y="12715"/>
                  </a:cubicBezTo>
                  <a:cubicBezTo>
                    <a:pt x="9108" y="17620"/>
                    <a:pt x="11904" y="21599"/>
                    <a:pt x="15354" y="21599"/>
                  </a:cubicBezTo>
                  <a:cubicBezTo>
                    <a:pt x="18803" y="21600"/>
                    <a:pt x="21599" y="17620"/>
                    <a:pt x="21599" y="12715"/>
                  </a:cubicBezTo>
                  <a:cubicBezTo>
                    <a:pt x="21599" y="7809"/>
                    <a:pt x="18803" y="3835"/>
                    <a:pt x="15354" y="3835"/>
                  </a:cubicBezTo>
                  <a:cubicBezTo>
                    <a:pt x="13494" y="3835"/>
                    <a:pt x="11842" y="5014"/>
                    <a:pt x="10698" y="6849"/>
                  </a:cubicBezTo>
                  <a:lnTo>
                    <a:pt x="0" y="0"/>
                  </a:lnTo>
                  <a:close/>
                </a:path>
              </a:pathLst>
            </a:custGeom>
            <a:solidFill>
              <a:srgbClr val="15F2FA">
                <a:alpha val="30000"/>
              </a:srgbClr>
            </a:solidFill>
            <a:ln w="25400" cap="flat" cmpd="sng">
              <a:solidFill>
                <a:srgbClr val="000000">
                  <a:alpha val="0"/>
                </a:srgbClr>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s-ES" sz="2090" b="0" i="0" u="none" strike="noStrike" kern="0" cap="none" spc="0" normalizeH="0" baseline="0" noProof="0">
                <a:ln>
                  <a:noFill/>
                </a:ln>
                <a:solidFill>
                  <a:srgbClr val="15F2FA"/>
                </a:solidFill>
                <a:effectLst>
                  <a:outerShdw blurRad="38100" dist="38100" dir="2700000" algn="tl">
                    <a:srgbClr val="000000"/>
                  </a:outerShdw>
                </a:effectLst>
                <a:uLnTx/>
                <a:uFillTx/>
                <a:latin typeface="微软雅黑" panose="020B0503020204020204" charset="-122"/>
                <a:ea typeface="微软雅黑" panose="020B0503020204020204" charset="-122"/>
                <a:cs typeface="Gill Sans" charset="0"/>
                <a:sym typeface="Helvetica Light"/>
              </a:endParaRPr>
            </a:p>
          </p:txBody>
        </p:sp>
        <p:sp>
          <p:nvSpPr>
            <p:cNvPr id="110" name="AutoShape 17"/>
            <p:cNvSpPr/>
            <p:nvPr/>
          </p:nvSpPr>
          <p:spPr bwMode="auto">
            <a:xfrm flipH="1">
              <a:off x="1485401" y="735297"/>
              <a:ext cx="2381106" cy="20876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46" y="0"/>
                  </a:moveTo>
                  <a:cubicBezTo>
                    <a:pt x="12358" y="0"/>
                    <a:pt x="9693" y="3039"/>
                    <a:pt x="9693" y="6790"/>
                  </a:cubicBezTo>
                  <a:cubicBezTo>
                    <a:pt x="9693" y="7958"/>
                    <a:pt x="9975" y="9042"/>
                    <a:pt x="10431" y="10003"/>
                  </a:cubicBezTo>
                  <a:lnTo>
                    <a:pt x="0" y="21600"/>
                  </a:lnTo>
                  <a:lnTo>
                    <a:pt x="11914" y="12044"/>
                  </a:lnTo>
                  <a:cubicBezTo>
                    <a:pt x="12937" y="12993"/>
                    <a:pt x="14225" y="13585"/>
                    <a:pt x="15646" y="13585"/>
                  </a:cubicBezTo>
                  <a:cubicBezTo>
                    <a:pt x="18934" y="13585"/>
                    <a:pt x="21599" y="10541"/>
                    <a:pt x="21599" y="6790"/>
                  </a:cubicBezTo>
                  <a:cubicBezTo>
                    <a:pt x="21599" y="3039"/>
                    <a:pt x="18934" y="0"/>
                    <a:pt x="15646" y="0"/>
                  </a:cubicBezTo>
                  <a:close/>
                </a:path>
              </a:pathLst>
            </a:custGeom>
            <a:solidFill>
              <a:srgbClr val="15F2FA">
                <a:alpha val="30000"/>
              </a:srgbClr>
            </a:solidFill>
            <a:ln w="25400" cap="flat" cmpd="sng">
              <a:solidFill>
                <a:srgbClr val="000000">
                  <a:alpha val="0"/>
                </a:srgbClr>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s-ES" sz="2090" b="0" i="0" u="none" strike="noStrike" kern="0" cap="none" spc="0" normalizeH="0" baseline="0" noProof="0">
                <a:ln>
                  <a:noFill/>
                </a:ln>
                <a:solidFill>
                  <a:srgbClr val="15F2FA"/>
                </a:solidFill>
                <a:effectLst>
                  <a:outerShdw blurRad="38100" dist="38100" dir="2700000" algn="tl">
                    <a:srgbClr val="000000"/>
                  </a:outerShdw>
                </a:effectLst>
                <a:uLnTx/>
                <a:uFillTx/>
                <a:latin typeface="微软雅黑" panose="020B0503020204020204" charset="-122"/>
                <a:ea typeface="微软雅黑" panose="020B0503020204020204" charset="-122"/>
                <a:cs typeface="Gill Sans" charset="0"/>
                <a:sym typeface="Helvetica Light"/>
              </a:endParaRPr>
            </a:p>
          </p:txBody>
        </p:sp>
        <p:sp>
          <p:nvSpPr>
            <p:cNvPr id="111" name="AutoShape 18"/>
            <p:cNvSpPr/>
            <p:nvPr/>
          </p:nvSpPr>
          <p:spPr bwMode="auto">
            <a:xfrm flipH="1">
              <a:off x="-48031" y="2456179"/>
              <a:ext cx="3479590" cy="13636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525" y="0"/>
                  </a:moveTo>
                  <a:cubicBezTo>
                    <a:pt x="15275" y="0"/>
                    <a:pt x="13450" y="4649"/>
                    <a:pt x="13450" y="10388"/>
                  </a:cubicBezTo>
                  <a:cubicBezTo>
                    <a:pt x="13450" y="10561"/>
                    <a:pt x="13457" y="10732"/>
                    <a:pt x="13460" y="10903"/>
                  </a:cubicBezTo>
                  <a:lnTo>
                    <a:pt x="0" y="21600"/>
                  </a:lnTo>
                  <a:lnTo>
                    <a:pt x="13854" y="14825"/>
                  </a:lnTo>
                  <a:cubicBezTo>
                    <a:pt x="14508" y="18336"/>
                    <a:pt x="15899" y="20783"/>
                    <a:pt x="17525" y="20783"/>
                  </a:cubicBezTo>
                  <a:cubicBezTo>
                    <a:pt x="19775" y="20783"/>
                    <a:pt x="21599" y="16127"/>
                    <a:pt x="21599" y="10388"/>
                  </a:cubicBezTo>
                  <a:cubicBezTo>
                    <a:pt x="21599" y="4649"/>
                    <a:pt x="19775" y="0"/>
                    <a:pt x="17525" y="0"/>
                  </a:cubicBezTo>
                  <a:close/>
                </a:path>
              </a:pathLst>
            </a:custGeom>
            <a:solidFill>
              <a:srgbClr val="15F2FA">
                <a:alpha val="30000"/>
              </a:srgbClr>
            </a:solidFill>
            <a:ln w="25400" cap="flat" cmpd="sng">
              <a:solidFill>
                <a:srgbClr val="000000">
                  <a:alpha val="0"/>
                </a:srgbClr>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s-ES" sz="2090" b="0" i="0" u="none" strike="noStrike" kern="0" cap="none" spc="0" normalizeH="0" baseline="0" noProof="0">
                <a:ln>
                  <a:noFill/>
                </a:ln>
                <a:solidFill>
                  <a:srgbClr val="15F2FA"/>
                </a:solidFill>
                <a:effectLst>
                  <a:outerShdw blurRad="38100" dist="38100" dir="2700000" algn="tl">
                    <a:srgbClr val="000000"/>
                  </a:outerShdw>
                </a:effectLst>
                <a:uLnTx/>
                <a:uFillTx/>
                <a:latin typeface="微软雅黑" panose="020B0503020204020204" charset="-122"/>
                <a:ea typeface="微软雅黑" panose="020B0503020204020204" charset="-122"/>
                <a:cs typeface="Gill Sans" charset="0"/>
                <a:sym typeface="Helvetica Light"/>
              </a:endParaRPr>
            </a:p>
          </p:txBody>
        </p:sp>
        <p:sp>
          <p:nvSpPr>
            <p:cNvPr id="112" name="AutoShape 19"/>
            <p:cNvSpPr/>
            <p:nvPr/>
          </p:nvSpPr>
          <p:spPr bwMode="auto">
            <a:xfrm flipH="1">
              <a:off x="1915905" y="1198584"/>
              <a:ext cx="525430" cy="5254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738" y="0"/>
                  </a:moveTo>
                  <a:cubicBezTo>
                    <a:pt x="16640" y="0"/>
                    <a:pt x="17458" y="155"/>
                    <a:pt x="18184" y="471"/>
                  </a:cubicBezTo>
                  <a:cubicBezTo>
                    <a:pt x="18910" y="787"/>
                    <a:pt x="19526" y="1231"/>
                    <a:pt x="20035" y="1804"/>
                  </a:cubicBezTo>
                  <a:cubicBezTo>
                    <a:pt x="20543" y="2377"/>
                    <a:pt x="20928" y="3077"/>
                    <a:pt x="21199" y="3905"/>
                  </a:cubicBezTo>
                  <a:cubicBezTo>
                    <a:pt x="21464" y="4735"/>
                    <a:pt x="21600" y="5659"/>
                    <a:pt x="21600" y="6675"/>
                  </a:cubicBezTo>
                  <a:cubicBezTo>
                    <a:pt x="21600" y="7271"/>
                    <a:pt x="21527" y="7855"/>
                    <a:pt x="21377" y="8432"/>
                  </a:cubicBezTo>
                  <a:cubicBezTo>
                    <a:pt x="21226" y="9010"/>
                    <a:pt x="21026" y="9572"/>
                    <a:pt x="20766" y="10115"/>
                  </a:cubicBezTo>
                  <a:cubicBezTo>
                    <a:pt x="20505" y="10660"/>
                    <a:pt x="20210" y="11179"/>
                    <a:pt x="19872" y="11671"/>
                  </a:cubicBezTo>
                  <a:cubicBezTo>
                    <a:pt x="19539" y="12162"/>
                    <a:pt x="19188" y="12611"/>
                    <a:pt x="18830" y="13015"/>
                  </a:cubicBezTo>
                  <a:lnTo>
                    <a:pt x="11457" y="21289"/>
                  </a:lnTo>
                  <a:cubicBezTo>
                    <a:pt x="11276" y="21495"/>
                    <a:pt x="11056" y="21600"/>
                    <a:pt x="10798" y="21600"/>
                  </a:cubicBezTo>
                  <a:cubicBezTo>
                    <a:pt x="10553" y="21600"/>
                    <a:pt x="10323" y="21495"/>
                    <a:pt x="10117" y="21289"/>
                  </a:cubicBezTo>
                  <a:lnTo>
                    <a:pt x="2746" y="12989"/>
                  </a:lnTo>
                  <a:cubicBezTo>
                    <a:pt x="2386" y="12583"/>
                    <a:pt x="2038" y="12137"/>
                    <a:pt x="1702" y="11642"/>
                  </a:cubicBezTo>
                  <a:cubicBezTo>
                    <a:pt x="1367" y="11151"/>
                    <a:pt x="1074" y="10640"/>
                    <a:pt x="821" y="10103"/>
                  </a:cubicBezTo>
                  <a:cubicBezTo>
                    <a:pt x="568" y="9570"/>
                    <a:pt x="370" y="9005"/>
                    <a:pt x="222" y="8426"/>
                  </a:cubicBezTo>
                  <a:cubicBezTo>
                    <a:pt x="72" y="7844"/>
                    <a:pt x="0" y="7263"/>
                    <a:pt x="0" y="6675"/>
                  </a:cubicBezTo>
                  <a:cubicBezTo>
                    <a:pt x="0" y="5659"/>
                    <a:pt x="137" y="4732"/>
                    <a:pt x="408" y="3905"/>
                  </a:cubicBezTo>
                  <a:cubicBezTo>
                    <a:pt x="678" y="3078"/>
                    <a:pt x="1071" y="2377"/>
                    <a:pt x="1577" y="1804"/>
                  </a:cubicBezTo>
                  <a:cubicBezTo>
                    <a:pt x="2083" y="1231"/>
                    <a:pt x="2699" y="787"/>
                    <a:pt x="3417" y="471"/>
                  </a:cubicBezTo>
                  <a:cubicBezTo>
                    <a:pt x="4136" y="155"/>
                    <a:pt x="4942" y="0"/>
                    <a:pt x="5838" y="0"/>
                  </a:cubicBezTo>
                  <a:cubicBezTo>
                    <a:pt x="6306" y="0"/>
                    <a:pt x="6777" y="81"/>
                    <a:pt x="7238" y="248"/>
                  </a:cubicBezTo>
                  <a:cubicBezTo>
                    <a:pt x="7701" y="412"/>
                    <a:pt x="8142" y="635"/>
                    <a:pt x="8557" y="903"/>
                  </a:cubicBezTo>
                  <a:cubicBezTo>
                    <a:pt x="8973" y="1174"/>
                    <a:pt x="9369" y="1482"/>
                    <a:pt x="9744" y="1830"/>
                  </a:cubicBezTo>
                  <a:cubicBezTo>
                    <a:pt x="10122" y="2177"/>
                    <a:pt x="10470" y="2527"/>
                    <a:pt x="10798" y="2880"/>
                  </a:cubicBezTo>
                  <a:cubicBezTo>
                    <a:pt x="11109" y="2527"/>
                    <a:pt x="11457" y="2177"/>
                    <a:pt x="11842" y="1830"/>
                  </a:cubicBezTo>
                  <a:cubicBezTo>
                    <a:pt x="12225" y="1482"/>
                    <a:pt x="12626" y="1174"/>
                    <a:pt x="13047" y="903"/>
                  </a:cubicBezTo>
                  <a:cubicBezTo>
                    <a:pt x="13467" y="635"/>
                    <a:pt x="13903" y="412"/>
                    <a:pt x="14351" y="248"/>
                  </a:cubicBezTo>
                  <a:cubicBezTo>
                    <a:pt x="14804" y="84"/>
                    <a:pt x="15267" y="0"/>
                    <a:pt x="15738" y="0"/>
                  </a:cubicBezTo>
                </a:path>
              </a:pathLst>
            </a:custGeom>
            <a:solidFill>
              <a:srgbClr val="15F2FA"/>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414" tIns="20414" rIns="20414" bIns="20414" anchor="ctr"/>
            <a:lstStyle/>
            <a:p>
              <a:pPr marL="0" marR="0" lvl="0" indent="0" algn="ctr" defTabSz="227965" eaLnBrk="1" fontAlgn="auto" latinLnBrk="0" hangingPunct="1">
                <a:lnSpc>
                  <a:spcPct val="100000"/>
                </a:lnSpc>
                <a:spcBef>
                  <a:spcPts val="0"/>
                </a:spcBef>
                <a:spcAft>
                  <a:spcPts val="0"/>
                </a:spcAft>
                <a:buClrTx/>
                <a:buSzTx/>
                <a:buFontTx/>
                <a:buNone/>
                <a:defRPr/>
              </a:pPr>
              <a:endParaRPr kumimoji="0" lang="es-ES" sz="1125" b="0" i="0" u="none" strike="noStrike" kern="0" cap="none" spc="0" normalizeH="0" baseline="0" noProof="0">
                <a:ln>
                  <a:noFill/>
                </a:ln>
                <a:solidFill>
                  <a:srgbClr val="15F2FA"/>
                </a:solidFill>
                <a:effectLst>
                  <a:outerShdw blurRad="38100" dist="38100" dir="2700000" algn="tl">
                    <a:srgbClr val="000000"/>
                  </a:outerShdw>
                </a:effectLst>
                <a:uLnTx/>
                <a:uFillTx/>
                <a:latin typeface="微软雅黑" panose="020B0503020204020204" charset="-122"/>
                <a:ea typeface="微软雅黑" panose="020B0503020204020204" charset="-122"/>
                <a:cs typeface="Gill Sans" charset="0"/>
                <a:sym typeface="Helvetica Light"/>
              </a:endParaRPr>
            </a:p>
          </p:txBody>
        </p:sp>
        <p:sp>
          <p:nvSpPr>
            <p:cNvPr id="113" name="AutoShape 20"/>
            <p:cNvSpPr/>
            <p:nvPr/>
          </p:nvSpPr>
          <p:spPr bwMode="auto">
            <a:xfrm flipH="1">
              <a:off x="2017499" y="6572373"/>
              <a:ext cx="523843" cy="43180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84" y="0"/>
                  </a:moveTo>
                  <a:cubicBezTo>
                    <a:pt x="20941" y="0"/>
                    <a:pt x="21159" y="103"/>
                    <a:pt x="21335" y="310"/>
                  </a:cubicBezTo>
                  <a:cubicBezTo>
                    <a:pt x="21511" y="518"/>
                    <a:pt x="21600" y="760"/>
                    <a:pt x="21600" y="1048"/>
                  </a:cubicBezTo>
                  <a:lnTo>
                    <a:pt x="21600" y="16238"/>
                  </a:lnTo>
                  <a:cubicBezTo>
                    <a:pt x="21600" y="16523"/>
                    <a:pt x="21511" y="16767"/>
                    <a:pt x="21335" y="16969"/>
                  </a:cubicBezTo>
                  <a:cubicBezTo>
                    <a:pt x="21161" y="17173"/>
                    <a:pt x="20943" y="17274"/>
                    <a:pt x="20684" y="17274"/>
                  </a:cubicBezTo>
                  <a:lnTo>
                    <a:pt x="19807" y="17274"/>
                  </a:lnTo>
                  <a:lnTo>
                    <a:pt x="19807" y="17369"/>
                  </a:lnTo>
                  <a:cubicBezTo>
                    <a:pt x="19807" y="17948"/>
                    <a:pt x="19709" y="18498"/>
                    <a:pt x="19513" y="19017"/>
                  </a:cubicBezTo>
                  <a:cubicBezTo>
                    <a:pt x="19317" y="19535"/>
                    <a:pt x="19060" y="19984"/>
                    <a:pt x="18746" y="20361"/>
                  </a:cubicBezTo>
                  <a:cubicBezTo>
                    <a:pt x="18433" y="20738"/>
                    <a:pt x="18051" y="21038"/>
                    <a:pt x="17608" y="21263"/>
                  </a:cubicBezTo>
                  <a:cubicBezTo>
                    <a:pt x="17167" y="21487"/>
                    <a:pt x="16697" y="21600"/>
                    <a:pt x="16197" y="21600"/>
                  </a:cubicBezTo>
                  <a:cubicBezTo>
                    <a:pt x="15705" y="21600"/>
                    <a:pt x="15237" y="21487"/>
                    <a:pt x="14796" y="21263"/>
                  </a:cubicBezTo>
                  <a:cubicBezTo>
                    <a:pt x="14353" y="21038"/>
                    <a:pt x="13973" y="20738"/>
                    <a:pt x="13653" y="20361"/>
                  </a:cubicBezTo>
                  <a:cubicBezTo>
                    <a:pt x="13332" y="19984"/>
                    <a:pt x="13077" y="19535"/>
                    <a:pt x="12886" y="19017"/>
                  </a:cubicBezTo>
                  <a:cubicBezTo>
                    <a:pt x="12695" y="18498"/>
                    <a:pt x="12600" y="17948"/>
                    <a:pt x="12600" y="17369"/>
                  </a:cubicBezTo>
                  <a:lnTo>
                    <a:pt x="12600" y="17274"/>
                  </a:lnTo>
                  <a:lnTo>
                    <a:pt x="8999" y="17274"/>
                  </a:lnTo>
                  <a:lnTo>
                    <a:pt x="8999" y="17369"/>
                  </a:lnTo>
                  <a:cubicBezTo>
                    <a:pt x="8999" y="17948"/>
                    <a:pt x="8904" y="18498"/>
                    <a:pt x="8713" y="19017"/>
                  </a:cubicBezTo>
                  <a:cubicBezTo>
                    <a:pt x="8522" y="19535"/>
                    <a:pt x="8265" y="19984"/>
                    <a:pt x="7946" y="20361"/>
                  </a:cubicBezTo>
                  <a:cubicBezTo>
                    <a:pt x="7628" y="20738"/>
                    <a:pt x="7244" y="21038"/>
                    <a:pt x="6803" y="21263"/>
                  </a:cubicBezTo>
                  <a:cubicBezTo>
                    <a:pt x="6360" y="21487"/>
                    <a:pt x="5894" y="21600"/>
                    <a:pt x="5402" y="21600"/>
                  </a:cubicBezTo>
                  <a:cubicBezTo>
                    <a:pt x="4910" y="21600"/>
                    <a:pt x="4442" y="21487"/>
                    <a:pt x="4004" y="21263"/>
                  </a:cubicBezTo>
                  <a:cubicBezTo>
                    <a:pt x="3558" y="21038"/>
                    <a:pt x="3178" y="20738"/>
                    <a:pt x="2857" y="20361"/>
                  </a:cubicBezTo>
                  <a:cubicBezTo>
                    <a:pt x="2537" y="19984"/>
                    <a:pt x="2282" y="19535"/>
                    <a:pt x="2091" y="19017"/>
                  </a:cubicBezTo>
                  <a:cubicBezTo>
                    <a:pt x="1900" y="18498"/>
                    <a:pt x="1804" y="17948"/>
                    <a:pt x="1804" y="17369"/>
                  </a:cubicBezTo>
                  <a:lnTo>
                    <a:pt x="1804" y="17274"/>
                  </a:lnTo>
                  <a:lnTo>
                    <a:pt x="891" y="17274"/>
                  </a:lnTo>
                  <a:cubicBezTo>
                    <a:pt x="646" y="17274"/>
                    <a:pt x="438" y="17168"/>
                    <a:pt x="262" y="16960"/>
                  </a:cubicBezTo>
                  <a:cubicBezTo>
                    <a:pt x="88" y="16756"/>
                    <a:pt x="0" y="16514"/>
                    <a:pt x="0" y="16238"/>
                  </a:cubicBezTo>
                  <a:lnTo>
                    <a:pt x="0" y="10668"/>
                  </a:lnTo>
                  <a:cubicBezTo>
                    <a:pt x="0" y="10441"/>
                    <a:pt x="26" y="10205"/>
                    <a:pt x="68" y="9960"/>
                  </a:cubicBezTo>
                  <a:cubicBezTo>
                    <a:pt x="117" y="9715"/>
                    <a:pt x="186" y="9474"/>
                    <a:pt x="274" y="9229"/>
                  </a:cubicBezTo>
                  <a:cubicBezTo>
                    <a:pt x="364" y="8984"/>
                    <a:pt x="470" y="8751"/>
                    <a:pt x="592" y="8526"/>
                  </a:cubicBezTo>
                  <a:cubicBezTo>
                    <a:pt x="712" y="8301"/>
                    <a:pt x="837" y="8114"/>
                    <a:pt x="959" y="7964"/>
                  </a:cubicBezTo>
                  <a:lnTo>
                    <a:pt x="3573" y="4906"/>
                  </a:lnTo>
                  <a:cubicBezTo>
                    <a:pt x="3697" y="4759"/>
                    <a:pt x="3857" y="4613"/>
                    <a:pt x="4053" y="4474"/>
                  </a:cubicBezTo>
                  <a:cubicBezTo>
                    <a:pt x="4248" y="4330"/>
                    <a:pt x="4449" y="4209"/>
                    <a:pt x="4657" y="4109"/>
                  </a:cubicBezTo>
                  <a:cubicBezTo>
                    <a:pt x="4863" y="4005"/>
                    <a:pt x="5071" y="3927"/>
                    <a:pt x="5277" y="3867"/>
                  </a:cubicBezTo>
                  <a:cubicBezTo>
                    <a:pt x="5485" y="3806"/>
                    <a:pt x="5686" y="3775"/>
                    <a:pt x="5882" y="3775"/>
                  </a:cubicBezTo>
                  <a:lnTo>
                    <a:pt x="6820" y="3775"/>
                  </a:lnTo>
                  <a:lnTo>
                    <a:pt x="6820" y="1048"/>
                  </a:lnTo>
                  <a:cubicBezTo>
                    <a:pt x="6820" y="760"/>
                    <a:pt x="6908" y="518"/>
                    <a:pt x="7082" y="310"/>
                  </a:cubicBezTo>
                  <a:cubicBezTo>
                    <a:pt x="7258" y="103"/>
                    <a:pt x="7464" y="0"/>
                    <a:pt x="7699" y="0"/>
                  </a:cubicBezTo>
                  <a:lnTo>
                    <a:pt x="20684" y="0"/>
                  </a:lnTo>
                  <a:close/>
                  <a:moveTo>
                    <a:pt x="6791" y="6438"/>
                  </a:moveTo>
                  <a:lnTo>
                    <a:pt x="5877" y="6438"/>
                  </a:lnTo>
                  <a:cubicBezTo>
                    <a:pt x="5799" y="6438"/>
                    <a:pt x="5676" y="6478"/>
                    <a:pt x="5510" y="6550"/>
                  </a:cubicBezTo>
                  <a:cubicBezTo>
                    <a:pt x="5341" y="6625"/>
                    <a:pt x="5223" y="6703"/>
                    <a:pt x="5152" y="6784"/>
                  </a:cubicBezTo>
                  <a:lnTo>
                    <a:pt x="2539" y="9830"/>
                  </a:lnTo>
                  <a:cubicBezTo>
                    <a:pt x="2478" y="9902"/>
                    <a:pt x="2412" y="10041"/>
                    <a:pt x="2351" y="10239"/>
                  </a:cubicBezTo>
                  <a:cubicBezTo>
                    <a:pt x="2289" y="10435"/>
                    <a:pt x="2257" y="10579"/>
                    <a:pt x="2257" y="10671"/>
                  </a:cubicBezTo>
                  <a:lnTo>
                    <a:pt x="2257" y="11527"/>
                  </a:lnTo>
                  <a:lnTo>
                    <a:pt x="6795" y="11527"/>
                  </a:lnTo>
                  <a:lnTo>
                    <a:pt x="6795" y="6438"/>
                  </a:lnTo>
                  <a:close/>
                  <a:moveTo>
                    <a:pt x="5395" y="18942"/>
                  </a:moveTo>
                  <a:cubicBezTo>
                    <a:pt x="5760" y="18942"/>
                    <a:pt x="6075" y="18789"/>
                    <a:pt x="6340" y="18481"/>
                  </a:cubicBezTo>
                  <a:cubicBezTo>
                    <a:pt x="6600" y="18173"/>
                    <a:pt x="6732" y="17804"/>
                    <a:pt x="6732" y="17372"/>
                  </a:cubicBezTo>
                  <a:cubicBezTo>
                    <a:pt x="6732" y="16940"/>
                    <a:pt x="6600" y="16569"/>
                    <a:pt x="6340" y="16252"/>
                  </a:cubicBezTo>
                  <a:cubicBezTo>
                    <a:pt x="6078" y="15944"/>
                    <a:pt x="5762" y="15786"/>
                    <a:pt x="5395" y="15786"/>
                  </a:cubicBezTo>
                  <a:cubicBezTo>
                    <a:pt x="5027" y="15786"/>
                    <a:pt x="4714" y="15941"/>
                    <a:pt x="4444" y="16246"/>
                  </a:cubicBezTo>
                  <a:cubicBezTo>
                    <a:pt x="4180" y="16557"/>
                    <a:pt x="4045" y="16932"/>
                    <a:pt x="4045" y="17372"/>
                  </a:cubicBezTo>
                  <a:cubicBezTo>
                    <a:pt x="4045" y="17804"/>
                    <a:pt x="4180" y="18173"/>
                    <a:pt x="4444" y="18481"/>
                  </a:cubicBezTo>
                  <a:cubicBezTo>
                    <a:pt x="4714" y="18789"/>
                    <a:pt x="5027" y="18942"/>
                    <a:pt x="5395" y="18942"/>
                  </a:cubicBezTo>
                  <a:moveTo>
                    <a:pt x="16195" y="18942"/>
                  </a:moveTo>
                  <a:cubicBezTo>
                    <a:pt x="16559" y="18942"/>
                    <a:pt x="16878" y="18789"/>
                    <a:pt x="17145" y="18481"/>
                  </a:cubicBezTo>
                  <a:cubicBezTo>
                    <a:pt x="17409" y="18173"/>
                    <a:pt x="17544" y="17804"/>
                    <a:pt x="17544" y="17372"/>
                  </a:cubicBezTo>
                  <a:cubicBezTo>
                    <a:pt x="17544" y="16940"/>
                    <a:pt x="17412" y="16569"/>
                    <a:pt x="17150" y="16252"/>
                  </a:cubicBezTo>
                  <a:cubicBezTo>
                    <a:pt x="16890" y="15944"/>
                    <a:pt x="16572" y="15786"/>
                    <a:pt x="16195" y="15786"/>
                  </a:cubicBezTo>
                  <a:cubicBezTo>
                    <a:pt x="15827" y="15786"/>
                    <a:pt x="15514" y="15941"/>
                    <a:pt x="15249" y="16246"/>
                  </a:cubicBezTo>
                  <a:cubicBezTo>
                    <a:pt x="14990" y="16557"/>
                    <a:pt x="14857" y="16932"/>
                    <a:pt x="14857" y="17372"/>
                  </a:cubicBezTo>
                  <a:cubicBezTo>
                    <a:pt x="14857" y="17804"/>
                    <a:pt x="14990" y="18173"/>
                    <a:pt x="15249" y="18481"/>
                  </a:cubicBezTo>
                  <a:cubicBezTo>
                    <a:pt x="15511" y="18789"/>
                    <a:pt x="15825" y="18942"/>
                    <a:pt x="16195" y="18942"/>
                  </a:cubicBezTo>
                </a:path>
              </a:pathLst>
            </a:custGeom>
            <a:solidFill>
              <a:srgbClr val="15F2FA"/>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414" tIns="20414" rIns="20414" bIns="20414" anchor="ctr"/>
            <a:lstStyle/>
            <a:p>
              <a:pPr marL="0" marR="0" lvl="0" indent="0" algn="ctr" defTabSz="227965" eaLnBrk="1" fontAlgn="auto" latinLnBrk="0" hangingPunct="1">
                <a:lnSpc>
                  <a:spcPct val="100000"/>
                </a:lnSpc>
                <a:spcBef>
                  <a:spcPts val="0"/>
                </a:spcBef>
                <a:spcAft>
                  <a:spcPts val="0"/>
                </a:spcAft>
                <a:buClrTx/>
                <a:buSzTx/>
                <a:buFontTx/>
                <a:buNone/>
                <a:defRPr/>
              </a:pPr>
              <a:endParaRPr kumimoji="0" lang="es-ES" sz="1125" b="0" i="0" u="none" strike="noStrike" kern="0" cap="none" spc="0" normalizeH="0" baseline="0" noProof="0">
                <a:ln>
                  <a:noFill/>
                </a:ln>
                <a:solidFill>
                  <a:srgbClr val="15F2FA"/>
                </a:solidFill>
                <a:effectLst>
                  <a:outerShdw blurRad="38100" dist="38100" dir="2700000" algn="tl">
                    <a:srgbClr val="000000"/>
                  </a:outerShdw>
                </a:effectLst>
                <a:uLnTx/>
                <a:uFillTx/>
                <a:latin typeface="微软雅黑" panose="020B0503020204020204" charset="-122"/>
                <a:ea typeface="微软雅黑" panose="020B0503020204020204" charset="-122"/>
                <a:cs typeface="Gill Sans" charset="0"/>
                <a:sym typeface="Helvetica Light"/>
              </a:endParaRPr>
            </a:p>
          </p:txBody>
        </p:sp>
        <p:sp>
          <p:nvSpPr>
            <p:cNvPr id="114" name="AutoShape 21"/>
            <p:cNvSpPr/>
            <p:nvPr/>
          </p:nvSpPr>
          <p:spPr bwMode="auto">
            <a:xfrm flipH="1">
              <a:off x="387235" y="2849615"/>
              <a:ext cx="525431" cy="525473"/>
            </a:xfrm>
            <a:custGeom>
              <a:avLst/>
              <a:gdLst>
                <a:gd name="T0" fmla="+- 0 10802 114"/>
                <a:gd name="T1" fmla="*/ T0 w 21376"/>
                <a:gd name="T2" fmla="*/ 10800 h 21600"/>
                <a:gd name="T3" fmla="+- 0 10802 114"/>
                <a:gd name="T4" fmla="*/ T3 w 21376"/>
                <a:gd name="T5" fmla="*/ 10800 h 21600"/>
                <a:gd name="T6" fmla="+- 0 10802 114"/>
                <a:gd name="T7" fmla="*/ T6 w 21376"/>
                <a:gd name="T8" fmla="*/ 10800 h 21600"/>
                <a:gd name="T9" fmla="+- 0 10802 114"/>
                <a:gd name="T10" fmla="*/ T9 w 21376"/>
                <a:gd name="T11" fmla="*/ 10800 h 21600"/>
              </a:gdLst>
              <a:ahLst/>
              <a:cxnLst>
                <a:cxn ang="0">
                  <a:pos x="T1" y="T2"/>
                </a:cxn>
                <a:cxn ang="0">
                  <a:pos x="T4" y="T5"/>
                </a:cxn>
                <a:cxn ang="0">
                  <a:pos x="T7" y="T8"/>
                </a:cxn>
                <a:cxn ang="0">
                  <a:pos x="T10" y="T11"/>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600"/>
                    <a:pt x="19455" y="21600"/>
                  </a:cubicBezTo>
                  <a:lnTo>
                    <a:pt x="1928" y="21600"/>
                  </a:lnTo>
                  <a:cubicBezTo>
                    <a:pt x="1585" y="21600"/>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rgbClr val="15F2FA"/>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414" tIns="20414" rIns="20414" bIns="20414" anchor="ctr"/>
            <a:lstStyle/>
            <a:p>
              <a:pPr marL="0" marR="0" lvl="0" indent="0" algn="ctr" defTabSz="227965" eaLnBrk="1" fontAlgn="auto" latinLnBrk="0" hangingPunct="1">
                <a:lnSpc>
                  <a:spcPct val="100000"/>
                </a:lnSpc>
                <a:spcBef>
                  <a:spcPts val="0"/>
                </a:spcBef>
                <a:spcAft>
                  <a:spcPts val="0"/>
                </a:spcAft>
                <a:buClrTx/>
                <a:buSzTx/>
                <a:buFontTx/>
                <a:buNone/>
                <a:defRPr/>
              </a:pPr>
              <a:endParaRPr kumimoji="0" lang="es-ES" sz="1125" b="0" i="0" u="none" strike="noStrike" kern="0" cap="none" spc="0" normalizeH="0" baseline="0" noProof="0">
                <a:ln>
                  <a:noFill/>
                </a:ln>
                <a:solidFill>
                  <a:srgbClr val="15F2FA"/>
                </a:solidFill>
                <a:effectLst>
                  <a:outerShdw blurRad="38100" dist="38100" dir="2700000" algn="tl">
                    <a:srgbClr val="000000"/>
                  </a:outerShdw>
                </a:effectLst>
                <a:uLnTx/>
                <a:uFillTx/>
                <a:latin typeface="微软雅黑" panose="020B0503020204020204" charset="-122"/>
                <a:ea typeface="微软雅黑" panose="020B0503020204020204" charset="-122"/>
                <a:cs typeface="Gill Sans" charset="0"/>
                <a:sym typeface="Helvetica Light"/>
              </a:endParaRPr>
            </a:p>
          </p:txBody>
        </p:sp>
        <p:sp>
          <p:nvSpPr>
            <p:cNvPr id="115" name="AutoShape 22"/>
            <p:cNvSpPr/>
            <p:nvPr/>
          </p:nvSpPr>
          <p:spPr bwMode="auto">
            <a:xfrm flipH="1">
              <a:off x="363424" y="4773701"/>
              <a:ext cx="525430" cy="525473"/>
            </a:xfrm>
            <a:custGeom>
              <a:avLst/>
              <a:gdLst>
                <a:gd name="T0" fmla="*/ 10795 w 21591"/>
                <a:gd name="T1" fmla="+- 0 10799 50"/>
                <a:gd name="T2" fmla="*/ 10799 h 21498"/>
                <a:gd name="T3" fmla="*/ 10795 w 21591"/>
                <a:gd name="T4" fmla="+- 0 10799 50"/>
                <a:gd name="T5" fmla="*/ 10799 h 21498"/>
                <a:gd name="T6" fmla="*/ 10795 w 21591"/>
                <a:gd name="T7" fmla="+- 0 10799 50"/>
                <a:gd name="T8" fmla="*/ 10799 h 21498"/>
                <a:gd name="T9" fmla="*/ 10795 w 21591"/>
                <a:gd name="T10" fmla="+- 0 10799 50"/>
                <a:gd name="T11" fmla="*/ 10799 h 21498"/>
              </a:gdLst>
              <a:ahLst/>
              <a:cxnLst>
                <a:cxn ang="0">
                  <a:pos x="T0" y="T2"/>
                </a:cxn>
                <a:cxn ang="0">
                  <a:pos x="T3" y="T5"/>
                </a:cxn>
                <a:cxn ang="0">
                  <a:pos x="T6" y="T8"/>
                </a:cxn>
                <a:cxn ang="0">
                  <a:pos x="T9" y="T11"/>
                </a:cxn>
              </a:cxnLst>
              <a:rect l="0" t="0" r="r" b="b"/>
              <a:pathLst>
                <a:path w="21591" h="21498">
                  <a:moveTo>
                    <a:pt x="14059" y="6524"/>
                  </a:moveTo>
                  <a:cubicBezTo>
                    <a:pt x="13645" y="6524"/>
                    <a:pt x="13256" y="6670"/>
                    <a:pt x="12887" y="6962"/>
                  </a:cubicBezTo>
                  <a:cubicBezTo>
                    <a:pt x="12520" y="7257"/>
                    <a:pt x="12155" y="7651"/>
                    <a:pt x="11798" y="8138"/>
                  </a:cubicBezTo>
                  <a:cubicBezTo>
                    <a:pt x="11441" y="8626"/>
                    <a:pt x="11081" y="9183"/>
                    <a:pt x="10726" y="9814"/>
                  </a:cubicBezTo>
                  <a:cubicBezTo>
                    <a:pt x="10371" y="10444"/>
                    <a:pt x="10017" y="11093"/>
                    <a:pt x="9664" y="11764"/>
                  </a:cubicBezTo>
                  <a:cubicBezTo>
                    <a:pt x="9234" y="12584"/>
                    <a:pt x="8793" y="13393"/>
                    <a:pt x="8336" y="14196"/>
                  </a:cubicBezTo>
                  <a:cubicBezTo>
                    <a:pt x="7876" y="14996"/>
                    <a:pt x="7384" y="15717"/>
                    <a:pt x="6858" y="16356"/>
                  </a:cubicBezTo>
                  <a:cubicBezTo>
                    <a:pt x="6329" y="16995"/>
                    <a:pt x="5752" y="17509"/>
                    <a:pt x="5118" y="17898"/>
                  </a:cubicBezTo>
                  <a:cubicBezTo>
                    <a:pt x="4484" y="18289"/>
                    <a:pt x="3787" y="18487"/>
                    <a:pt x="3021" y="18487"/>
                  </a:cubicBezTo>
                  <a:lnTo>
                    <a:pt x="457" y="18487"/>
                  </a:lnTo>
                  <a:cubicBezTo>
                    <a:pt x="332" y="18487"/>
                    <a:pt x="225" y="18432"/>
                    <a:pt x="134" y="18324"/>
                  </a:cubicBezTo>
                  <a:cubicBezTo>
                    <a:pt x="44" y="18219"/>
                    <a:pt x="0" y="18090"/>
                    <a:pt x="0" y="17941"/>
                  </a:cubicBezTo>
                  <a:lnTo>
                    <a:pt x="0" y="15790"/>
                  </a:lnTo>
                  <a:cubicBezTo>
                    <a:pt x="0" y="15638"/>
                    <a:pt x="44" y="15512"/>
                    <a:pt x="134" y="15410"/>
                  </a:cubicBezTo>
                  <a:cubicBezTo>
                    <a:pt x="225" y="15311"/>
                    <a:pt x="332" y="15255"/>
                    <a:pt x="457" y="15255"/>
                  </a:cubicBezTo>
                  <a:lnTo>
                    <a:pt x="3021" y="15255"/>
                  </a:lnTo>
                  <a:cubicBezTo>
                    <a:pt x="3420" y="15255"/>
                    <a:pt x="3809" y="15112"/>
                    <a:pt x="4188" y="14823"/>
                  </a:cubicBezTo>
                  <a:cubicBezTo>
                    <a:pt x="4568" y="14537"/>
                    <a:pt x="4932" y="14149"/>
                    <a:pt x="5285" y="13664"/>
                  </a:cubicBezTo>
                  <a:cubicBezTo>
                    <a:pt x="5637" y="13180"/>
                    <a:pt x="5984" y="12622"/>
                    <a:pt x="6339" y="11995"/>
                  </a:cubicBezTo>
                  <a:cubicBezTo>
                    <a:pt x="6691" y="11367"/>
                    <a:pt x="7041" y="10716"/>
                    <a:pt x="7394" y="10044"/>
                  </a:cubicBezTo>
                  <a:cubicBezTo>
                    <a:pt x="7822" y="9224"/>
                    <a:pt x="8270" y="8407"/>
                    <a:pt x="8734" y="7598"/>
                  </a:cubicBezTo>
                  <a:cubicBezTo>
                    <a:pt x="9199" y="6789"/>
                    <a:pt x="9696" y="6063"/>
                    <a:pt x="10222" y="5420"/>
                  </a:cubicBezTo>
                  <a:cubicBezTo>
                    <a:pt x="10748" y="4775"/>
                    <a:pt x="11323" y="4261"/>
                    <a:pt x="11949" y="3876"/>
                  </a:cubicBezTo>
                  <a:cubicBezTo>
                    <a:pt x="12573" y="3488"/>
                    <a:pt x="13276" y="3292"/>
                    <a:pt x="14056" y="3292"/>
                  </a:cubicBezTo>
                  <a:lnTo>
                    <a:pt x="16434" y="3292"/>
                  </a:lnTo>
                  <a:lnTo>
                    <a:pt x="16434" y="711"/>
                  </a:lnTo>
                  <a:cubicBezTo>
                    <a:pt x="16434" y="329"/>
                    <a:pt x="16530" y="101"/>
                    <a:pt x="16721" y="22"/>
                  </a:cubicBezTo>
                  <a:cubicBezTo>
                    <a:pt x="16914" y="-50"/>
                    <a:pt x="17146" y="49"/>
                    <a:pt x="17418" y="317"/>
                  </a:cubicBezTo>
                  <a:lnTo>
                    <a:pt x="21330" y="4203"/>
                  </a:lnTo>
                  <a:cubicBezTo>
                    <a:pt x="21511" y="4372"/>
                    <a:pt x="21597" y="4582"/>
                    <a:pt x="21587" y="4834"/>
                  </a:cubicBezTo>
                  <a:cubicBezTo>
                    <a:pt x="21587" y="5102"/>
                    <a:pt x="21502" y="5321"/>
                    <a:pt x="21330" y="5487"/>
                  </a:cubicBezTo>
                  <a:lnTo>
                    <a:pt x="17418" y="9361"/>
                  </a:lnTo>
                  <a:cubicBezTo>
                    <a:pt x="17146" y="9630"/>
                    <a:pt x="16914" y="9726"/>
                    <a:pt x="16721" y="9644"/>
                  </a:cubicBezTo>
                  <a:cubicBezTo>
                    <a:pt x="16530" y="9569"/>
                    <a:pt x="16434" y="9338"/>
                    <a:pt x="16434" y="8956"/>
                  </a:cubicBezTo>
                  <a:lnTo>
                    <a:pt x="16434" y="6524"/>
                  </a:lnTo>
                  <a:lnTo>
                    <a:pt x="14059" y="6524"/>
                  </a:lnTo>
                  <a:close/>
                  <a:moveTo>
                    <a:pt x="462" y="6495"/>
                  </a:moveTo>
                  <a:cubicBezTo>
                    <a:pt x="337" y="6495"/>
                    <a:pt x="229" y="6448"/>
                    <a:pt x="139" y="6349"/>
                  </a:cubicBezTo>
                  <a:cubicBezTo>
                    <a:pt x="48" y="6250"/>
                    <a:pt x="4" y="6127"/>
                    <a:pt x="4" y="5978"/>
                  </a:cubicBezTo>
                  <a:lnTo>
                    <a:pt x="4" y="3823"/>
                  </a:lnTo>
                  <a:cubicBezTo>
                    <a:pt x="4" y="3462"/>
                    <a:pt x="156" y="3286"/>
                    <a:pt x="462" y="3292"/>
                  </a:cubicBezTo>
                  <a:lnTo>
                    <a:pt x="3026" y="3292"/>
                  </a:lnTo>
                  <a:cubicBezTo>
                    <a:pt x="3560" y="3292"/>
                    <a:pt x="4054" y="3388"/>
                    <a:pt x="4514" y="3572"/>
                  </a:cubicBezTo>
                  <a:cubicBezTo>
                    <a:pt x="4974" y="3762"/>
                    <a:pt x="5409" y="4022"/>
                    <a:pt x="5820" y="4358"/>
                  </a:cubicBezTo>
                  <a:cubicBezTo>
                    <a:pt x="6229" y="4691"/>
                    <a:pt x="6608" y="5085"/>
                    <a:pt x="6963" y="5531"/>
                  </a:cubicBezTo>
                  <a:cubicBezTo>
                    <a:pt x="7318" y="5978"/>
                    <a:pt x="7655" y="6463"/>
                    <a:pt x="7993" y="6982"/>
                  </a:cubicBezTo>
                  <a:cubicBezTo>
                    <a:pt x="7518" y="7823"/>
                    <a:pt x="7058" y="8652"/>
                    <a:pt x="6620" y="9472"/>
                  </a:cubicBezTo>
                  <a:cubicBezTo>
                    <a:pt x="6589" y="9548"/>
                    <a:pt x="6557" y="9610"/>
                    <a:pt x="6515" y="9668"/>
                  </a:cubicBezTo>
                  <a:cubicBezTo>
                    <a:pt x="6476" y="9726"/>
                    <a:pt x="6442" y="9793"/>
                    <a:pt x="6410" y="9875"/>
                  </a:cubicBezTo>
                  <a:cubicBezTo>
                    <a:pt x="5862" y="8926"/>
                    <a:pt x="5319" y="8127"/>
                    <a:pt x="4776" y="7473"/>
                  </a:cubicBezTo>
                  <a:cubicBezTo>
                    <a:pt x="4232" y="6822"/>
                    <a:pt x="3650" y="6495"/>
                    <a:pt x="3024" y="6495"/>
                  </a:cubicBezTo>
                  <a:lnTo>
                    <a:pt x="462" y="6495"/>
                  </a:lnTo>
                  <a:close/>
                  <a:moveTo>
                    <a:pt x="21333" y="15997"/>
                  </a:moveTo>
                  <a:cubicBezTo>
                    <a:pt x="21514" y="16166"/>
                    <a:pt x="21600" y="16385"/>
                    <a:pt x="21590" y="16657"/>
                  </a:cubicBezTo>
                  <a:cubicBezTo>
                    <a:pt x="21590" y="16908"/>
                    <a:pt x="21504" y="17115"/>
                    <a:pt x="21333" y="17284"/>
                  </a:cubicBezTo>
                  <a:lnTo>
                    <a:pt x="17420" y="21182"/>
                  </a:lnTo>
                  <a:cubicBezTo>
                    <a:pt x="17149" y="21453"/>
                    <a:pt x="16916" y="21550"/>
                    <a:pt x="16723" y="21471"/>
                  </a:cubicBezTo>
                  <a:cubicBezTo>
                    <a:pt x="16532" y="21392"/>
                    <a:pt x="16437" y="21161"/>
                    <a:pt x="16437" y="20779"/>
                  </a:cubicBezTo>
                  <a:lnTo>
                    <a:pt x="16437" y="18432"/>
                  </a:lnTo>
                  <a:lnTo>
                    <a:pt x="14059" y="18432"/>
                  </a:lnTo>
                  <a:cubicBezTo>
                    <a:pt x="13528" y="18432"/>
                    <a:pt x="13031" y="18335"/>
                    <a:pt x="12573" y="18143"/>
                  </a:cubicBezTo>
                  <a:cubicBezTo>
                    <a:pt x="12113" y="17953"/>
                    <a:pt x="11680" y="17690"/>
                    <a:pt x="11279" y="17354"/>
                  </a:cubicBezTo>
                  <a:cubicBezTo>
                    <a:pt x="10878" y="17019"/>
                    <a:pt x="10496" y="16628"/>
                    <a:pt x="10136" y="16181"/>
                  </a:cubicBezTo>
                  <a:cubicBezTo>
                    <a:pt x="9779" y="15731"/>
                    <a:pt x="9439" y="15253"/>
                    <a:pt x="9119" y="14739"/>
                  </a:cubicBezTo>
                  <a:cubicBezTo>
                    <a:pt x="9344" y="14359"/>
                    <a:pt x="9566" y="13962"/>
                    <a:pt x="9779" y="13551"/>
                  </a:cubicBezTo>
                  <a:cubicBezTo>
                    <a:pt x="9994" y="13142"/>
                    <a:pt x="10217" y="12739"/>
                    <a:pt x="10442" y="12336"/>
                  </a:cubicBezTo>
                  <a:cubicBezTo>
                    <a:pt x="10474" y="12246"/>
                    <a:pt x="10513" y="12164"/>
                    <a:pt x="10560" y="12091"/>
                  </a:cubicBezTo>
                  <a:cubicBezTo>
                    <a:pt x="10609" y="12024"/>
                    <a:pt x="10645" y="11939"/>
                    <a:pt x="10680" y="11846"/>
                  </a:cubicBezTo>
                  <a:cubicBezTo>
                    <a:pt x="11225" y="12797"/>
                    <a:pt x="11768" y="13591"/>
                    <a:pt x="12314" y="14231"/>
                  </a:cubicBezTo>
                  <a:cubicBezTo>
                    <a:pt x="12855" y="14867"/>
                    <a:pt x="13440" y="15188"/>
                    <a:pt x="14063" y="15188"/>
                  </a:cubicBezTo>
                  <a:lnTo>
                    <a:pt x="16442" y="15188"/>
                  </a:lnTo>
                  <a:lnTo>
                    <a:pt x="16442" y="12532"/>
                  </a:lnTo>
                  <a:cubicBezTo>
                    <a:pt x="16442" y="12152"/>
                    <a:pt x="16537" y="11922"/>
                    <a:pt x="16728" y="11846"/>
                  </a:cubicBezTo>
                  <a:cubicBezTo>
                    <a:pt x="16921" y="11773"/>
                    <a:pt x="17154" y="11866"/>
                    <a:pt x="17425" y="12126"/>
                  </a:cubicBezTo>
                  <a:lnTo>
                    <a:pt x="21333" y="15997"/>
                  </a:lnTo>
                  <a:close/>
                </a:path>
              </a:pathLst>
            </a:custGeom>
            <a:solidFill>
              <a:srgbClr val="15F2FA"/>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414" tIns="20414" rIns="20414" bIns="20414" anchor="ctr"/>
            <a:lstStyle/>
            <a:p>
              <a:pPr marL="0" marR="0" lvl="0" indent="0" algn="ctr" defTabSz="227965" eaLnBrk="1" fontAlgn="auto" latinLnBrk="0" hangingPunct="1">
                <a:lnSpc>
                  <a:spcPct val="100000"/>
                </a:lnSpc>
                <a:spcBef>
                  <a:spcPts val="0"/>
                </a:spcBef>
                <a:spcAft>
                  <a:spcPts val="0"/>
                </a:spcAft>
                <a:buClrTx/>
                <a:buSzTx/>
                <a:buFontTx/>
                <a:buNone/>
                <a:defRPr/>
              </a:pPr>
              <a:endParaRPr kumimoji="0" lang="es-ES" sz="1125" b="0" i="0" u="none" strike="noStrike" kern="0" cap="none" spc="0" normalizeH="0" baseline="0" noProof="0">
                <a:ln>
                  <a:noFill/>
                </a:ln>
                <a:solidFill>
                  <a:srgbClr val="15F2FA"/>
                </a:solidFill>
                <a:effectLst>
                  <a:outerShdw blurRad="38100" dist="38100" dir="2700000" algn="tl">
                    <a:srgbClr val="000000"/>
                  </a:outerShdw>
                </a:effectLst>
                <a:uLnTx/>
                <a:uFillTx/>
                <a:latin typeface="微软雅黑" panose="020B0503020204020204" charset="-122"/>
                <a:ea typeface="微软雅黑" panose="020B0503020204020204" charset="-122"/>
                <a:cs typeface="Gill Sans" charset="0"/>
                <a:sym typeface="Helvetica Light"/>
              </a:endParaRPr>
            </a:p>
          </p:txBody>
        </p:sp>
        <p:sp>
          <p:nvSpPr>
            <p:cNvPr id="116" name="AutoShape 23"/>
            <p:cNvSpPr/>
            <p:nvPr/>
          </p:nvSpPr>
          <p:spPr bwMode="auto">
            <a:xfrm flipH="1">
              <a:off x="3482356" y="-20367"/>
              <a:ext cx="1317546" cy="22765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42" y="0"/>
                  </a:moveTo>
                  <a:cubicBezTo>
                    <a:pt x="4901" y="0"/>
                    <a:pt x="84" y="2784"/>
                    <a:pt x="84" y="6222"/>
                  </a:cubicBezTo>
                  <a:cubicBezTo>
                    <a:pt x="84" y="8390"/>
                    <a:pt x="2004" y="10299"/>
                    <a:pt x="4910" y="11413"/>
                  </a:cubicBezTo>
                  <a:lnTo>
                    <a:pt x="0" y="21600"/>
                  </a:lnTo>
                  <a:lnTo>
                    <a:pt x="8806" y="12332"/>
                  </a:lnTo>
                  <a:cubicBezTo>
                    <a:pt x="9466" y="12405"/>
                    <a:pt x="10144" y="12448"/>
                    <a:pt x="10842" y="12448"/>
                  </a:cubicBezTo>
                  <a:cubicBezTo>
                    <a:pt x="16783" y="12448"/>
                    <a:pt x="21599" y="9660"/>
                    <a:pt x="21599" y="6222"/>
                  </a:cubicBezTo>
                  <a:cubicBezTo>
                    <a:pt x="21600" y="2784"/>
                    <a:pt x="16783" y="0"/>
                    <a:pt x="10842" y="0"/>
                  </a:cubicBezTo>
                  <a:close/>
                </a:path>
              </a:pathLst>
            </a:custGeom>
            <a:solidFill>
              <a:srgbClr val="15F2FA">
                <a:alpha val="30000"/>
              </a:srgbClr>
            </a:solidFill>
            <a:ln w="25400" cap="flat" cmpd="sng">
              <a:solidFill>
                <a:srgbClr val="000000">
                  <a:alpha val="0"/>
                </a:srgbClr>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s-ES" sz="2090" b="0" i="0" u="none" strike="noStrike" kern="0" cap="none" spc="0" normalizeH="0" baseline="0" noProof="0">
                <a:ln>
                  <a:noFill/>
                </a:ln>
                <a:solidFill>
                  <a:srgbClr val="15F2FA"/>
                </a:solidFill>
                <a:effectLst>
                  <a:outerShdw blurRad="38100" dist="38100" dir="2700000" algn="tl">
                    <a:srgbClr val="000000"/>
                  </a:outerShdw>
                </a:effectLst>
                <a:uLnTx/>
                <a:uFillTx/>
                <a:latin typeface="微软雅黑" panose="020B0503020204020204" charset="-122"/>
                <a:ea typeface="微软雅黑" panose="020B0503020204020204" charset="-122"/>
                <a:cs typeface="Gill Sans" charset="0"/>
                <a:sym typeface="Helvetica Light"/>
              </a:endParaRPr>
            </a:p>
          </p:txBody>
        </p:sp>
        <p:sp>
          <p:nvSpPr>
            <p:cNvPr id="117" name="AutoShape 24"/>
            <p:cNvSpPr/>
            <p:nvPr/>
          </p:nvSpPr>
          <p:spPr bwMode="auto">
            <a:xfrm flipH="1">
              <a:off x="3264881" y="6382140"/>
              <a:ext cx="1519146" cy="24606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6690" y="11247"/>
                  </a:lnTo>
                  <a:cubicBezTo>
                    <a:pt x="4424" y="12298"/>
                    <a:pt x="2939" y="13954"/>
                    <a:pt x="2939" y="15838"/>
                  </a:cubicBezTo>
                  <a:cubicBezTo>
                    <a:pt x="2939" y="19019"/>
                    <a:pt x="7116" y="21599"/>
                    <a:pt x="12269" y="21599"/>
                  </a:cubicBezTo>
                  <a:cubicBezTo>
                    <a:pt x="17422" y="21599"/>
                    <a:pt x="21599" y="19019"/>
                    <a:pt x="21599" y="15838"/>
                  </a:cubicBezTo>
                  <a:cubicBezTo>
                    <a:pt x="21600" y="12657"/>
                    <a:pt x="17422" y="10080"/>
                    <a:pt x="12269" y="10080"/>
                  </a:cubicBezTo>
                  <a:cubicBezTo>
                    <a:pt x="11475" y="10080"/>
                    <a:pt x="10709" y="10150"/>
                    <a:pt x="9973" y="10265"/>
                  </a:cubicBezTo>
                  <a:lnTo>
                    <a:pt x="0" y="0"/>
                  </a:lnTo>
                  <a:close/>
                </a:path>
              </a:pathLst>
            </a:custGeom>
            <a:solidFill>
              <a:srgbClr val="15F2FA">
                <a:alpha val="30000"/>
              </a:srgbClr>
            </a:solidFill>
            <a:ln w="25400" cap="flat" cmpd="sng">
              <a:solidFill>
                <a:srgbClr val="000000">
                  <a:alpha val="0"/>
                </a:srgbClr>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marL="0" marR="0" lvl="0" indent="0" algn="ctr" defTabSz="291465" eaLnBrk="1" fontAlgn="auto" latinLnBrk="0" hangingPunct="1">
                <a:lnSpc>
                  <a:spcPct val="100000"/>
                </a:lnSpc>
                <a:spcBef>
                  <a:spcPts val="0"/>
                </a:spcBef>
                <a:spcAft>
                  <a:spcPts val="0"/>
                </a:spcAft>
                <a:buClrTx/>
                <a:buSzTx/>
                <a:buFontTx/>
                <a:buNone/>
                <a:defRPr/>
              </a:pPr>
              <a:endParaRPr kumimoji="0" lang="es-ES" sz="2090" b="0" i="0" u="none" strike="noStrike" kern="0" cap="none" spc="0" normalizeH="0" baseline="0" noProof="0">
                <a:ln>
                  <a:noFill/>
                </a:ln>
                <a:solidFill>
                  <a:srgbClr val="15F2FA"/>
                </a:solidFill>
                <a:effectLst>
                  <a:outerShdw blurRad="38100" dist="38100" dir="2700000" algn="tl">
                    <a:srgbClr val="000000"/>
                  </a:outerShdw>
                </a:effectLst>
                <a:uLnTx/>
                <a:uFillTx/>
                <a:latin typeface="微软雅黑" panose="020B0503020204020204" charset="-122"/>
                <a:ea typeface="微软雅黑" panose="020B0503020204020204" charset="-122"/>
                <a:cs typeface="Gill Sans" charset="0"/>
                <a:sym typeface="Helvetica Light"/>
              </a:endParaRPr>
            </a:p>
          </p:txBody>
        </p:sp>
        <p:sp>
          <p:nvSpPr>
            <p:cNvPr id="118" name="AutoShape 25"/>
            <p:cNvSpPr/>
            <p:nvPr/>
          </p:nvSpPr>
          <p:spPr bwMode="auto">
            <a:xfrm>
              <a:off x="3698560" y="7978924"/>
              <a:ext cx="520669" cy="520710"/>
            </a:xfrm>
            <a:custGeom>
              <a:avLst/>
              <a:gdLst>
                <a:gd name="T0" fmla="+- 0 10800 88"/>
                <a:gd name="T1" fmla="*/ T0 w 21424"/>
                <a:gd name="T2" fmla="*/ 10800 h 21600"/>
                <a:gd name="T3" fmla="+- 0 10800 88"/>
                <a:gd name="T4" fmla="*/ T3 w 21424"/>
                <a:gd name="T5" fmla="*/ 10800 h 21600"/>
                <a:gd name="T6" fmla="+- 0 10800 88"/>
                <a:gd name="T7" fmla="*/ T6 w 21424"/>
                <a:gd name="T8" fmla="*/ 10800 h 21600"/>
                <a:gd name="T9" fmla="+- 0 10800 88"/>
                <a:gd name="T10" fmla="*/ T9 w 21424"/>
                <a:gd name="T11" fmla="*/ 10800 h 21600"/>
              </a:gdLst>
              <a:ahLst/>
              <a:cxnLst>
                <a:cxn ang="0">
                  <a:pos x="T1" y="T2"/>
                </a:cxn>
                <a:cxn ang="0">
                  <a:pos x="T4" y="T5"/>
                </a:cxn>
                <a:cxn ang="0">
                  <a:pos x="T7" y="T8"/>
                </a:cxn>
                <a:cxn ang="0">
                  <a:pos x="T10" y="T11"/>
                </a:cxn>
              </a:cxnLst>
              <a:rect l="0" t="0" r="r" b="b"/>
              <a:pathLst>
                <a:path w="21424" h="21600">
                  <a:moveTo>
                    <a:pt x="12593" y="10421"/>
                  </a:moveTo>
                  <a:lnTo>
                    <a:pt x="12593" y="19432"/>
                  </a:lnTo>
                  <a:lnTo>
                    <a:pt x="16047" y="19432"/>
                  </a:lnTo>
                  <a:cubicBezTo>
                    <a:pt x="16352" y="19432"/>
                    <a:pt x="16611" y="19538"/>
                    <a:pt x="16821" y="19749"/>
                  </a:cubicBezTo>
                  <a:cubicBezTo>
                    <a:pt x="17027" y="19961"/>
                    <a:pt x="17135" y="20210"/>
                    <a:pt x="17135" y="20504"/>
                  </a:cubicBezTo>
                  <a:cubicBezTo>
                    <a:pt x="17135" y="20809"/>
                    <a:pt x="17027" y="21071"/>
                    <a:pt x="16821" y="21282"/>
                  </a:cubicBezTo>
                  <a:cubicBezTo>
                    <a:pt x="16611" y="21494"/>
                    <a:pt x="16352" y="21600"/>
                    <a:pt x="16047" y="21600"/>
                  </a:cubicBezTo>
                  <a:lnTo>
                    <a:pt x="5350" y="21600"/>
                  </a:lnTo>
                  <a:cubicBezTo>
                    <a:pt x="5062" y="21600"/>
                    <a:pt x="4812" y="21494"/>
                    <a:pt x="4602" y="21282"/>
                  </a:cubicBezTo>
                  <a:cubicBezTo>
                    <a:pt x="4396" y="21071"/>
                    <a:pt x="4288" y="20809"/>
                    <a:pt x="4288" y="20504"/>
                  </a:cubicBezTo>
                  <a:cubicBezTo>
                    <a:pt x="4288" y="20210"/>
                    <a:pt x="4396" y="19961"/>
                    <a:pt x="4602" y="19749"/>
                  </a:cubicBezTo>
                  <a:cubicBezTo>
                    <a:pt x="4812" y="19538"/>
                    <a:pt x="5062" y="19432"/>
                    <a:pt x="5350" y="19432"/>
                  </a:cubicBezTo>
                  <a:lnTo>
                    <a:pt x="8833" y="19432"/>
                  </a:lnTo>
                  <a:lnTo>
                    <a:pt x="8833" y="10421"/>
                  </a:lnTo>
                  <a:lnTo>
                    <a:pt x="333" y="1841"/>
                  </a:lnTo>
                  <a:cubicBezTo>
                    <a:pt x="-10" y="1497"/>
                    <a:pt x="-88" y="1101"/>
                    <a:pt x="98" y="660"/>
                  </a:cubicBezTo>
                  <a:cubicBezTo>
                    <a:pt x="284" y="220"/>
                    <a:pt x="607" y="0"/>
                    <a:pt x="1073" y="0"/>
                  </a:cubicBezTo>
                  <a:lnTo>
                    <a:pt x="20324" y="0"/>
                  </a:lnTo>
                  <a:cubicBezTo>
                    <a:pt x="20799" y="0"/>
                    <a:pt x="21133" y="220"/>
                    <a:pt x="21325" y="660"/>
                  </a:cubicBezTo>
                  <a:cubicBezTo>
                    <a:pt x="21511" y="1101"/>
                    <a:pt x="21433" y="1497"/>
                    <a:pt x="21090" y="1841"/>
                  </a:cubicBezTo>
                  <a:lnTo>
                    <a:pt x="12593" y="10421"/>
                  </a:lnTo>
                  <a:close/>
                </a:path>
              </a:pathLst>
            </a:custGeom>
            <a:solidFill>
              <a:srgbClr val="15F2FA"/>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414" tIns="20414" rIns="20414" bIns="20414" anchor="ctr"/>
            <a:lstStyle/>
            <a:p>
              <a:pPr marL="0" marR="0" lvl="0" indent="0" algn="ctr" defTabSz="227965" eaLnBrk="1" fontAlgn="auto" latinLnBrk="0" hangingPunct="1">
                <a:lnSpc>
                  <a:spcPct val="100000"/>
                </a:lnSpc>
                <a:spcBef>
                  <a:spcPts val="0"/>
                </a:spcBef>
                <a:spcAft>
                  <a:spcPts val="0"/>
                </a:spcAft>
                <a:buClrTx/>
                <a:buSzTx/>
                <a:buFontTx/>
                <a:buNone/>
                <a:defRPr/>
              </a:pPr>
              <a:endParaRPr kumimoji="0" lang="es-ES" sz="1125" b="0" i="0" u="none" strike="noStrike" kern="0" cap="none" spc="0" normalizeH="0" baseline="0" noProof="0">
                <a:ln>
                  <a:noFill/>
                </a:ln>
                <a:solidFill>
                  <a:srgbClr val="15F2FA"/>
                </a:solidFill>
                <a:effectLst>
                  <a:outerShdw blurRad="38100" dist="38100" dir="2700000" algn="tl">
                    <a:srgbClr val="000000"/>
                  </a:outerShdw>
                </a:effectLst>
                <a:uLnTx/>
                <a:uFillTx/>
                <a:latin typeface="微软雅黑" panose="020B0503020204020204" charset="-122"/>
                <a:ea typeface="微软雅黑" panose="020B0503020204020204" charset="-122"/>
                <a:cs typeface="Gill Sans" charset="0"/>
                <a:sym typeface="Helvetica Light"/>
              </a:endParaRPr>
            </a:p>
          </p:txBody>
        </p:sp>
        <p:sp>
          <p:nvSpPr>
            <p:cNvPr id="119" name="AutoShape 26"/>
            <p:cNvSpPr/>
            <p:nvPr/>
          </p:nvSpPr>
          <p:spPr bwMode="auto">
            <a:xfrm>
              <a:off x="6601923" y="8005912"/>
              <a:ext cx="495270" cy="495309"/>
            </a:xfrm>
            <a:custGeom>
              <a:avLst/>
              <a:gdLst>
                <a:gd name="T0" fmla="+- 0 10798 9"/>
                <a:gd name="T1" fmla="*/ T0 w 21578"/>
                <a:gd name="T2" fmla="*/ 10800 h 21600"/>
                <a:gd name="T3" fmla="+- 0 10798 9"/>
                <a:gd name="T4" fmla="*/ T3 w 21578"/>
                <a:gd name="T5" fmla="*/ 10800 h 21600"/>
                <a:gd name="T6" fmla="+- 0 10798 9"/>
                <a:gd name="T7" fmla="*/ T6 w 21578"/>
                <a:gd name="T8" fmla="*/ 10800 h 21600"/>
                <a:gd name="T9" fmla="+- 0 10798 9"/>
                <a:gd name="T10" fmla="*/ T9 w 21578"/>
                <a:gd name="T11" fmla="*/ 10800 h 21600"/>
              </a:gdLst>
              <a:ahLst/>
              <a:cxnLst>
                <a:cxn ang="0">
                  <a:pos x="T1" y="T2"/>
                </a:cxn>
                <a:cxn ang="0">
                  <a:pos x="T4" y="T5"/>
                </a:cxn>
                <a:cxn ang="0">
                  <a:pos x="T7" y="T8"/>
                </a:cxn>
                <a:cxn ang="0">
                  <a:pos x="T10" y="T11"/>
                </a:cxn>
              </a:cxnLst>
              <a:rect l="0" t="0" r="r" b="b"/>
              <a:pathLst>
                <a:path w="21578" h="21600">
                  <a:moveTo>
                    <a:pt x="21416" y="10074"/>
                  </a:moveTo>
                  <a:cubicBezTo>
                    <a:pt x="21507" y="10166"/>
                    <a:pt x="21562" y="10284"/>
                    <a:pt x="21574" y="10428"/>
                  </a:cubicBezTo>
                  <a:cubicBezTo>
                    <a:pt x="21590" y="10569"/>
                    <a:pt x="21562" y="10702"/>
                    <a:pt x="21483" y="10820"/>
                  </a:cubicBezTo>
                  <a:lnTo>
                    <a:pt x="20967" y="11551"/>
                  </a:lnTo>
                  <a:cubicBezTo>
                    <a:pt x="20891" y="11678"/>
                    <a:pt x="20778" y="11744"/>
                    <a:pt x="20634" y="11744"/>
                  </a:cubicBezTo>
                  <a:lnTo>
                    <a:pt x="19889" y="11744"/>
                  </a:lnTo>
                  <a:cubicBezTo>
                    <a:pt x="19769" y="11744"/>
                    <a:pt x="19671" y="11704"/>
                    <a:pt x="19601" y="11632"/>
                  </a:cubicBezTo>
                  <a:lnTo>
                    <a:pt x="11078" y="3253"/>
                  </a:lnTo>
                  <a:cubicBezTo>
                    <a:pt x="10884" y="3072"/>
                    <a:pt x="10695" y="3072"/>
                    <a:pt x="10503" y="3253"/>
                  </a:cubicBezTo>
                  <a:lnTo>
                    <a:pt x="1980" y="11632"/>
                  </a:lnTo>
                  <a:cubicBezTo>
                    <a:pt x="1918" y="11704"/>
                    <a:pt x="1819" y="11744"/>
                    <a:pt x="1692" y="11744"/>
                  </a:cubicBezTo>
                  <a:lnTo>
                    <a:pt x="944" y="11744"/>
                  </a:lnTo>
                  <a:cubicBezTo>
                    <a:pt x="808" y="11744"/>
                    <a:pt x="695" y="11678"/>
                    <a:pt x="611" y="11551"/>
                  </a:cubicBezTo>
                  <a:lnTo>
                    <a:pt x="96" y="10820"/>
                  </a:lnTo>
                  <a:cubicBezTo>
                    <a:pt x="19" y="10710"/>
                    <a:pt x="-9" y="10584"/>
                    <a:pt x="2" y="10440"/>
                  </a:cubicBezTo>
                  <a:cubicBezTo>
                    <a:pt x="19" y="10298"/>
                    <a:pt x="74" y="10175"/>
                    <a:pt x="165" y="10074"/>
                  </a:cubicBezTo>
                  <a:lnTo>
                    <a:pt x="10112" y="287"/>
                  </a:lnTo>
                  <a:cubicBezTo>
                    <a:pt x="10321" y="106"/>
                    <a:pt x="10546" y="8"/>
                    <a:pt x="10788" y="0"/>
                  </a:cubicBezTo>
                  <a:cubicBezTo>
                    <a:pt x="11042" y="0"/>
                    <a:pt x="11267" y="97"/>
                    <a:pt x="11469" y="287"/>
                  </a:cubicBezTo>
                  <a:lnTo>
                    <a:pt x="14220" y="2991"/>
                  </a:lnTo>
                  <a:lnTo>
                    <a:pt x="14220" y="1586"/>
                  </a:lnTo>
                  <a:cubicBezTo>
                    <a:pt x="14220" y="1436"/>
                    <a:pt x="14266" y="1313"/>
                    <a:pt x="14352" y="1206"/>
                  </a:cubicBezTo>
                  <a:cubicBezTo>
                    <a:pt x="14441" y="1099"/>
                    <a:pt x="14546" y="1048"/>
                    <a:pt x="14669" y="1048"/>
                  </a:cubicBezTo>
                  <a:lnTo>
                    <a:pt x="17226" y="1048"/>
                  </a:lnTo>
                  <a:cubicBezTo>
                    <a:pt x="17348" y="1048"/>
                    <a:pt x="17451" y="1099"/>
                    <a:pt x="17530" y="1206"/>
                  </a:cubicBezTo>
                  <a:cubicBezTo>
                    <a:pt x="17609" y="1312"/>
                    <a:pt x="17653" y="1436"/>
                    <a:pt x="17653" y="1586"/>
                  </a:cubicBezTo>
                  <a:lnTo>
                    <a:pt x="17653" y="6383"/>
                  </a:lnTo>
                  <a:lnTo>
                    <a:pt x="21416" y="10074"/>
                  </a:lnTo>
                  <a:close/>
                  <a:moveTo>
                    <a:pt x="18523" y="11977"/>
                  </a:moveTo>
                  <a:lnTo>
                    <a:pt x="18523" y="20551"/>
                  </a:lnTo>
                  <a:cubicBezTo>
                    <a:pt x="18523" y="20854"/>
                    <a:pt x="18441" y="21104"/>
                    <a:pt x="18276" y="21300"/>
                  </a:cubicBezTo>
                  <a:cubicBezTo>
                    <a:pt x="18110" y="21502"/>
                    <a:pt x="17904" y="21599"/>
                    <a:pt x="17653" y="21599"/>
                  </a:cubicBezTo>
                  <a:lnTo>
                    <a:pt x="12809" y="21599"/>
                  </a:lnTo>
                  <a:lnTo>
                    <a:pt x="12809" y="14736"/>
                  </a:lnTo>
                  <a:lnTo>
                    <a:pt x="8772" y="14736"/>
                  </a:lnTo>
                  <a:lnTo>
                    <a:pt x="8772" y="21599"/>
                  </a:lnTo>
                  <a:lnTo>
                    <a:pt x="3928" y="21599"/>
                  </a:lnTo>
                  <a:cubicBezTo>
                    <a:pt x="3677" y="21599"/>
                    <a:pt x="3468" y="21502"/>
                    <a:pt x="3303" y="21300"/>
                  </a:cubicBezTo>
                  <a:cubicBezTo>
                    <a:pt x="3140" y="21104"/>
                    <a:pt x="3056" y="20854"/>
                    <a:pt x="3056" y="20551"/>
                  </a:cubicBezTo>
                  <a:lnTo>
                    <a:pt x="3056" y="11977"/>
                  </a:lnTo>
                  <a:lnTo>
                    <a:pt x="10788" y="4356"/>
                  </a:lnTo>
                  <a:lnTo>
                    <a:pt x="18523" y="11977"/>
                  </a:lnTo>
                  <a:close/>
                </a:path>
              </a:pathLst>
            </a:custGeom>
            <a:solidFill>
              <a:srgbClr val="15F2FA"/>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414" tIns="20414" rIns="20414" bIns="20414" anchor="ctr"/>
            <a:lstStyle/>
            <a:p>
              <a:pPr marL="0" marR="0" lvl="0" indent="0" algn="ctr" defTabSz="227965" eaLnBrk="1" fontAlgn="auto" latinLnBrk="0" hangingPunct="1">
                <a:lnSpc>
                  <a:spcPct val="100000"/>
                </a:lnSpc>
                <a:spcBef>
                  <a:spcPts val="0"/>
                </a:spcBef>
                <a:spcAft>
                  <a:spcPts val="0"/>
                </a:spcAft>
                <a:buClrTx/>
                <a:buSzTx/>
                <a:buFontTx/>
                <a:buNone/>
                <a:defRPr/>
              </a:pPr>
              <a:endParaRPr kumimoji="0" lang="es-ES" sz="1125" b="0" i="0" u="none" strike="noStrike" kern="0" cap="none" spc="0" normalizeH="0" baseline="0" noProof="0">
                <a:ln>
                  <a:noFill/>
                </a:ln>
                <a:solidFill>
                  <a:srgbClr val="15F2FA"/>
                </a:solidFill>
                <a:effectLst>
                  <a:outerShdw blurRad="38100" dist="38100" dir="2700000" algn="tl">
                    <a:srgbClr val="000000"/>
                  </a:outerShdw>
                </a:effectLst>
                <a:uLnTx/>
                <a:uFillTx/>
                <a:latin typeface="微软雅黑" panose="020B0503020204020204" charset="-122"/>
                <a:ea typeface="微软雅黑" panose="020B0503020204020204" charset="-122"/>
                <a:cs typeface="Gill Sans" charset="0"/>
                <a:sym typeface="Helvetica Light"/>
              </a:endParaRPr>
            </a:p>
          </p:txBody>
        </p:sp>
        <p:sp>
          <p:nvSpPr>
            <p:cNvPr id="120" name="AutoShape 27"/>
            <p:cNvSpPr/>
            <p:nvPr/>
          </p:nvSpPr>
          <p:spPr bwMode="auto">
            <a:xfrm>
              <a:off x="3912860" y="333381"/>
              <a:ext cx="584165" cy="5842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2" y="0"/>
                  </a:moveTo>
                  <a:cubicBezTo>
                    <a:pt x="12101" y="0"/>
                    <a:pt x="13398" y="296"/>
                    <a:pt x="14685" y="897"/>
                  </a:cubicBezTo>
                  <a:cubicBezTo>
                    <a:pt x="15972" y="1496"/>
                    <a:pt x="17128" y="2309"/>
                    <a:pt x="18152" y="3337"/>
                  </a:cubicBezTo>
                  <a:cubicBezTo>
                    <a:pt x="19173" y="4365"/>
                    <a:pt x="20002" y="5565"/>
                    <a:pt x="20642" y="6941"/>
                  </a:cubicBezTo>
                  <a:cubicBezTo>
                    <a:pt x="21277" y="8313"/>
                    <a:pt x="21599" y="9784"/>
                    <a:pt x="21599" y="11354"/>
                  </a:cubicBezTo>
                  <a:cubicBezTo>
                    <a:pt x="21599" y="12995"/>
                    <a:pt x="21305" y="14571"/>
                    <a:pt x="20722" y="16085"/>
                  </a:cubicBezTo>
                  <a:lnTo>
                    <a:pt x="20416" y="16895"/>
                  </a:lnTo>
                  <a:lnTo>
                    <a:pt x="18455" y="17245"/>
                  </a:lnTo>
                  <a:cubicBezTo>
                    <a:pt x="18253" y="18183"/>
                    <a:pt x="17836" y="18965"/>
                    <a:pt x="17210" y="19589"/>
                  </a:cubicBezTo>
                  <a:cubicBezTo>
                    <a:pt x="16584" y="20207"/>
                    <a:pt x="15843" y="20521"/>
                    <a:pt x="14996" y="20521"/>
                  </a:cubicBezTo>
                  <a:lnTo>
                    <a:pt x="14996" y="21074"/>
                  </a:lnTo>
                  <a:cubicBezTo>
                    <a:pt x="14996" y="21218"/>
                    <a:pt x="14953" y="21343"/>
                    <a:pt x="14862" y="21447"/>
                  </a:cubicBezTo>
                  <a:cubicBezTo>
                    <a:pt x="14770" y="21549"/>
                    <a:pt x="14664" y="21599"/>
                    <a:pt x="14534" y="21599"/>
                  </a:cubicBezTo>
                  <a:lnTo>
                    <a:pt x="13633" y="21599"/>
                  </a:lnTo>
                  <a:cubicBezTo>
                    <a:pt x="13513" y="21599"/>
                    <a:pt x="13407" y="21549"/>
                    <a:pt x="13322" y="21447"/>
                  </a:cubicBezTo>
                  <a:cubicBezTo>
                    <a:pt x="13238" y="21343"/>
                    <a:pt x="13193" y="21218"/>
                    <a:pt x="13193" y="21074"/>
                  </a:cubicBezTo>
                  <a:lnTo>
                    <a:pt x="13193" y="11354"/>
                  </a:lnTo>
                  <a:cubicBezTo>
                    <a:pt x="13193" y="11210"/>
                    <a:pt x="13238" y="11081"/>
                    <a:pt x="13322" y="10970"/>
                  </a:cubicBezTo>
                  <a:cubicBezTo>
                    <a:pt x="13407" y="10857"/>
                    <a:pt x="13513" y="10798"/>
                    <a:pt x="13633" y="10798"/>
                  </a:cubicBezTo>
                  <a:lnTo>
                    <a:pt x="14534" y="10798"/>
                  </a:lnTo>
                  <a:cubicBezTo>
                    <a:pt x="14654" y="10798"/>
                    <a:pt x="14763" y="10857"/>
                    <a:pt x="14857" y="10970"/>
                  </a:cubicBezTo>
                  <a:cubicBezTo>
                    <a:pt x="14949" y="11081"/>
                    <a:pt x="14996" y="11210"/>
                    <a:pt x="14996" y="11354"/>
                  </a:cubicBezTo>
                  <a:lnTo>
                    <a:pt x="14996" y="11880"/>
                  </a:lnTo>
                  <a:cubicBezTo>
                    <a:pt x="15655" y="11880"/>
                    <a:pt x="16262" y="12077"/>
                    <a:pt x="16810" y="12476"/>
                  </a:cubicBezTo>
                  <a:cubicBezTo>
                    <a:pt x="17359" y="12874"/>
                    <a:pt x="17787" y="13396"/>
                    <a:pt x="18095" y="14046"/>
                  </a:cubicBezTo>
                  <a:lnTo>
                    <a:pt x="18533" y="13947"/>
                  </a:lnTo>
                  <a:cubicBezTo>
                    <a:pt x="18782" y="13136"/>
                    <a:pt x="18900" y="12272"/>
                    <a:pt x="18893" y="11354"/>
                  </a:cubicBezTo>
                  <a:cubicBezTo>
                    <a:pt x="18893" y="10228"/>
                    <a:pt x="18648" y="9177"/>
                    <a:pt x="18156" y="8194"/>
                  </a:cubicBezTo>
                  <a:cubicBezTo>
                    <a:pt x="17665" y="7220"/>
                    <a:pt x="17024" y="6362"/>
                    <a:pt x="16238" y="5622"/>
                  </a:cubicBezTo>
                  <a:cubicBezTo>
                    <a:pt x="15455" y="4882"/>
                    <a:pt x="14584" y="4300"/>
                    <a:pt x="13621" y="3877"/>
                  </a:cubicBezTo>
                  <a:cubicBezTo>
                    <a:pt x="12659" y="3456"/>
                    <a:pt x="11717" y="3241"/>
                    <a:pt x="10792" y="3241"/>
                  </a:cubicBezTo>
                  <a:cubicBezTo>
                    <a:pt x="9868" y="3241"/>
                    <a:pt x="8929" y="3456"/>
                    <a:pt x="7971" y="3877"/>
                  </a:cubicBezTo>
                  <a:cubicBezTo>
                    <a:pt x="7015" y="4300"/>
                    <a:pt x="6140" y="4879"/>
                    <a:pt x="5358" y="5608"/>
                  </a:cubicBezTo>
                  <a:cubicBezTo>
                    <a:pt x="4572" y="6336"/>
                    <a:pt x="3934" y="7198"/>
                    <a:pt x="3443" y="8183"/>
                  </a:cubicBezTo>
                  <a:cubicBezTo>
                    <a:pt x="2951" y="9171"/>
                    <a:pt x="2704" y="10219"/>
                    <a:pt x="2704" y="11329"/>
                  </a:cubicBezTo>
                  <a:cubicBezTo>
                    <a:pt x="2704" y="12267"/>
                    <a:pt x="2824" y="13136"/>
                    <a:pt x="3066" y="13947"/>
                  </a:cubicBezTo>
                  <a:lnTo>
                    <a:pt x="3504" y="14046"/>
                  </a:lnTo>
                  <a:cubicBezTo>
                    <a:pt x="3812" y="13396"/>
                    <a:pt x="4240" y="12874"/>
                    <a:pt x="4789" y="12476"/>
                  </a:cubicBezTo>
                  <a:cubicBezTo>
                    <a:pt x="5337" y="12077"/>
                    <a:pt x="5942" y="11880"/>
                    <a:pt x="6603" y="11880"/>
                  </a:cubicBezTo>
                  <a:lnTo>
                    <a:pt x="6603" y="11354"/>
                  </a:lnTo>
                  <a:cubicBezTo>
                    <a:pt x="6603" y="11210"/>
                    <a:pt x="6646" y="11081"/>
                    <a:pt x="6737" y="10970"/>
                  </a:cubicBezTo>
                  <a:cubicBezTo>
                    <a:pt x="6827" y="10857"/>
                    <a:pt x="6935" y="10798"/>
                    <a:pt x="7065" y="10798"/>
                  </a:cubicBezTo>
                  <a:lnTo>
                    <a:pt x="7966" y="10798"/>
                  </a:lnTo>
                  <a:cubicBezTo>
                    <a:pt x="8086" y="10798"/>
                    <a:pt x="8187" y="10857"/>
                    <a:pt x="8270" y="10970"/>
                  </a:cubicBezTo>
                  <a:cubicBezTo>
                    <a:pt x="8352" y="11081"/>
                    <a:pt x="8392" y="11210"/>
                    <a:pt x="8392" y="11354"/>
                  </a:cubicBezTo>
                  <a:lnTo>
                    <a:pt x="8392" y="21074"/>
                  </a:lnTo>
                  <a:cubicBezTo>
                    <a:pt x="8392" y="21218"/>
                    <a:pt x="8352" y="21343"/>
                    <a:pt x="8270" y="21447"/>
                  </a:cubicBezTo>
                  <a:cubicBezTo>
                    <a:pt x="8187" y="21549"/>
                    <a:pt x="8086" y="21599"/>
                    <a:pt x="7966" y="21599"/>
                  </a:cubicBezTo>
                  <a:lnTo>
                    <a:pt x="7065" y="21599"/>
                  </a:lnTo>
                  <a:cubicBezTo>
                    <a:pt x="6945" y="21599"/>
                    <a:pt x="6836" y="21549"/>
                    <a:pt x="6742" y="21447"/>
                  </a:cubicBezTo>
                  <a:cubicBezTo>
                    <a:pt x="6650" y="21343"/>
                    <a:pt x="6603" y="21218"/>
                    <a:pt x="6603" y="21074"/>
                  </a:cubicBezTo>
                  <a:lnTo>
                    <a:pt x="6603" y="20521"/>
                  </a:lnTo>
                  <a:cubicBezTo>
                    <a:pt x="6189" y="20521"/>
                    <a:pt x="5789" y="20436"/>
                    <a:pt x="5403" y="20270"/>
                  </a:cubicBezTo>
                  <a:cubicBezTo>
                    <a:pt x="5015" y="20103"/>
                    <a:pt x="4671" y="19877"/>
                    <a:pt x="4370" y="19589"/>
                  </a:cubicBezTo>
                  <a:cubicBezTo>
                    <a:pt x="4073" y="19298"/>
                    <a:pt x="3814" y="18956"/>
                    <a:pt x="3598" y="18558"/>
                  </a:cubicBezTo>
                  <a:cubicBezTo>
                    <a:pt x="3388" y="18163"/>
                    <a:pt x="3233" y="17725"/>
                    <a:pt x="3144" y="17245"/>
                  </a:cubicBezTo>
                  <a:lnTo>
                    <a:pt x="1172" y="16895"/>
                  </a:lnTo>
                  <a:lnTo>
                    <a:pt x="877" y="16085"/>
                  </a:lnTo>
                  <a:cubicBezTo>
                    <a:pt x="294" y="14571"/>
                    <a:pt x="0" y="12987"/>
                    <a:pt x="0" y="11326"/>
                  </a:cubicBezTo>
                  <a:cubicBezTo>
                    <a:pt x="0" y="9776"/>
                    <a:pt x="320" y="8310"/>
                    <a:pt x="957" y="6938"/>
                  </a:cubicBezTo>
                  <a:cubicBezTo>
                    <a:pt x="1595" y="5563"/>
                    <a:pt x="2426" y="4363"/>
                    <a:pt x="3447" y="3335"/>
                  </a:cubicBezTo>
                  <a:cubicBezTo>
                    <a:pt x="4469" y="2307"/>
                    <a:pt x="5622" y="1493"/>
                    <a:pt x="6909" y="895"/>
                  </a:cubicBezTo>
                  <a:cubicBezTo>
                    <a:pt x="8192" y="296"/>
                    <a:pt x="9486" y="0"/>
                    <a:pt x="10792" y="0"/>
                  </a:cubicBezTo>
                </a:path>
              </a:pathLst>
            </a:custGeom>
            <a:solidFill>
              <a:srgbClr val="15F2FA"/>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414" tIns="20414" rIns="20414" bIns="20414" anchor="ctr"/>
            <a:lstStyle/>
            <a:p>
              <a:pPr marL="0" marR="0" lvl="0" indent="0" algn="ctr" defTabSz="227965" eaLnBrk="1" fontAlgn="auto" latinLnBrk="0" hangingPunct="1">
                <a:lnSpc>
                  <a:spcPct val="100000"/>
                </a:lnSpc>
                <a:spcBef>
                  <a:spcPts val="0"/>
                </a:spcBef>
                <a:spcAft>
                  <a:spcPts val="0"/>
                </a:spcAft>
                <a:buClrTx/>
                <a:buSzTx/>
                <a:buFontTx/>
                <a:buNone/>
                <a:defRPr/>
              </a:pPr>
              <a:endParaRPr kumimoji="0" lang="es-ES" sz="1125" b="0" i="0" u="none" strike="noStrike" kern="0" cap="none" spc="0" normalizeH="0" baseline="0" noProof="0">
                <a:ln>
                  <a:noFill/>
                </a:ln>
                <a:solidFill>
                  <a:srgbClr val="15F2FA"/>
                </a:solidFill>
                <a:effectLst>
                  <a:outerShdw blurRad="38100" dist="38100" dir="2700000" algn="tl">
                    <a:srgbClr val="000000"/>
                  </a:outerShdw>
                </a:effectLst>
                <a:uLnTx/>
                <a:uFillTx/>
                <a:latin typeface="微软雅黑" panose="020B0503020204020204" charset="-122"/>
                <a:ea typeface="微软雅黑" panose="020B0503020204020204" charset="-122"/>
                <a:cs typeface="Gill Sans" charset="0"/>
                <a:sym typeface="Helvetica Light"/>
              </a:endParaRPr>
            </a:p>
          </p:txBody>
        </p:sp>
        <p:sp>
          <p:nvSpPr>
            <p:cNvPr id="121" name="AutoShape 28"/>
            <p:cNvSpPr/>
            <p:nvPr/>
          </p:nvSpPr>
          <p:spPr bwMode="auto">
            <a:xfrm>
              <a:off x="6265393" y="309568"/>
              <a:ext cx="457172" cy="584211"/>
            </a:xfrm>
            <a:custGeom>
              <a:avLst/>
              <a:gdLst>
                <a:gd name="T0" fmla="*/ 10800 w 21600"/>
                <a:gd name="T1" fmla="+- 0 10821 42"/>
                <a:gd name="T2" fmla="*/ 10821 h 21558"/>
                <a:gd name="T3" fmla="*/ 10800 w 21600"/>
                <a:gd name="T4" fmla="+- 0 10821 42"/>
                <a:gd name="T5" fmla="*/ 10821 h 21558"/>
                <a:gd name="T6" fmla="*/ 10800 w 21600"/>
                <a:gd name="T7" fmla="+- 0 10821 42"/>
                <a:gd name="T8" fmla="*/ 10821 h 21558"/>
                <a:gd name="T9" fmla="*/ 10800 w 21600"/>
                <a:gd name="T10" fmla="+- 0 10821 42"/>
                <a:gd name="T11" fmla="*/ 10821 h 21558"/>
              </a:gdLst>
              <a:ahLst/>
              <a:cxnLst>
                <a:cxn ang="0">
                  <a:pos x="T0" y="T2"/>
                </a:cxn>
                <a:cxn ang="0">
                  <a:pos x="T3" y="T5"/>
                </a:cxn>
                <a:cxn ang="0">
                  <a:pos x="T6" y="T8"/>
                </a:cxn>
                <a:cxn ang="0">
                  <a:pos x="T9" y="T11"/>
                </a:cxn>
              </a:cxnLst>
              <a:rect l="0" t="0" r="r" b="b"/>
              <a:pathLst>
                <a:path w="21600" h="21558">
                  <a:moveTo>
                    <a:pt x="18076" y="8547"/>
                  </a:moveTo>
                  <a:cubicBezTo>
                    <a:pt x="19181" y="9499"/>
                    <a:pt x="20046" y="10569"/>
                    <a:pt x="20670" y="11749"/>
                  </a:cubicBezTo>
                  <a:cubicBezTo>
                    <a:pt x="21291" y="12932"/>
                    <a:pt x="21600" y="14075"/>
                    <a:pt x="21600" y="15179"/>
                  </a:cubicBezTo>
                  <a:cubicBezTo>
                    <a:pt x="21600" y="16159"/>
                    <a:pt x="21344" y="17040"/>
                    <a:pt x="20832" y="17815"/>
                  </a:cubicBezTo>
                  <a:cubicBezTo>
                    <a:pt x="20320" y="18592"/>
                    <a:pt x="19593" y="19260"/>
                    <a:pt x="18660" y="19812"/>
                  </a:cubicBezTo>
                  <a:cubicBezTo>
                    <a:pt x="17724" y="20363"/>
                    <a:pt x="16585" y="20794"/>
                    <a:pt x="15252" y="21098"/>
                  </a:cubicBezTo>
                  <a:cubicBezTo>
                    <a:pt x="13917" y="21403"/>
                    <a:pt x="12435" y="21558"/>
                    <a:pt x="10800" y="21558"/>
                  </a:cubicBezTo>
                  <a:cubicBezTo>
                    <a:pt x="9168" y="21558"/>
                    <a:pt x="7682" y="21403"/>
                    <a:pt x="6350" y="21098"/>
                  </a:cubicBezTo>
                  <a:cubicBezTo>
                    <a:pt x="5014" y="20794"/>
                    <a:pt x="3878" y="20363"/>
                    <a:pt x="2936" y="19812"/>
                  </a:cubicBezTo>
                  <a:cubicBezTo>
                    <a:pt x="1993" y="19260"/>
                    <a:pt x="1270" y="18589"/>
                    <a:pt x="761" y="17809"/>
                  </a:cubicBezTo>
                  <a:cubicBezTo>
                    <a:pt x="255" y="17029"/>
                    <a:pt x="0" y="16150"/>
                    <a:pt x="0" y="15179"/>
                  </a:cubicBezTo>
                  <a:cubicBezTo>
                    <a:pt x="0" y="14075"/>
                    <a:pt x="318" y="12934"/>
                    <a:pt x="948" y="11757"/>
                  </a:cubicBezTo>
                  <a:cubicBezTo>
                    <a:pt x="1582" y="10580"/>
                    <a:pt x="2449" y="9510"/>
                    <a:pt x="3557" y="8547"/>
                  </a:cubicBezTo>
                  <a:cubicBezTo>
                    <a:pt x="3654" y="8403"/>
                    <a:pt x="3822" y="8344"/>
                    <a:pt x="4056" y="8369"/>
                  </a:cubicBezTo>
                  <a:cubicBezTo>
                    <a:pt x="4290" y="8398"/>
                    <a:pt x="4446" y="8491"/>
                    <a:pt x="4527" y="8654"/>
                  </a:cubicBezTo>
                  <a:cubicBezTo>
                    <a:pt x="4565" y="8800"/>
                    <a:pt x="4565" y="8930"/>
                    <a:pt x="4527" y="9045"/>
                  </a:cubicBezTo>
                  <a:cubicBezTo>
                    <a:pt x="4446" y="9361"/>
                    <a:pt x="4378" y="9738"/>
                    <a:pt x="4318" y="10177"/>
                  </a:cubicBezTo>
                  <a:cubicBezTo>
                    <a:pt x="4259" y="10617"/>
                    <a:pt x="4237" y="11073"/>
                    <a:pt x="4259" y="11546"/>
                  </a:cubicBezTo>
                  <a:cubicBezTo>
                    <a:pt x="4278" y="12016"/>
                    <a:pt x="4343" y="12475"/>
                    <a:pt x="4452" y="12915"/>
                  </a:cubicBezTo>
                  <a:cubicBezTo>
                    <a:pt x="4562" y="13354"/>
                    <a:pt x="4749" y="13734"/>
                    <a:pt x="5020" y="14047"/>
                  </a:cubicBezTo>
                  <a:cubicBezTo>
                    <a:pt x="5329" y="14379"/>
                    <a:pt x="5716" y="14599"/>
                    <a:pt x="6184" y="14709"/>
                  </a:cubicBezTo>
                  <a:cubicBezTo>
                    <a:pt x="5698" y="13323"/>
                    <a:pt x="5498" y="12008"/>
                    <a:pt x="5588" y="10757"/>
                  </a:cubicBezTo>
                  <a:cubicBezTo>
                    <a:pt x="5676" y="9510"/>
                    <a:pt x="5919" y="8344"/>
                    <a:pt x="6318" y="7265"/>
                  </a:cubicBezTo>
                  <a:cubicBezTo>
                    <a:pt x="6718" y="6187"/>
                    <a:pt x="7223" y="5212"/>
                    <a:pt x="7835" y="4339"/>
                  </a:cubicBezTo>
                  <a:cubicBezTo>
                    <a:pt x="8450" y="3469"/>
                    <a:pt x="9040" y="2720"/>
                    <a:pt x="9607" y="2089"/>
                  </a:cubicBezTo>
                  <a:cubicBezTo>
                    <a:pt x="10172" y="1459"/>
                    <a:pt x="10662" y="980"/>
                    <a:pt x="11068" y="653"/>
                  </a:cubicBezTo>
                  <a:cubicBezTo>
                    <a:pt x="11477" y="326"/>
                    <a:pt x="11692" y="149"/>
                    <a:pt x="11711" y="124"/>
                  </a:cubicBezTo>
                  <a:cubicBezTo>
                    <a:pt x="11960" y="-42"/>
                    <a:pt x="12194" y="-42"/>
                    <a:pt x="12416" y="124"/>
                  </a:cubicBezTo>
                  <a:cubicBezTo>
                    <a:pt x="12513" y="191"/>
                    <a:pt x="12581" y="293"/>
                    <a:pt x="12616" y="414"/>
                  </a:cubicBezTo>
                  <a:cubicBezTo>
                    <a:pt x="12650" y="535"/>
                    <a:pt x="12647" y="645"/>
                    <a:pt x="12609" y="746"/>
                  </a:cubicBezTo>
                  <a:cubicBezTo>
                    <a:pt x="12609" y="760"/>
                    <a:pt x="12531" y="954"/>
                    <a:pt x="12375" y="1318"/>
                  </a:cubicBezTo>
                  <a:cubicBezTo>
                    <a:pt x="12222" y="1681"/>
                    <a:pt x="12116" y="2140"/>
                    <a:pt x="12057" y="2692"/>
                  </a:cubicBezTo>
                  <a:cubicBezTo>
                    <a:pt x="11995" y="3244"/>
                    <a:pt x="12029" y="3849"/>
                    <a:pt x="12160" y="4503"/>
                  </a:cubicBezTo>
                  <a:cubicBezTo>
                    <a:pt x="12291" y="5162"/>
                    <a:pt x="12644" y="5773"/>
                    <a:pt x="13221" y="6339"/>
                  </a:cubicBezTo>
                  <a:cubicBezTo>
                    <a:pt x="13589" y="6728"/>
                    <a:pt x="13926" y="7108"/>
                    <a:pt x="14229" y="7485"/>
                  </a:cubicBezTo>
                  <a:cubicBezTo>
                    <a:pt x="14532" y="7862"/>
                    <a:pt x="14791" y="8282"/>
                    <a:pt x="15006" y="8744"/>
                  </a:cubicBezTo>
                  <a:cubicBezTo>
                    <a:pt x="15218" y="9209"/>
                    <a:pt x="15390" y="9749"/>
                    <a:pt x="15515" y="10363"/>
                  </a:cubicBezTo>
                  <a:cubicBezTo>
                    <a:pt x="15639" y="10977"/>
                    <a:pt x="15702" y="11709"/>
                    <a:pt x="15702" y="12554"/>
                  </a:cubicBezTo>
                  <a:cubicBezTo>
                    <a:pt x="15702" y="12850"/>
                    <a:pt x="15546" y="13027"/>
                    <a:pt x="15237" y="13078"/>
                  </a:cubicBezTo>
                  <a:cubicBezTo>
                    <a:pt x="15118" y="13098"/>
                    <a:pt x="14997" y="13078"/>
                    <a:pt x="14872" y="13027"/>
                  </a:cubicBezTo>
                  <a:cubicBezTo>
                    <a:pt x="14747" y="12971"/>
                    <a:pt x="14666" y="12886"/>
                    <a:pt x="14625" y="12768"/>
                  </a:cubicBezTo>
                  <a:cubicBezTo>
                    <a:pt x="14485" y="12489"/>
                    <a:pt x="14276" y="12270"/>
                    <a:pt x="13998" y="12109"/>
                  </a:cubicBezTo>
                  <a:cubicBezTo>
                    <a:pt x="13720" y="11946"/>
                    <a:pt x="13405" y="11867"/>
                    <a:pt x="13056" y="11867"/>
                  </a:cubicBezTo>
                  <a:cubicBezTo>
                    <a:pt x="12588" y="11867"/>
                    <a:pt x="12191" y="12016"/>
                    <a:pt x="11870" y="12318"/>
                  </a:cubicBezTo>
                  <a:cubicBezTo>
                    <a:pt x="11545" y="12619"/>
                    <a:pt x="11383" y="12985"/>
                    <a:pt x="11383" y="13419"/>
                  </a:cubicBezTo>
                  <a:cubicBezTo>
                    <a:pt x="11383" y="14503"/>
                    <a:pt x="12160" y="15044"/>
                    <a:pt x="13714" y="15035"/>
                  </a:cubicBezTo>
                  <a:cubicBezTo>
                    <a:pt x="14691" y="15035"/>
                    <a:pt x="15452" y="14751"/>
                    <a:pt x="15998" y="14185"/>
                  </a:cubicBezTo>
                  <a:cubicBezTo>
                    <a:pt x="16370" y="13799"/>
                    <a:pt x="16635" y="13343"/>
                    <a:pt x="16797" y="12819"/>
                  </a:cubicBezTo>
                  <a:cubicBezTo>
                    <a:pt x="16963" y="12290"/>
                    <a:pt x="17065" y="11777"/>
                    <a:pt x="17103" y="11273"/>
                  </a:cubicBezTo>
                  <a:cubicBezTo>
                    <a:pt x="17144" y="10769"/>
                    <a:pt x="17156" y="10310"/>
                    <a:pt x="17134" y="9893"/>
                  </a:cubicBezTo>
                  <a:cubicBezTo>
                    <a:pt x="17115" y="9473"/>
                    <a:pt x="17097" y="9195"/>
                    <a:pt x="17075" y="9048"/>
                  </a:cubicBezTo>
                  <a:cubicBezTo>
                    <a:pt x="17016" y="8941"/>
                    <a:pt x="17016" y="8812"/>
                    <a:pt x="17075" y="8657"/>
                  </a:cubicBezTo>
                  <a:cubicBezTo>
                    <a:pt x="17156" y="8493"/>
                    <a:pt x="17312" y="8400"/>
                    <a:pt x="17546" y="8372"/>
                  </a:cubicBezTo>
                  <a:cubicBezTo>
                    <a:pt x="17780" y="8347"/>
                    <a:pt x="17955" y="8403"/>
                    <a:pt x="18076" y="8547"/>
                  </a:cubicBezTo>
                </a:path>
              </a:pathLst>
            </a:custGeom>
            <a:solidFill>
              <a:srgbClr val="15F2FA"/>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414" tIns="20414" rIns="20414" bIns="20414" anchor="ctr"/>
            <a:lstStyle/>
            <a:p>
              <a:pPr marL="0" marR="0" lvl="0" indent="0" algn="ctr" defTabSz="227965" eaLnBrk="1" fontAlgn="auto" latinLnBrk="0" hangingPunct="1">
                <a:lnSpc>
                  <a:spcPct val="100000"/>
                </a:lnSpc>
                <a:spcBef>
                  <a:spcPts val="0"/>
                </a:spcBef>
                <a:spcAft>
                  <a:spcPts val="0"/>
                </a:spcAft>
                <a:buClrTx/>
                <a:buSzTx/>
                <a:buFontTx/>
                <a:buNone/>
                <a:defRPr/>
              </a:pPr>
              <a:endParaRPr kumimoji="0" lang="es-ES" sz="1125" b="0" i="0" u="none" strike="noStrike" kern="0" cap="none" spc="0" normalizeH="0" baseline="0" noProof="0">
                <a:ln>
                  <a:noFill/>
                </a:ln>
                <a:solidFill>
                  <a:srgbClr val="15F2FA"/>
                </a:solidFill>
                <a:effectLst>
                  <a:outerShdw blurRad="38100" dist="38100" dir="2700000" algn="tl">
                    <a:srgbClr val="000000"/>
                  </a:outerShdw>
                </a:effectLst>
                <a:uLnTx/>
                <a:uFillTx/>
                <a:latin typeface="微软雅黑" panose="020B0503020204020204" charset="-122"/>
                <a:ea typeface="微软雅黑" panose="020B0503020204020204" charset="-122"/>
                <a:cs typeface="Gill Sans" charset="0"/>
                <a:sym typeface="Helvetica Light"/>
              </a:endParaRPr>
            </a:p>
          </p:txBody>
        </p:sp>
      </p:grpSp>
      <p:sp>
        <p:nvSpPr>
          <p:cNvPr id="122" name="AutoShape 29"/>
          <p:cNvSpPr/>
          <p:nvPr/>
        </p:nvSpPr>
        <p:spPr bwMode="auto">
          <a:xfrm>
            <a:off x="3949304" y="2788333"/>
            <a:ext cx="1309688" cy="130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4" y="0"/>
                </a:moveTo>
                <a:cubicBezTo>
                  <a:pt x="12264" y="0"/>
                  <a:pt x="13649" y="287"/>
                  <a:pt x="14957" y="861"/>
                </a:cubicBezTo>
                <a:cubicBezTo>
                  <a:pt x="16265" y="1434"/>
                  <a:pt x="17412" y="2210"/>
                  <a:pt x="18398" y="3198"/>
                </a:cubicBezTo>
                <a:cubicBezTo>
                  <a:pt x="19387" y="4186"/>
                  <a:pt x="20167" y="5332"/>
                  <a:pt x="20738" y="6645"/>
                </a:cubicBezTo>
                <a:cubicBezTo>
                  <a:pt x="21311" y="7958"/>
                  <a:pt x="21600" y="9341"/>
                  <a:pt x="21600" y="10801"/>
                </a:cubicBezTo>
                <a:cubicBezTo>
                  <a:pt x="21600" y="12280"/>
                  <a:pt x="21311" y="13669"/>
                  <a:pt x="20738" y="14971"/>
                </a:cubicBezTo>
                <a:cubicBezTo>
                  <a:pt x="20167" y="16272"/>
                  <a:pt x="19387" y="17413"/>
                  <a:pt x="18398" y="18401"/>
                </a:cubicBezTo>
                <a:cubicBezTo>
                  <a:pt x="17412" y="19386"/>
                  <a:pt x="16265" y="20171"/>
                  <a:pt x="14957" y="20738"/>
                </a:cubicBezTo>
                <a:cubicBezTo>
                  <a:pt x="13649" y="21312"/>
                  <a:pt x="12264" y="21600"/>
                  <a:pt x="10804" y="21600"/>
                </a:cubicBezTo>
                <a:cubicBezTo>
                  <a:pt x="9326" y="21600"/>
                  <a:pt x="7936" y="21312"/>
                  <a:pt x="6633" y="20738"/>
                </a:cubicBezTo>
                <a:cubicBezTo>
                  <a:pt x="5328" y="20171"/>
                  <a:pt x="4184" y="19386"/>
                  <a:pt x="3195" y="18401"/>
                </a:cubicBezTo>
                <a:cubicBezTo>
                  <a:pt x="2209" y="17413"/>
                  <a:pt x="1429" y="16272"/>
                  <a:pt x="856" y="14971"/>
                </a:cubicBezTo>
                <a:cubicBezTo>
                  <a:pt x="285" y="13669"/>
                  <a:pt x="0" y="12280"/>
                  <a:pt x="0" y="10801"/>
                </a:cubicBezTo>
                <a:cubicBezTo>
                  <a:pt x="0" y="9341"/>
                  <a:pt x="285" y="7958"/>
                  <a:pt x="856" y="6645"/>
                </a:cubicBezTo>
                <a:cubicBezTo>
                  <a:pt x="1429" y="5332"/>
                  <a:pt x="2209" y="4186"/>
                  <a:pt x="3195" y="3198"/>
                </a:cubicBezTo>
                <a:cubicBezTo>
                  <a:pt x="4184" y="2210"/>
                  <a:pt x="5328" y="1434"/>
                  <a:pt x="6633" y="861"/>
                </a:cubicBezTo>
                <a:cubicBezTo>
                  <a:pt x="7936" y="285"/>
                  <a:pt x="9326" y="0"/>
                  <a:pt x="10804" y="0"/>
                </a:cubicBezTo>
                <a:moveTo>
                  <a:pt x="6450" y="2241"/>
                </a:moveTo>
                <a:cubicBezTo>
                  <a:pt x="6133" y="2258"/>
                  <a:pt x="5783" y="2408"/>
                  <a:pt x="5393" y="2687"/>
                </a:cubicBezTo>
                <a:cubicBezTo>
                  <a:pt x="5006" y="2969"/>
                  <a:pt x="4627" y="3294"/>
                  <a:pt x="4257" y="3658"/>
                </a:cubicBezTo>
                <a:cubicBezTo>
                  <a:pt x="3890" y="4028"/>
                  <a:pt x="3548" y="4409"/>
                  <a:pt x="3237" y="4793"/>
                </a:cubicBezTo>
                <a:cubicBezTo>
                  <a:pt x="2927" y="5186"/>
                  <a:pt x="2684" y="5505"/>
                  <a:pt x="2514" y="5753"/>
                </a:cubicBezTo>
                <a:lnTo>
                  <a:pt x="2568" y="5753"/>
                </a:lnTo>
                <a:cubicBezTo>
                  <a:pt x="2604" y="5753"/>
                  <a:pt x="2661" y="5742"/>
                  <a:pt x="2737" y="5716"/>
                </a:cubicBezTo>
                <a:cubicBezTo>
                  <a:pt x="2814" y="5688"/>
                  <a:pt x="2850" y="5728"/>
                  <a:pt x="2850" y="5838"/>
                </a:cubicBezTo>
                <a:cubicBezTo>
                  <a:pt x="2850" y="5875"/>
                  <a:pt x="2839" y="5920"/>
                  <a:pt x="2811" y="5979"/>
                </a:cubicBezTo>
                <a:cubicBezTo>
                  <a:pt x="2783" y="6035"/>
                  <a:pt x="2833" y="6069"/>
                  <a:pt x="2961" y="6069"/>
                </a:cubicBezTo>
                <a:cubicBezTo>
                  <a:pt x="2997" y="6069"/>
                  <a:pt x="3020" y="6041"/>
                  <a:pt x="3028" y="5985"/>
                </a:cubicBezTo>
                <a:cubicBezTo>
                  <a:pt x="3037" y="5931"/>
                  <a:pt x="3051" y="5931"/>
                  <a:pt x="3068" y="5985"/>
                </a:cubicBezTo>
                <a:lnTo>
                  <a:pt x="3122" y="6199"/>
                </a:lnTo>
                <a:lnTo>
                  <a:pt x="3122" y="6227"/>
                </a:lnTo>
                <a:cubicBezTo>
                  <a:pt x="3122" y="6267"/>
                  <a:pt x="3099" y="6295"/>
                  <a:pt x="3054" y="6312"/>
                </a:cubicBezTo>
                <a:cubicBezTo>
                  <a:pt x="3011" y="6326"/>
                  <a:pt x="2997" y="6354"/>
                  <a:pt x="3014" y="6394"/>
                </a:cubicBezTo>
                <a:cubicBezTo>
                  <a:pt x="3051" y="6428"/>
                  <a:pt x="3093" y="6442"/>
                  <a:pt x="3141" y="6442"/>
                </a:cubicBezTo>
                <a:lnTo>
                  <a:pt x="3271" y="6442"/>
                </a:lnTo>
                <a:lnTo>
                  <a:pt x="3325" y="6417"/>
                </a:lnTo>
                <a:lnTo>
                  <a:pt x="3353" y="6394"/>
                </a:lnTo>
                <a:cubicBezTo>
                  <a:pt x="3353" y="6442"/>
                  <a:pt x="3379" y="6481"/>
                  <a:pt x="3432" y="6504"/>
                </a:cubicBezTo>
                <a:cubicBezTo>
                  <a:pt x="3489" y="6532"/>
                  <a:pt x="3534" y="6544"/>
                  <a:pt x="3568" y="6544"/>
                </a:cubicBezTo>
                <a:lnTo>
                  <a:pt x="3596" y="6544"/>
                </a:lnTo>
                <a:cubicBezTo>
                  <a:pt x="3596" y="6558"/>
                  <a:pt x="3576" y="6575"/>
                  <a:pt x="3543" y="6592"/>
                </a:cubicBezTo>
                <a:cubicBezTo>
                  <a:pt x="3506" y="6614"/>
                  <a:pt x="3506" y="6642"/>
                  <a:pt x="3543" y="6673"/>
                </a:cubicBezTo>
                <a:lnTo>
                  <a:pt x="3853" y="6730"/>
                </a:lnTo>
                <a:lnTo>
                  <a:pt x="3853" y="6758"/>
                </a:lnTo>
                <a:lnTo>
                  <a:pt x="4043" y="7148"/>
                </a:lnTo>
                <a:cubicBezTo>
                  <a:pt x="4043" y="7182"/>
                  <a:pt x="4028" y="7232"/>
                  <a:pt x="4003" y="7280"/>
                </a:cubicBezTo>
                <a:cubicBezTo>
                  <a:pt x="3975" y="7337"/>
                  <a:pt x="3944" y="7365"/>
                  <a:pt x="3907" y="7365"/>
                </a:cubicBezTo>
                <a:cubicBezTo>
                  <a:pt x="3870" y="7365"/>
                  <a:pt x="3856" y="7354"/>
                  <a:pt x="3867" y="7326"/>
                </a:cubicBezTo>
                <a:cubicBezTo>
                  <a:pt x="3876" y="7297"/>
                  <a:pt x="3879" y="7263"/>
                  <a:pt x="3879" y="7232"/>
                </a:cubicBezTo>
                <a:cubicBezTo>
                  <a:pt x="3879" y="7193"/>
                  <a:pt x="3870" y="7159"/>
                  <a:pt x="3853" y="7134"/>
                </a:cubicBezTo>
                <a:cubicBezTo>
                  <a:pt x="3836" y="7105"/>
                  <a:pt x="3769" y="7094"/>
                  <a:pt x="3650" y="7094"/>
                </a:cubicBezTo>
                <a:cubicBezTo>
                  <a:pt x="3633" y="7094"/>
                  <a:pt x="3608" y="7100"/>
                  <a:pt x="3582" y="7105"/>
                </a:cubicBezTo>
                <a:cubicBezTo>
                  <a:pt x="3554" y="7117"/>
                  <a:pt x="3551" y="7139"/>
                  <a:pt x="3568" y="7176"/>
                </a:cubicBezTo>
                <a:lnTo>
                  <a:pt x="3732" y="7523"/>
                </a:lnTo>
                <a:lnTo>
                  <a:pt x="3771" y="7551"/>
                </a:lnTo>
                <a:lnTo>
                  <a:pt x="3800" y="7580"/>
                </a:lnTo>
                <a:cubicBezTo>
                  <a:pt x="3709" y="7580"/>
                  <a:pt x="3647" y="7690"/>
                  <a:pt x="3616" y="7904"/>
                </a:cubicBezTo>
                <a:cubicBezTo>
                  <a:pt x="3585" y="8119"/>
                  <a:pt x="3568" y="8274"/>
                  <a:pt x="3568" y="8362"/>
                </a:cubicBezTo>
                <a:lnTo>
                  <a:pt x="3622" y="8610"/>
                </a:lnTo>
                <a:lnTo>
                  <a:pt x="3650" y="8686"/>
                </a:lnTo>
                <a:lnTo>
                  <a:pt x="3650" y="8743"/>
                </a:lnTo>
                <a:lnTo>
                  <a:pt x="3596" y="9003"/>
                </a:lnTo>
                <a:lnTo>
                  <a:pt x="3989" y="9581"/>
                </a:lnTo>
                <a:lnTo>
                  <a:pt x="4071" y="9581"/>
                </a:lnTo>
                <a:cubicBezTo>
                  <a:pt x="4088" y="9618"/>
                  <a:pt x="4079" y="9652"/>
                  <a:pt x="4043" y="9691"/>
                </a:cubicBezTo>
                <a:cubicBezTo>
                  <a:pt x="4006" y="9725"/>
                  <a:pt x="3997" y="9762"/>
                  <a:pt x="4014" y="9796"/>
                </a:cubicBezTo>
                <a:lnTo>
                  <a:pt x="4125" y="9906"/>
                </a:lnTo>
                <a:cubicBezTo>
                  <a:pt x="4125" y="9993"/>
                  <a:pt x="4142" y="10061"/>
                  <a:pt x="4178" y="10098"/>
                </a:cubicBezTo>
                <a:cubicBezTo>
                  <a:pt x="4212" y="10143"/>
                  <a:pt x="4272" y="10197"/>
                  <a:pt x="4353" y="10270"/>
                </a:cubicBezTo>
                <a:cubicBezTo>
                  <a:pt x="4334" y="10380"/>
                  <a:pt x="4427" y="10479"/>
                  <a:pt x="4630" y="10572"/>
                </a:cubicBezTo>
                <a:cubicBezTo>
                  <a:pt x="4834" y="10668"/>
                  <a:pt x="4961" y="10733"/>
                  <a:pt x="5017" y="10773"/>
                </a:cubicBezTo>
                <a:cubicBezTo>
                  <a:pt x="5088" y="10976"/>
                  <a:pt x="5178" y="11179"/>
                  <a:pt x="5286" y="11382"/>
                </a:cubicBezTo>
                <a:cubicBezTo>
                  <a:pt x="5393" y="11588"/>
                  <a:pt x="5526" y="11758"/>
                  <a:pt x="5679" y="11908"/>
                </a:cubicBezTo>
                <a:lnTo>
                  <a:pt x="5707" y="12094"/>
                </a:lnTo>
                <a:cubicBezTo>
                  <a:pt x="5707" y="12111"/>
                  <a:pt x="5684" y="12133"/>
                  <a:pt x="5639" y="12150"/>
                </a:cubicBezTo>
                <a:cubicBezTo>
                  <a:pt x="5594" y="12167"/>
                  <a:pt x="5588" y="12195"/>
                  <a:pt x="5625" y="12227"/>
                </a:cubicBezTo>
                <a:lnTo>
                  <a:pt x="5842" y="12325"/>
                </a:lnTo>
                <a:cubicBezTo>
                  <a:pt x="5876" y="12289"/>
                  <a:pt x="5924" y="12325"/>
                  <a:pt x="5984" y="12433"/>
                </a:cubicBezTo>
                <a:cubicBezTo>
                  <a:pt x="6040" y="12543"/>
                  <a:pt x="6088" y="12613"/>
                  <a:pt x="6125" y="12647"/>
                </a:cubicBezTo>
                <a:lnTo>
                  <a:pt x="6097" y="12729"/>
                </a:lnTo>
                <a:lnTo>
                  <a:pt x="6261" y="12961"/>
                </a:lnTo>
                <a:lnTo>
                  <a:pt x="6342" y="12989"/>
                </a:lnTo>
                <a:lnTo>
                  <a:pt x="6396" y="12879"/>
                </a:lnTo>
                <a:cubicBezTo>
                  <a:pt x="6359" y="12788"/>
                  <a:pt x="6297" y="12667"/>
                  <a:pt x="6207" y="12520"/>
                </a:cubicBezTo>
                <a:cubicBezTo>
                  <a:pt x="6116" y="12370"/>
                  <a:pt x="6023" y="12226"/>
                  <a:pt x="5930" y="12088"/>
                </a:cubicBezTo>
                <a:cubicBezTo>
                  <a:pt x="5834" y="11947"/>
                  <a:pt x="5755" y="11826"/>
                  <a:pt x="5693" y="11710"/>
                </a:cubicBezTo>
                <a:cubicBezTo>
                  <a:pt x="5628" y="11600"/>
                  <a:pt x="5597" y="11532"/>
                  <a:pt x="5597" y="11515"/>
                </a:cubicBezTo>
                <a:cubicBezTo>
                  <a:pt x="5597" y="11492"/>
                  <a:pt x="5588" y="11422"/>
                  <a:pt x="5571" y="11295"/>
                </a:cubicBezTo>
                <a:cubicBezTo>
                  <a:pt x="5551" y="11168"/>
                  <a:pt x="5534" y="11097"/>
                  <a:pt x="5517" y="11069"/>
                </a:cubicBezTo>
                <a:cubicBezTo>
                  <a:pt x="5571" y="11103"/>
                  <a:pt x="5639" y="11137"/>
                  <a:pt x="5721" y="11168"/>
                </a:cubicBezTo>
                <a:cubicBezTo>
                  <a:pt x="5800" y="11202"/>
                  <a:pt x="5868" y="11235"/>
                  <a:pt x="5922" y="11267"/>
                </a:cubicBezTo>
                <a:cubicBezTo>
                  <a:pt x="5958" y="11492"/>
                  <a:pt x="6046" y="11676"/>
                  <a:pt x="6187" y="11809"/>
                </a:cubicBezTo>
                <a:cubicBezTo>
                  <a:pt x="6326" y="11947"/>
                  <a:pt x="6450" y="12099"/>
                  <a:pt x="6557" y="12272"/>
                </a:cubicBezTo>
                <a:cubicBezTo>
                  <a:pt x="6520" y="12305"/>
                  <a:pt x="6520" y="12325"/>
                  <a:pt x="6557" y="12337"/>
                </a:cubicBezTo>
                <a:cubicBezTo>
                  <a:pt x="6594" y="12348"/>
                  <a:pt x="6625" y="12354"/>
                  <a:pt x="6653" y="12354"/>
                </a:cubicBezTo>
                <a:cubicBezTo>
                  <a:pt x="6687" y="12387"/>
                  <a:pt x="6707" y="12452"/>
                  <a:pt x="6707" y="12543"/>
                </a:cubicBezTo>
                <a:cubicBezTo>
                  <a:pt x="6834" y="12684"/>
                  <a:pt x="6998" y="12884"/>
                  <a:pt x="7199" y="13138"/>
                </a:cubicBezTo>
                <a:cubicBezTo>
                  <a:pt x="7402" y="13384"/>
                  <a:pt x="7504" y="13584"/>
                  <a:pt x="7504" y="13731"/>
                </a:cubicBezTo>
                <a:lnTo>
                  <a:pt x="7504" y="13754"/>
                </a:lnTo>
                <a:lnTo>
                  <a:pt x="7450" y="13949"/>
                </a:lnTo>
                <a:cubicBezTo>
                  <a:pt x="7504" y="14090"/>
                  <a:pt x="7597" y="14205"/>
                  <a:pt x="7727" y="14290"/>
                </a:cubicBezTo>
                <a:cubicBezTo>
                  <a:pt x="7857" y="14378"/>
                  <a:pt x="7987" y="14443"/>
                  <a:pt x="8114" y="14499"/>
                </a:cubicBezTo>
                <a:lnTo>
                  <a:pt x="8168" y="14499"/>
                </a:lnTo>
                <a:cubicBezTo>
                  <a:pt x="8349" y="14592"/>
                  <a:pt x="8532" y="14685"/>
                  <a:pt x="8721" y="14790"/>
                </a:cubicBezTo>
                <a:cubicBezTo>
                  <a:pt x="8911" y="14897"/>
                  <a:pt x="9106" y="14985"/>
                  <a:pt x="9304" y="15055"/>
                </a:cubicBezTo>
                <a:lnTo>
                  <a:pt x="9614" y="14863"/>
                </a:lnTo>
                <a:cubicBezTo>
                  <a:pt x="9688" y="14886"/>
                  <a:pt x="9764" y="14928"/>
                  <a:pt x="9846" y="15002"/>
                </a:cubicBezTo>
                <a:cubicBezTo>
                  <a:pt x="9925" y="15072"/>
                  <a:pt x="10018" y="15154"/>
                  <a:pt x="10123" y="15250"/>
                </a:cubicBezTo>
                <a:cubicBezTo>
                  <a:pt x="10225" y="15343"/>
                  <a:pt x="10346" y="15431"/>
                  <a:pt x="10487" y="15513"/>
                </a:cubicBezTo>
                <a:cubicBezTo>
                  <a:pt x="10626" y="15597"/>
                  <a:pt x="10787" y="15645"/>
                  <a:pt x="10968" y="15662"/>
                </a:cubicBezTo>
                <a:cubicBezTo>
                  <a:pt x="11092" y="15575"/>
                  <a:pt x="11157" y="15597"/>
                  <a:pt x="11157" y="15727"/>
                </a:cubicBezTo>
                <a:lnTo>
                  <a:pt x="11157" y="15784"/>
                </a:lnTo>
                <a:lnTo>
                  <a:pt x="11496" y="16193"/>
                </a:lnTo>
                <a:lnTo>
                  <a:pt x="11550" y="16391"/>
                </a:lnTo>
                <a:cubicBezTo>
                  <a:pt x="11640" y="16444"/>
                  <a:pt x="11730" y="16512"/>
                  <a:pt x="11827" y="16594"/>
                </a:cubicBezTo>
                <a:cubicBezTo>
                  <a:pt x="11920" y="16676"/>
                  <a:pt x="11996" y="16766"/>
                  <a:pt x="12050" y="16865"/>
                </a:cubicBezTo>
                <a:lnTo>
                  <a:pt x="12103" y="16865"/>
                </a:lnTo>
                <a:cubicBezTo>
                  <a:pt x="12194" y="16865"/>
                  <a:pt x="12267" y="16907"/>
                  <a:pt x="12327" y="16986"/>
                </a:cubicBezTo>
                <a:cubicBezTo>
                  <a:pt x="12386" y="17068"/>
                  <a:pt x="12459" y="17108"/>
                  <a:pt x="12550" y="17108"/>
                </a:cubicBezTo>
                <a:cubicBezTo>
                  <a:pt x="12604" y="17108"/>
                  <a:pt x="12632" y="17079"/>
                  <a:pt x="12632" y="17029"/>
                </a:cubicBezTo>
                <a:cubicBezTo>
                  <a:pt x="12632" y="16902"/>
                  <a:pt x="12640" y="16820"/>
                  <a:pt x="12657" y="16777"/>
                </a:cubicBezTo>
                <a:cubicBezTo>
                  <a:pt x="12674" y="16738"/>
                  <a:pt x="12700" y="16710"/>
                  <a:pt x="12725" y="16704"/>
                </a:cubicBezTo>
                <a:cubicBezTo>
                  <a:pt x="12753" y="16693"/>
                  <a:pt x="12782" y="16687"/>
                  <a:pt x="12807" y="16687"/>
                </a:cubicBezTo>
                <a:cubicBezTo>
                  <a:pt x="12835" y="16687"/>
                  <a:pt x="12849" y="16670"/>
                  <a:pt x="12849" y="16633"/>
                </a:cubicBezTo>
                <a:lnTo>
                  <a:pt x="12793" y="16554"/>
                </a:lnTo>
                <a:cubicBezTo>
                  <a:pt x="12756" y="16554"/>
                  <a:pt x="12731" y="16577"/>
                  <a:pt x="12714" y="16622"/>
                </a:cubicBezTo>
                <a:cubicBezTo>
                  <a:pt x="12694" y="16667"/>
                  <a:pt x="12669" y="16670"/>
                  <a:pt x="12632" y="16633"/>
                </a:cubicBezTo>
                <a:lnTo>
                  <a:pt x="12440" y="16743"/>
                </a:lnTo>
                <a:lnTo>
                  <a:pt x="12211" y="16687"/>
                </a:lnTo>
                <a:lnTo>
                  <a:pt x="11889" y="16136"/>
                </a:lnTo>
                <a:lnTo>
                  <a:pt x="11996" y="15366"/>
                </a:lnTo>
                <a:cubicBezTo>
                  <a:pt x="12013" y="15332"/>
                  <a:pt x="11979" y="15287"/>
                  <a:pt x="11894" y="15244"/>
                </a:cubicBezTo>
                <a:cubicBezTo>
                  <a:pt x="11807" y="15199"/>
                  <a:pt x="11784" y="15154"/>
                  <a:pt x="11818" y="15112"/>
                </a:cubicBezTo>
                <a:cubicBezTo>
                  <a:pt x="11694" y="15032"/>
                  <a:pt x="11541" y="15001"/>
                  <a:pt x="11360" y="15001"/>
                </a:cubicBezTo>
                <a:cubicBezTo>
                  <a:pt x="11324" y="15001"/>
                  <a:pt x="11230" y="15013"/>
                  <a:pt x="11083" y="15038"/>
                </a:cubicBezTo>
                <a:cubicBezTo>
                  <a:pt x="10934" y="15066"/>
                  <a:pt x="10857" y="15055"/>
                  <a:pt x="10857" y="15001"/>
                </a:cubicBezTo>
                <a:cubicBezTo>
                  <a:pt x="10857" y="14945"/>
                  <a:pt x="10872" y="14874"/>
                  <a:pt x="10900" y="14784"/>
                </a:cubicBezTo>
                <a:cubicBezTo>
                  <a:pt x="10925" y="14691"/>
                  <a:pt x="10959" y="14598"/>
                  <a:pt x="10993" y="14493"/>
                </a:cubicBezTo>
                <a:cubicBezTo>
                  <a:pt x="11030" y="14389"/>
                  <a:pt x="11058" y="14301"/>
                  <a:pt x="11075" y="14228"/>
                </a:cubicBezTo>
                <a:cubicBezTo>
                  <a:pt x="11092" y="14157"/>
                  <a:pt x="11103" y="14112"/>
                  <a:pt x="11103" y="14095"/>
                </a:cubicBezTo>
                <a:lnTo>
                  <a:pt x="11278" y="13731"/>
                </a:lnTo>
                <a:lnTo>
                  <a:pt x="11239" y="13677"/>
                </a:lnTo>
                <a:lnTo>
                  <a:pt x="11021" y="13621"/>
                </a:lnTo>
                <a:cubicBezTo>
                  <a:pt x="10985" y="13621"/>
                  <a:pt x="10925" y="13649"/>
                  <a:pt x="10846" y="13706"/>
                </a:cubicBezTo>
                <a:cubicBezTo>
                  <a:pt x="10764" y="13754"/>
                  <a:pt x="10685" y="13821"/>
                  <a:pt x="10609" y="13898"/>
                </a:cubicBezTo>
                <a:cubicBezTo>
                  <a:pt x="10533" y="13974"/>
                  <a:pt x="10468" y="14053"/>
                  <a:pt x="10414" y="14123"/>
                </a:cubicBezTo>
                <a:cubicBezTo>
                  <a:pt x="10360" y="14197"/>
                  <a:pt x="10332" y="14256"/>
                  <a:pt x="10332" y="14313"/>
                </a:cubicBezTo>
                <a:lnTo>
                  <a:pt x="9724" y="14442"/>
                </a:lnTo>
                <a:cubicBezTo>
                  <a:pt x="9597" y="14442"/>
                  <a:pt x="9493" y="14394"/>
                  <a:pt x="9411" y="14284"/>
                </a:cubicBezTo>
                <a:cubicBezTo>
                  <a:pt x="9377" y="14140"/>
                  <a:pt x="9301" y="13979"/>
                  <a:pt x="9182" y="13804"/>
                </a:cubicBezTo>
                <a:cubicBezTo>
                  <a:pt x="9066" y="13627"/>
                  <a:pt x="9007" y="13474"/>
                  <a:pt x="9007" y="13336"/>
                </a:cubicBezTo>
                <a:cubicBezTo>
                  <a:pt x="9007" y="13132"/>
                  <a:pt x="9041" y="12938"/>
                  <a:pt x="9114" y="12757"/>
                </a:cubicBezTo>
                <a:cubicBezTo>
                  <a:pt x="9188" y="12576"/>
                  <a:pt x="9159" y="12382"/>
                  <a:pt x="9032" y="12178"/>
                </a:cubicBezTo>
                <a:cubicBezTo>
                  <a:pt x="9052" y="12178"/>
                  <a:pt x="9075" y="12167"/>
                  <a:pt x="9100" y="12150"/>
                </a:cubicBezTo>
                <a:cubicBezTo>
                  <a:pt x="9128" y="12133"/>
                  <a:pt x="9134" y="12105"/>
                  <a:pt x="9114" y="12068"/>
                </a:cubicBezTo>
                <a:lnTo>
                  <a:pt x="9275" y="11879"/>
                </a:lnTo>
                <a:lnTo>
                  <a:pt x="9303" y="11851"/>
                </a:lnTo>
                <a:lnTo>
                  <a:pt x="9329" y="11879"/>
                </a:lnTo>
                <a:cubicBezTo>
                  <a:pt x="9456" y="11786"/>
                  <a:pt x="9623" y="11758"/>
                  <a:pt x="9832" y="11786"/>
                </a:cubicBezTo>
                <a:cubicBezTo>
                  <a:pt x="10038" y="11809"/>
                  <a:pt x="10168" y="11746"/>
                  <a:pt x="10225" y="11594"/>
                </a:cubicBezTo>
                <a:lnTo>
                  <a:pt x="10439" y="11769"/>
                </a:lnTo>
                <a:cubicBezTo>
                  <a:pt x="10476" y="11786"/>
                  <a:pt x="10516" y="11769"/>
                  <a:pt x="10561" y="11710"/>
                </a:cubicBezTo>
                <a:cubicBezTo>
                  <a:pt x="10606" y="11653"/>
                  <a:pt x="10629" y="11605"/>
                  <a:pt x="10629" y="11566"/>
                </a:cubicBezTo>
                <a:lnTo>
                  <a:pt x="10521" y="11515"/>
                </a:lnTo>
                <a:lnTo>
                  <a:pt x="11050" y="11377"/>
                </a:lnTo>
                <a:lnTo>
                  <a:pt x="11075" y="11461"/>
                </a:lnTo>
                <a:lnTo>
                  <a:pt x="11332" y="11433"/>
                </a:lnTo>
                <a:lnTo>
                  <a:pt x="11629" y="11619"/>
                </a:lnTo>
                <a:cubicBezTo>
                  <a:pt x="11665" y="11619"/>
                  <a:pt x="11702" y="11600"/>
                  <a:pt x="11739" y="11554"/>
                </a:cubicBezTo>
                <a:cubicBezTo>
                  <a:pt x="11776" y="11509"/>
                  <a:pt x="11815" y="11504"/>
                  <a:pt x="11860" y="11537"/>
                </a:cubicBezTo>
                <a:lnTo>
                  <a:pt x="12132" y="11825"/>
                </a:lnTo>
                <a:cubicBezTo>
                  <a:pt x="12095" y="11896"/>
                  <a:pt x="12089" y="11952"/>
                  <a:pt x="12118" y="11984"/>
                </a:cubicBezTo>
                <a:cubicBezTo>
                  <a:pt x="12143" y="12023"/>
                  <a:pt x="12157" y="12057"/>
                  <a:pt x="12157" y="12094"/>
                </a:cubicBezTo>
                <a:cubicBezTo>
                  <a:pt x="12157" y="12150"/>
                  <a:pt x="12205" y="12271"/>
                  <a:pt x="12298" y="12463"/>
                </a:cubicBezTo>
                <a:cubicBezTo>
                  <a:pt x="12394" y="12658"/>
                  <a:pt x="12479" y="12757"/>
                  <a:pt x="12550" y="12757"/>
                </a:cubicBezTo>
                <a:cubicBezTo>
                  <a:pt x="12640" y="12757"/>
                  <a:pt x="12680" y="12698"/>
                  <a:pt x="12671" y="12582"/>
                </a:cubicBezTo>
                <a:cubicBezTo>
                  <a:pt x="12663" y="12466"/>
                  <a:pt x="12657" y="12390"/>
                  <a:pt x="12657" y="12356"/>
                </a:cubicBezTo>
                <a:cubicBezTo>
                  <a:pt x="12657" y="12176"/>
                  <a:pt x="12620" y="11998"/>
                  <a:pt x="12550" y="11828"/>
                </a:cubicBezTo>
                <a:cubicBezTo>
                  <a:pt x="12479" y="11656"/>
                  <a:pt x="12409" y="11481"/>
                  <a:pt x="12346" y="11298"/>
                </a:cubicBezTo>
                <a:lnTo>
                  <a:pt x="12346" y="11221"/>
                </a:lnTo>
                <a:cubicBezTo>
                  <a:pt x="12346" y="11128"/>
                  <a:pt x="12403" y="11049"/>
                  <a:pt x="12516" y="10984"/>
                </a:cubicBezTo>
                <a:cubicBezTo>
                  <a:pt x="12629" y="10911"/>
                  <a:pt x="12685" y="10874"/>
                  <a:pt x="12685" y="10851"/>
                </a:cubicBezTo>
                <a:cubicBezTo>
                  <a:pt x="12776" y="10781"/>
                  <a:pt x="12878" y="10707"/>
                  <a:pt x="12991" y="10637"/>
                </a:cubicBezTo>
                <a:cubicBezTo>
                  <a:pt x="13101" y="10563"/>
                  <a:pt x="13186" y="10482"/>
                  <a:pt x="13239" y="10383"/>
                </a:cubicBezTo>
                <a:lnTo>
                  <a:pt x="13347" y="10163"/>
                </a:lnTo>
                <a:lnTo>
                  <a:pt x="13347" y="10030"/>
                </a:lnTo>
                <a:lnTo>
                  <a:pt x="13429" y="10030"/>
                </a:lnTo>
                <a:cubicBezTo>
                  <a:pt x="13465" y="10030"/>
                  <a:pt x="13482" y="10002"/>
                  <a:pt x="13482" y="9948"/>
                </a:cubicBezTo>
                <a:cubicBezTo>
                  <a:pt x="13482" y="9931"/>
                  <a:pt x="13471" y="9914"/>
                  <a:pt x="13443" y="9903"/>
                </a:cubicBezTo>
                <a:cubicBezTo>
                  <a:pt x="13414" y="9886"/>
                  <a:pt x="13383" y="9863"/>
                  <a:pt x="13347" y="9827"/>
                </a:cubicBezTo>
                <a:cubicBezTo>
                  <a:pt x="13313" y="9810"/>
                  <a:pt x="13276" y="9782"/>
                  <a:pt x="13239" y="9742"/>
                </a:cubicBezTo>
                <a:lnTo>
                  <a:pt x="13321" y="9694"/>
                </a:lnTo>
                <a:cubicBezTo>
                  <a:pt x="13358" y="9638"/>
                  <a:pt x="13383" y="9573"/>
                  <a:pt x="13403" y="9491"/>
                </a:cubicBezTo>
                <a:cubicBezTo>
                  <a:pt x="13420" y="9406"/>
                  <a:pt x="13412" y="9335"/>
                  <a:pt x="13375" y="9273"/>
                </a:cubicBezTo>
                <a:lnTo>
                  <a:pt x="13578" y="9163"/>
                </a:lnTo>
                <a:cubicBezTo>
                  <a:pt x="13558" y="9220"/>
                  <a:pt x="13578" y="9254"/>
                  <a:pt x="13632" y="9273"/>
                </a:cubicBezTo>
                <a:cubicBezTo>
                  <a:pt x="13686" y="9290"/>
                  <a:pt x="13731" y="9290"/>
                  <a:pt x="13768" y="9273"/>
                </a:cubicBezTo>
                <a:lnTo>
                  <a:pt x="13903" y="9053"/>
                </a:lnTo>
                <a:cubicBezTo>
                  <a:pt x="13866" y="8966"/>
                  <a:pt x="13844" y="8932"/>
                  <a:pt x="13835" y="8960"/>
                </a:cubicBezTo>
                <a:cubicBezTo>
                  <a:pt x="13827" y="8988"/>
                  <a:pt x="13850" y="8960"/>
                  <a:pt x="13903" y="8867"/>
                </a:cubicBezTo>
                <a:cubicBezTo>
                  <a:pt x="13994" y="8833"/>
                  <a:pt x="14081" y="8788"/>
                  <a:pt x="14166" y="8740"/>
                </a:cubicBezTo>
                <a:cubicBezTo>
                  <a:pt x="14254" y="8689"/>
                  <a:pt x="14338" y="8664"/>
                  <a:pt x="14432" y="8664"/>
                </a:cubicBezTo>
                <a:cubicBezTo>
                  <a:pt x="14448" y="8683"/>
                  <a:pt x="14465" y="8689"/>
                  <a:pt x="14485" y="8689"/>
                </a:cubicBezTo>
                <a:cubicBezTo>
                  <a:pt x="14539" y="8689"/>
                  <a:pt x="14564" y="8683"/>
                  <a:pt x="14564" y="8664"/>
                </a:cubicBezTo>
                <a:cubicBezTo>
                  <a:pt x="14564" y="8573"/>
                  <a:pt x="14547" y="8520"/>
                  <a:pt x="14511" y="8503"/>
                </a:cubicBezTo>
                <a:lnTo>
                  <a:pt x="14675" y="8167"/>
                </a:lnTo>
                <a:cubicBezTo>
                  <a:pt x="14799" y="8167"/>
                  <a:pt x="14895" y="8110"/>
                  <a:pt x="14957" y="8000"/>
                </a:cubicBezTo>
                <a:lnTo>
                  <a:pt x="15203" y="7972"/>
                </a:lnTo>
                <a:cubicBezTo>
                  <a:pt x="15257" y="7958"/>
                  <a:pt x="15282" y="7924"/>
                  <a:pt x="15282" y="7867"/>
                </a:cubicBezTo>
                <a:lnTo>
                  <a:pt x="15282" y="7842"/>
                </a:lnTo>
                <a:lnTo>
                  <a:pt x="15757" y="7704"/>
                </a:lnTo>
                <a:lnTo>
                  <a:pt x="15810" y="7554"/>
                </a:lnTo>
                <a:lnTo>
                  <a:pt x="15675" y="7368"/>
                </a:lnTo>
                <a:cubicBezTo>
                  <a:pt x="15692" y="7368"/>
                  <a:pt x="15700" y="7351"/>
                  <a:pt x="15700" y="7311"/>
                </a:cubicBezTo>
                <a:cubicBezTo>
                  <a:pt x="15700" y="7277"/>
                  <a:pt x="15683" y="7252"/>
                  <a:pt x="15646" y="7235"/>
                </a:cubicBezTo>
                <a:cubicBezTo>
                  <a:pt x="15613" y="7212"/>
                  <a:pt x="15579" y="7195"/>
                  <a:pt x="15553" y="7179"/>
                </a:cubicBezTo>
                <a:cubicBezTo>
                  <a:pt x="15525" y="7162"/>
                  <a:pt x="15494" y="7142"/>
                  <a:pt x="15457" y="7125"/>
                </a:cubicBezTo>
                <a:lnTo>
                  <a:pt x="15403" y="7150"/>
                </a:lnTo>
                <a:lnTo>
                  <a:pt x="15457" y="7125"/>
                </a:lnTo>
                <a:lnTo>
                  <a:pt x="15539" y="7125"/>
                </a:lnTo>
                <a:lnTo>
                  <a:pt x="15714" y="7125"/>
                </a:lnTo>
                <a:cubicBezTo>
                  <a:pt x="15796" y="7125"/>
                  <a:pt x="15836" y="7085"/>
                  <a:pt x="15836" y="7003"/>
                </a:cubicBezTo>
                <a:cubicBezTo>
                  <a:pt x="15836" y="6893"/>
                  <a:pt x="15774" y="6837"/>
                  <a:pt x="15646" y="6837"/>
                </a:cubicBezTo>
                <a:cubicBezTo>
                  <a:pt x="15485" y="6837"/>
                  <a:pt x="15299" y="6877"/>
                  <a:pt x="15087" y="6953"/>
                </a:cubicBezTo>
                <a:cubicBezTo>
                  <a:pt x="14875" y="7029"/>
                  <a:pt x="14728" y="7162"/>
                  <a:pt x="14646" y="7339"/>
                </a:cubicBezTo>
                <a:lnTo>
                  <a:pt x="14457" y="7450"/>
                </a:lnTo>
                <a:lnTo>
                  <a:pt x="14700" y="7207"/>
                </a:lnTo>
                <a:lnTo>
                  <a:pt x="14739" y="7125"/>
                </a:lnTo>
                <a:cubicBezTo>
                  <a:pt x="14739" y="7085"/>
                  <a:pt x="14697" y="7063"/>
                  <a:pt x="14612" y="7046"/>
                </a:cubicBezTo>
                <a:cubicBezTo>
                  <a:pt x="14528" y="7035"/>
                  <a:pt x="14502" y="7029"/>
                  <a:pt x="14539" y="7029"/>
                </a:cubicBezTo>
                <a:cubicBezTo>
                  <a:pt x="14700" y="7029"/>
                  <a:pt x="14824" y="7015"/>
                  <a:pt x="14909" y="6975"/>
                </a:cubicBezTo>
                <a:cubicBezTo>
                  <a:pt x="14997" y="6936"/>
                  <a:pt x="15067" y="6899"/>
                  <a:pt x="15121" y="6854"/>
                </a:cubicBezTo>
                <a:cubicBezTo>
                  <a:pt x="15175" y="6809"/>
                  <a:pt x="15231" y="6766"/>
                  <a:pt x="15288" y="6715"/>
                </a:cubicBezTo>
                <a:cubicBezTo>
                  <a:pt x="15347" y="6670"/>
                  <a:pt x="15432" y="6634"/>
                  <a:pt x="15539" y="6594"/>
                </a:cubicBezTo>
                <a:cubicBezTo>
                  <a:pt x="15745" y="6634"/>
                  <a:pt x="15946" y="6645"/>
                  <a:pt x="16135" y="6622"/>
                </a:cubicBezTo>
                <a:cubicBezTo>
                  <a:pt x="16322" y="6605"/>
                  <a:pt x="16522" y="6594"/>
                  <a:pt x="16729" y="6594"/>
                </a:cubicBezTo>
                <a:cubicBezTo>
                  <a:pt x="16785" y="6560"/>
                  <a:pt x="16839" y="6523"/>
                  <a:pt x="16892" y="6484"/>
                </a:cubicBezTo>
                <a:cubicBezTo>
                  <a:pt x="16946" y="6439"/>
                  <a:pt x="16980" y="6396"/>
                  <a:pt x="17000" y="6340"/>
                </a:cubicBezTo>
                <a:lnTo>
                  <a:pt x="17311" y="6286"/>
                </a:lnTo>
                <a:cubicBezTo>
                  <a:pt x="17347" y="6323"/>
                  <a:pt x="17401" y="6315"/>
                  <a:pt x="17474" y="6258"/>
                </a:cubicBezTo>
                <a:cubicBezTo>
                  <a:pt x="17545" y="6202"/>
                  <a:pt x="17582" y="6159"/>
                  <a:pt x="17582" y="6125"/>
                </a:cubicBezTo>
                <a:cubicBezTo>
                  <a:pt x="17582" y="6032"/>
                  <a:pt x="17531" y="5976"/>
                  <a:pt x="17432" y="5950"/>
                </a:cubicBezTo>
                <a:cubicBezTo>
                  <a:pt x="17333" y="5922"/>
                  <a:pt x="17282" y="5854"/>
                  <a:pt x="17282" y="5755"/>
                </a:cubicBezTo>
                <a:cubicBezTo>
                  <a:pt x="17282" y="5738"/>
                  <a:pt x="17288" y="5713"/>
                  <a:pt x="17296" y="5679"/>
                </a:cubicBezTo>
                <a:cubicBezTo>
                  <a:pt x="17308" y="5640"/>
                  <a:pt x="17294" y="5623"/>
                  <a:pt x="17257" y="5623"/>
                </a:cubicBezTo>
                <a:cubicBezTo>
                  <a:pt x="17203" y="5623"/>
                  <a:pt x="17116" y="5651"/>
                  <a:pt x="16994" y="5707"/>
                </a:cubicBezTo>
                <a:cubicBezTo>
                  <a:pt x="16870" y="5758"/>
                  <a:pt x="16785" y="5806"/>
                  <a:pt x="16729" y="5840"/>
                </a:cubicBezTo>
                <a:cubicBezTo>
                  <a:pt x="16692" y="5854"/>
                  <a:pt x="16672" y="5854"/>
                  <a:pt x="16661" y="5829"/>
                </a:cubicBezTo>
                <a:cubicBezTo>
                  <a:pt x="16652" y="5801"/>
                  <a:pt x="16649" y="5767"/>
                  <a:pt x="16649" y="5730"/>
                </a:cubicBezTo>
                <a:lnTo>
                  <a:pt x="16675" y="5755"/>
                </a:lnTo>
                <a:lnTo>
                  <a:pt x="16785" y="5705"/>
                </a:lnTo>
                <a:lnTo>
                  <a:pt x="17093" y="5594"/>
                </a:lnTo>
                <a:lnTo>
                  <a:pt x="17147" y="5538"/>
                </a:lnTo>
                <a:cubicBezTo>
                  <a:pt x="17147" y="5484"/>
                  <a:pt x="17116" y="5451"/>
                  <a:pt x="17048" y="5434"/>
                </a:cubicBezTo>
                <a:cubicBezTo>
                  <a:pt x="16980" y="5411"/>
                  <a:pt x="16926" y="5405"/>
                  <a:pt x="16892" y="5405"/>
                </a:cubicBezTo>
                <a:cubicBezTo>
                  <a:pt x="16856" y="5405"/>
                  <a:pt x="16802" y="5417"/>
                  <a:pt x="16729" y="5445"/>
                </a:cubicBezTo>
                <a:cubicBezTo>
                  <a:pt x="16658" y="5473"/>
                  <a:pt x="16621" y="5456"/>
                  <a:pt x="16621" y="5405"/>
                </a:cubicBezTo>
                <a:lnTo>
                  <a:pt x="16649" y="5349"/>
                </a:lnTo>
                <a:cubicBezTo>
                  <a:pt x="16539" y="5259"/>
                  <a:pt x="16443" y="5154"/>
                  <a:pt x="16358" y="5047"/>
                </a:cubicBezTo>
                <a:cubicBezTo>
                  <a:pt x="16271" y="4931"/>
                  <a:pt x="16228" y="4861"/>
                  <a:pt x="16228" y="4821"/>
                </a:cubicBezTo>
                <a:cubicBezTo>
                  <a:pt x="16228" y="4787"/>
                  <a:pt x="16234" y="4751"/>
                  <a:pt x="16243" y="4705"/>
                </a:cubicBezTo>
                <a:cubicBezTo>
                  <a:pt x="16251" y="4669"/>
                  <a:pt x="16228" y="4646"/>
                  <a:pt x="16175" y="4646"/>
                </a:cubicBezTo>
                <a:cubicBezTo>
                  <a:pt x="16138" y="4646"/>
                  <a:pt x="16107" y="4652"/>
                  <a:pt x="16082" y="4663"/>
                </a:cubicBezTo>
                <a:cubicBezTo>
                  <a:pt x="16053" y="4672"/>
                  <a:pt x="16039" y="4646"/>
                  <a:pt x="16039" y="4595"/>
                </a:cubicBezTo>
                <a:cubicBezTo>
                  <a:pt x="16039" y="4556"/>
                  <a:pt x="16017" y="4480"/>
                  <a:pt x="15971" y="4364"/>
                </a:cubicBezTo>
                <a:cubicBezTo>
                  <a:pt x="15926" y="4248"/>
                  <a:pt x="15864" y="4189"/>
                  <a:pt x="15782" y="4189"/>
                </a:cubicBezTo>
                <a:lnTo>
                  <a:pt x="15675" y="4299"/>
                </a:lnTo>
                <a:cubicBezTo>
                  <a:pt x="15675" y="4347"/>
                  <a:pt x="15646" y="4392"/>
                  <a:pt x="15593" y="4420"/>
                </a:cubicBezTo>
                <a:cubicBezTo>
                  <a:pt x="15539" y="4446"/>
                  <a:pt x="15511" y="4474"/>
                  <a:pt x="15511" y="4513"/>
                </a:cubicBezTo>
                <a:lnTo>
                  <a:pt x="15457" y="4513"/>
                </a:lnTo>
                <a:lnTo>
                  <a:pt x="15175" y="4672"/>
                </a:lnTo>
                <a:cubicBezTo>
                  <a:pt x="15155" y="4640"/>
                  <a:pt x="15132" y="4629"/>
                  <a:pt x="15107" y="4646"/>
                </a:cubicBezTo>
                <a:cubicBezTo>
                  <a:pt x="15079" y="4669"/>
                  <a:pt x="15047" y="4672"/>
                  <a:pt x="15011" y="4672"/>
                </a:cubicBezTo>
                <a:lnTo>
                  <a:pt x="14985" y="4672"/>
                </a:lnTo>
                <a:lnTo>
                  <a:pt x="14957" y="4700"/>
                </a:lnTo>
                <a:cubicBezTo>
                  <a:pt x="15028" y="4700"/>
                  <a:pt x="15062" y="4663"/>
                  <a:pt x="15053" y="4578"/>
                </a:cubicBezTo>
                <a:cubicBezTo>
                  <a:pt x="15042" y="4497"/>
                  <a:pt x="15011" y="4457"/>
                  <a:pt x="14957" y="4457"/>
                </a:cubicBezTo>
                <a:lnTo>
                  <a:pt x="14739" y="4513"/>
                </a:lnTo>
                <a:cubicBezTo>
                  <a:pt x="14706" y="4513"/>
                  <a:pt x="14683" y="4508"/>
                  <a:pt x="14680" y="4496"/>
                </a:cubicBezTo>
                <a:cubicBezTo>
                  <a:pt x="14675" y="4491"/>
                  <a:pt x="14683" y="4474"/>
                  <a:pt x="14708" y="4446"/>
                </a:cubicBezTo>
                <a:cubicBezTo>
                  <a:pt x="14731" y="4420"/>
                  <a:pt x="14751" y="4386"/>
                  <a:pt x="14768" y="4347"/>
                </a:cubicBezTo>
                <a:cubicBezTo>
                  <a:pt x="14788" y="4316"/>
                  <a:pt x="14788" y="4276"/>
                  <a:pt x="14768" y="4242"/>
                </a:cubicBezTo>
                <a:cubicBezTo>
                  <a:pt x="14751" y="4203"/>
                  <a:pt x="14720" y="4203"/>
                  <a:pt x="14680" y="4225"/>
                </a:cubicBezTo>
                <a:cubicBezTo>
                  <a:pt x="14641" y="4254"/>
                  <a:pt x="14618" y="4254"/>
                  <a:pt x="14618" y="4214"/>
                </a:cubicBezTo>
                <a:lnTo>
                  <a:pt x="14700" y="4214"/>
                </a:lnTo>
                <a:lnTo>
                  <a:pt x="14768" y="4149"/>
                </a:lnTo>
                <a:cubicBezTo>
                  <a:pt x="14788" y="4127"/>
                  <a:pt x="14779" y="4098"/>
                  <a:pt x="14748" y="4056"/>
                </a:cubicBezTo>
                <a:cubicBezTo>
                  <a:pt x="14717" y="4005"/>
                  <a:pt x="14691" y="3977"/>
                  <a:pt x="14674" y="3957"/>
                </a:cubicBezTo>
                <a:lnTo>
                  <a:pt x="14375" y="3906"/>
                </a:lnTo>
                <a:lnTo>
                  <a:pt x="14186" y="3740"/>
                </a:lnTo>
                <a:cubicBezTo>
                  <a:pt x="14169" y="3757"/>
                  <a:pt x="14135" y="3745"/>
                  <a:pt x="14087" y="3703"/>
                </a:cubicBezTo>
                <a:cubicBezTo>
                  <a:pt x="14036" y="3658"/>
                  <a:pt x="13994" y="3624"/>
                  <a:pt x="13957" y="3610"/>
                </a:cubicBezTo>
                <a:lnTo>
                  <a:pt x="13739" y="3686"/>
                </a:lnTo>
                <a:lnTo>
                  <a:pt x="13211" y="3565"/>
                </a:lnTo>
                <a:cubicBezTo>
                  <a:pt x="13177" y="3565"/>
                  <a:pt x="13140" y="3576"/>
                  <a:pt x="13104" y="3599"/>
                </a:cubicBezTo>
                <a:cubicBezTo>
                  <a:pt x="13070" y="3624"/>
                  <a:pt x="13050" y="3652"/>
                  <a:pt x="13050" y="3686"/>
                </a:cubicBezTo>
                <a:cubicBezTo>
                  <a:pt x="13050" y="3726"/>
                  <a:pt x="13070" y="3751"/>
                  <a:pt x="13104" y="3768"/>
                </a:cubicBezTo>
                <a:cubicBezTo>
                  <a:pt x="13140" y="3785"/>
                  <a:pt x="13157" y="3813"/>
                  <a:pt x="13157" y="3850"/>
                </a:cubicBezTo>
                <a:cubicBezTo>
                  <a:pt x="13157" y="3884"/>
                  <a:pt x="13171" y="3983"/>
                  <a:pt x="13200" y="4138"/>
                </a:cubicBezTo>
                <a:cubicBezTo>
                  <a:pt x="13225" y="4299"/>
                  <a:pt x="13202" y="4358"/>
                  <a:pt x="13132" y="4324"/>
                </a:cubicBezTo>
                <a:lnTo>
                  <a:pt x="12996" y="4513"/>
                </a:lnTo>
                <a:cubicBezTo>
                  <a:pt x="13013" y="4547"/>
                  <a:pt x="13044" y="4578"/>
                  <a:pt x="13089" y="4606"/>
                </a:cubicBezTo>
                <a:cubicBezTo>
                  <a:pt x="13137" y="4635"/>
                  <a:pt x="13180" y="4669"/>
                  <a:pt x="13225" y="4705"/>
                </a:cubicBezTo>
                <a:cubicBezTo>
                  <a:pt x="13270" y="4750"/>
                  <a:pt x="13313" y="4793"/>
                  <a:pt x="13347" y="4849"/>
                </a:cubicBezTo>
                <a:cubicBezTo>
                  <a:pt x="13383" y="4903"/>
                  <a:pt x="13392" y="4988"/>
                  <a:pt x="13375" y="5092"/>
                </a:cubicBezTo>
                <a:lnTo>
                  <a:pt x="12767" y="5510"/>
                </a:lnTo>
                <a:lnTo>
                  <a:pt x="12767" y="5566"/>
                </a:lnTo>
                <a:cubicBezTo>
                  <a:pt x="12767" y="5637"/>
                  <a:pt x="12784" y="5705"/>
                  <a:pt x="12821" y="5770"/>
                </a:cubicBezTo>
                <a:cubicBezTo>
                  <a:pt x="12855" y="5832"/>
                  <a:pt x="12892" y="5914"/>
                  <a:pt x="12928" y="6012"/>
                </a:cubicBezTo>
                <a:cubicBezTo>
                  <a:pt x="13019" y="6052"/>
                  <a:pt x="13061" y="6080"/>
                  <a:pt x="13058" y="6105"/>
                </a:cubicBezTo>
                <a:cubicBezTo>
                  <a:pt x="13053" y="6134"/>
                  <a:pt x="13022" y="6162"/>
                  <a:pt x="12962" y="6190"/>
                </a:cubicBezTo>
                <a:cubicBezTo>
                  <a:pt x="12903" y="6216"/>
                  <a:pt x="12849" y="6244"/>
                  <a:pt x="12793" y="6272"/>
                </a:cubicBezTo>
                <a:cubicBezTo>
                  <a:pt x="12739" y="6295"/>
                  <a:pt x="12714" y="6320"/>
                  <a:pt x="12714" y="6337"/>
                </a:cubicBezTo>
                <a:cubicBezTo>
                  <a:pt x="12714" y="6354"/>
                  <a:pt x="12694" y="6365"/>
                  <a:pt x="12657" y="6365"/>
                </a:cubicBezTo>
                <a:lnTo>
                  <a:pt x="12550" y="6365"/>
                </a:lnTo>
                <a:lnTo>
                  <a:pt x="12496" y="6365"/>
                </a:lnTo>
                <a:cubicBezTo>
                  <a:pt x="12496" y="6343"/>
                  <a:pt x="12505" y="6331"/>
                  <a:pt x="12522" y="6320"/>
                </a:cubicBezTo>
                <a:cubicBezTo>
                  <a:pt x="12541" y="6314"/>
                  <a:pt x="12550" y="6295"/>
                  <a:pt x="12550" y="6255"/>
                </a:cubicBezTo>
                <a:lnTo>
                  <a:pt x="12293" y="6094"/>
                </a:lnTo>
                <a:lnTo>
                  <a:pt x="12293" y="6122"/>
                </a:lnTo>
                <a:lnTo>
                  <a:pt x="12185" y="5902"/>
                </a:lnTo>
                <a:cubicBezTo>
                  <a:pt x="12219" y="5815"/>
                  <a:pt x="12225" y="5747"/>
                  <a:pt x="12199" y="5710"/>
                </a:cubicBezTo>
                <a:cubicBezTo>
                  <a:pt x="12171" y="5665"/>
                  <a:pt x="12157" y="5620"/>
                  <a:pt x="12157" y="5566"/>
                </a:cubicBezTo>
                <a:cubicBezTo>
                  <a:pt x="12157" y="5422"/>
                  <a:pt x="12092" y="5352"/>
                  <a:pt x="11962" y="5352"/>
                </a:cubicBezTo>
                <a:cubicBezTo>
                  <a:pt x="11832" y="5352"/>
                  <a:pt x="11694" y="5369"/>
                  <a:pt x="11550" y="5408"/>
                </a:cubicBezTo>
                <a:cubicBezTo>
                  <a:pt x="11584" y="5386"/>
                  <a:pt x="11581" y="5360"/>
                  <a:pt x="11536" y="5321"/>
                </a:cubicBezTo>
                <a:cubicBezTo>
                  <a:pt x="11490" y="5276"/>
                  <a:pt x="11459" y="5259"/>
                  <a:pt x="11439" y="5259"/>
                </a:cubicBezTo>
                <a:cubicBezTo>
                  <a:pt x="11295" y="5259"/>
                  <a:pt x="11126" y="5194"/>
                  <a:pt x="10925" y="5067"/>
                </a:cubicBezTo>
                <a:cubicBezTo>
                  <a:pt x="10730" y="4945"/>
                  <a:pt x="10566" y="4880"/>
                  <a:pt x="10439" y="4880"/>
                </a:cubicBezTo>
                <a:cubicBezTo>
                  <a:pt x="10386" y="4880"/>
                  <a:pt x="10321" y="4892"/>
                  <a:pt x="10250" y="4906"/>
                </a:cubicBezTo>
                <a:cubicBezTo>
                  <a:pt x="10179" y="4923"/>
                  <a:pt x="10112" y="4945"/>
                  <a:pt x="10047" y="4962"/>
                </a:cubicBezTo>
                <a:cubicBezTo>
                  <a:pt x="10083" y="4945"/>
                  <a:pt x="10106" y="4897"/>
                  <a:pt x="10114" y="4824"/>
                </a:cubicBezTo>
                <a:lnTo>
                  <a:pt x="9939" y="4516"/>
                </a:lnTo>
                <a:lnTo>
                  <a:pt x="9911" y="4488"/>
                </a:lnTo>
                <a:cubicBezTo>
                  <a:pt x="9857" y="4488"/>
                  <a:pt x="9795" y="4510"/>
                  <a:pt x="9724" y="4553"/>
                </a:cubicBezTo>
                <a:cubicBezTo>
                  <a:pt x="9651" y="4598"/>
                  <a:pt x="9614" y="4558"/>
                  <a:pt x="9614" y="4434"/>
                </a:cubicBezTo>
                <a:cubicBezTo>
                  <a:pt x="9614" y="4417"/>
                  <a:pt x="9623" y="4400"/>
                  <a:pt x="9642" y="4378"/>
                </a:cubicBezTo>
                <a:cubicBezTo>
                  <a:pt x="9659" y="4361"/>
                  <a:pt x="9659" y="4344"/>
                  <a:pt x="9642" y="4327"/>
                </a:cubicBezTo>
                <a:cubicBezTo>
                  <a:pt x="9623" y="4217"/>
                  <a:pt x="9645" y="4124"/>
                  <a:pt x="9710" y="4047"/>
                </a:cubicBezTo>
                <a:cubicBezTo>
                  <a:pt x="9772" y="3968"/>
                  <a:pt x="9823" y="3886"/>
                  <a:pt x="9857" y="3799"/>
                </a:cubicBezTo>
                <a:cubicBezTo>
                  <a:pt x="9894" y="3759"/>
                  <a:pt x="9911" y="3728"/>
                  <a:pt x="9911" y="3689"/>
                </a:cubicBezTo>
                <a:cubicBezTo>
                  <a:pt x="9911" y="3655"/>
                  <a:pt x="9931" y="3638"/>
                  <a:pt x="9965" y="3638"/>
                </a:cubicBezTo>
                <a:cubicBezTo>
                  <a:pt x="10038" y="3638"/>
                  <a:pt x="10109" y="3615"/>
                  <a:pt x="10176" y="3579"/>
                </a:cubicBezTo>
                <a:cubicBezTo>
                  <a:pt x="10244" y="3534"/>
                  <a:pt x="10321" y="3505"/>
                  <a:pt x="10414" y="3491"/>
                </a:cubicBezTo>
                <a:lnTo>
                  <a:pt x="10439" y="3406"/>
                </a:lnTo>
                <a:cubicBezTo>
                  <a:pt x="10439" y="3370"/>
                  <a:pt x="10343" y="3342"/>
                  <a:pt x="10148" y="3313"/>
                </a:cubicBezTo>
                <a:cubicBezTo>
                  <a:pt x="9956" y="3285"/>
                  <a:pt x="9857" y="3254"/>
                  <a:pt x="9857" y="3220"/>
                </a:cubicBezTo>
                <a:lnTo>
                  <a:pt x="9885" y="3192"/>
                </a:lnTo>
                <a:cubicBezTo>
                  <a:pt x="10066" y="3243"/>
                  <a:pt x="10202" y="3274"/>
                  <a:pt x="10298" y="3285"/>
                </a:cubicBezTo>
                <a:cubicBezTo>
                  <a:pt x="10391" y="3296"/>
                  <a:pt x="10470" y="3285"/>
                  <a:pt x="10535" y="3260"/>
                </a:cubicBezTo>
                <a:cubicBezTo>
                  <a:pt x="10597" y="3231"/>
                  <a:pt x="10671" y="3198"/>
                  <a:pt x="10758" y="3147"/>
                </a:cubicBezTo>
                <a:cubicBezTo>
                  <a:pt x="10843" y="3104"/>
                  <a:pt x="10976" y="3042"/>
                  <a:pt x="11157" y="2960"/>
                </a:cubicBezTo>
                <a:cubicBezTo>
                  <a:pt x="11157" y="2926"/>
                  <a:pt x="11061" y="2890"/>
                  <a:pt x="10866" y="2850"/>
                </a:cubicBezTo>
                <a:cubicBezTo>
                  <a:pt x="10671" y="2816"/>
                  <a:pt x="10549" y="2780"/>
                  <a:pt x="10496" y="2746"/>
                </a:cubicBezTo>
                <a:lnTo>
                  <a:pt x="10657" y="2746"/>
                </a:lnTo>
                <a:cubicBezTo>
                  <a:pt x="10691" y="2746"/>
                  <a:pt x="10739" y="2752"/>
                  <a:pt x="10798" y="2774"/>
                </a:cubicBezTo>
                <a:cubicBezTo>
                  <a:pt x="10857" y="2788"/>
                  <a:pt x="10905" y="2805"/>
                  <a:pt x="10939" y="2828"/>
                </a:cubicBezTo>
                <a:cubicBezTo>
                  <a:pt x="10939" y="2862"/>
                  <a:pt x="10968" y="2884"/>
                  <a:pt x="11021" y="2895"/>
                </a:cubicBezTo>
                <a:cubicBezTo>
                  <a:pt x="11075" y="2901"/>
                  <a:pt x="11120" y="2907"/>
                  <a:pt x="11157" y="2907"/>
                </a:cubicBezTo>
                <a:lnTo>
                  <a:pt x="11360" y="2774"/>
                </a:lnTo>
                <a:lnTo>
                  <a:pt x="11360" y="2689"/>
                </a:lnTo>
                <a:lnTo>
                  <a:pt x="11307" y="2608"/>
                </a:lnTo>
                <a:lnTo>
                  <a:pt x="11603" y="2554"/>
                </a:lnTo>
                <a:cubicBezTo>
                  <a:pt x="11583" y="2537"/>
                  <a:pt x="11589" y="2520"/>
                  <a:pt x="11615" y="2503"/>
                </a:cubicBezTo>
                <a:cubicBezTo>
                  <a:pt x="11643" y="2480"/>
                  <a:pt x="11665" y="2475"/>
                  <a:pt x="11682" y="2475"/>
                </a:cubicBezTo>
                <a:cubicBezTo>
                  <a:pt x="11739" y="2475"/>
                  <a:pt x="11793" y="2503"/>
                  <a:pt x="11852" y="2554"/>
                </a:cubicBezTo>
                <a:cubicBezTo>
                  <a:pt x="11911" y="2608"/>
                  <a:pt x="11951" y="2636"/>
                  <a:pt x="11968" y="2636"/>
                </a:cubicBezTo>
                <a:lnTo>
                  <a:pt x="12239" y="2531"/>
                </a:lnTo>
                <a:cubicBezTo>
                  <a:pt x="12219" y="2509"/>
                  <a:pt x="12245" y="2497"/>
                  <a:pt x="12312" y="2486"/>
                </a:cubicBezTo>
                <a:cubicBezTo>
                  <a:pt x="12380" y="2480"/>
                  <a:pt x="12400" y="2452"/>
                  <a:pt x="12375" y="2410"/>
                </a:cubicBezTo>
                <a:lnTo>
                  <a:pt x="12185" y="2190"/>
                </a:lnTo>
                <a:cubicBezTo>
                  <a:pt x="12166" y="2190"/>
                  <a:pt x="12151" y="2178"/>
                  <a:pt x="12143" y="2150"/>
                </a:cubicBezTo>
                <a:cubicBezTo>
                  <a:pt x="12134" y="2122"/>
                  <a:pt x="12140" y="2111"/>
                  <a:pt x="12157" y="2111"/>
                </a:cubicBezTo>
                <a:cubicBezTo>
                  <a:pt x="12247" y="2111"/>
                  <a:pt x="12273" y="2063"/>
                  <a:pt x="12239" y="1972"/>
                </a:cubicBezTo>
                <a:cubicBezTo>
                  <a:pt x="12166" y="1941"/>
                  <a:pt x="12089" y="1896"/>
                  <a:pt x="12010" y="1848"/>
                </a:cubicBezTo>
                <a:cubicBezTo>
                  <a:pt x="11928" y="1797"/>
                  <a:pt x="11838" y="1769"/>
                  <a:pt x="11739" y="1769"/>
                </a:cubicBezTo>
                <a:cubicBezTo>
                  <a:pt x="11702" y="1769"/>
                  <a:pt x="11663" y="1780"/>
                  <a:pt x="11615" y="1797"/>
                </a:cubicBezTo>
                <a:cubicBezTo>
                  <a:pt x="11572" y="1820"/>
                  <a:pt x="11550" y="1848"/>
                  <a:pt x="11550" y="1890"/>
                </a:cubicBezTo>
                <a:cubicBezTo>
                  <a:pt x="11550" y="1930"/>
                  <a:pt x="11572" y="1947"/>
                  <a:pt x="11615" y="1947"/>
                </a:cubicBezTo>
                <a:cubicBezTo>
                  <a:pt x="11663" y="1947"/>
                  <a:pt x="11694" y="1964"/>
                  <a:pt x="11711" y="2000"/>
                </a:cubicBezTo>
                <a:cubicBezTo>
                  <a:pt x="11747" y="2040"/>
                  <a:pt x="11739" y="2057"/>
                  <a:pt x="11682" y="2057"/>
                </a:cubicBezTo>
                <a:cubicBezTo>
                  <a:pt x="11629" y="2057"/>
                  <a:pt x="11603" y="2063"/>
                  <a:pt x="11603" y="2082"/>
                </a:cubicBezTo>
                <a:cubicBezTo>
                  <a:pt x="11530" y="2082"/>
                  <a:pt x="11462" y="2133"/>
                  <a:pt x="11400" y="2243"/>
                </a:cubicBezTo>
                <a:cubicBezTo>
                  <a:pt x="11338" y="2353"/>
                  <a:pt x="11256" y="2432"/>
                  <a:pt x="11157" y="2475"/>
                </a:cubicBezTo>
                <a:cubicBezTo>
                  <a:pt x="11120" y="2475"/>
                  <a:pt x="11106" y="2463"/>
                  <a:pt x="11117" y="2441"/>
                </a:cubicBezTo>
                <a:cubicBezTo>
                  <a:pt x="11126" y="2421"/>
                  <a:pt x="11120" y="2398"/>
                  <a:pt x="11103" y="2382"/>
                </a:cubicBezTo>
                <a:cubicBezTo>
                  <a:pt x="11083" y="2342"/>
                  <a:pt x="11052" y="2319"/>
                  <a:pt x="11007" y="2311"/>
                </a:cubicBezTo>
                <a:cubicBezTo>
                  <a:pt x="10962" y="2305"/>
                  <a:pt x="10939" y="2283"/>
                  <a:pt x="10939" y="2243"/>
                </a:cubicBezTo>
                <a:cubicBezTo>
                  <a:pt x="10939" y="2209"/>
                  <a:pt x="10962" y="2150"/>
                  <a:pt x="11007" y="2068"/>
                </a:cubicBezTo>
                <a:cubicBezTo>
                  <a:pt x="11052" y="1989"/>
                  <a:pt x="10993" y="1947"/>
                  <a:pt x="10832" y="1947"/>
                </a:cubicBezTo>
                <a:cubicBezTo>
                  <a:pt x="10758" y="1947"/>
                  <a:pt x="10708" y="1972"/>
                  <a:pt x="10677" y="2029"/>
                </a:cubicBezTo>
                <a:cubicBezTo>
                  <a:pt x="10645" y="2082"/>
                  <a:pt x="10612" y="2133"/>
                  <a:pt x="10575" y="2190"/>
                </a:cubicBezTo>
                <a:lnTo>
                  <a:pt x="10278" y="1851"/>
                </a:lnTo>
                <a:lnTo>
                  <a:pt x="10046" y="1825"/>
                </a:lnTo>
                <a:cubicBezTo>
                  <a:pt x="10046" y="1752"/>
                  <a:pt x="10063" y="1693"/>
                  <a:pt x="10095" y="1639"/>
                </a:cubicBezTo>
                <a:cubicBezTo>
                  <a:pt x="10126" y="1583"/>
                  <a:pt x="10083" y="1512"/>
                  <a:pt x="9965" y="1425"/>
                </a:cubicBezTo>
                <a:cubicBezTo>
                  <a:pt x="9911" y="1385"/>
                  <a:pt x="9863" y="1354"/>
                  <a:pt x="9818" y="1320"/>
                </a:cubicBezTo>
                <a:cubicBezTo>
                  <a:pt x="9772" y="1292"/>
                  <a:pt x="9724" y="1275"/>
                  <a:pt x="9671" y="1275"/>
                </a:cubicBezTo>
                <a:cubicBezTo>
                  <a:pt x="9651" y="1275"/>
                  <a:pt x="9609" y="1292"/>
                  <a:pt x="9541" y="1337"/>
                </a:cubicBezTo>
                <a:cubicBezTo>
                  <a:pt x="9473" y="1377"/>
                  <a:pt x="9411" y="1413"/>
                  <a:pt x="9357" y="1447"/>
                </a:cubicBezTo>
                <a:cubicBezTo>
                  <a:pt x="9303" y="1487"/>
                  <a:pt x="9275" y="1523"/>
                  <a:pt x="9275" y="1557"/>
                </a:cubicBezTo>
                <a:cubicBezTo>
                  <a:pt x="9275" y="1597"/>
                  <a:pt x="9320" y="1614"/>
                  <a:pt x="9411" y="1614"/>
                </a:cubicBezTo>
                <a:lnTo>
                  <a:pt x="9385" y="1614"/>
                </a:lnTo>
                <a:cubicBezTo>
                  <a:pt x="9329" y="1614"/>
                  <a:pt x="9303" y="1645"/>
                  <a:pt x="9303" y="1724"/>
                </a:cubicBezTo>
                <a:cubicBezTo>
                  <a:pt x="9303" y="1738"/>
                  <a:pt x="9346" y="1761"/>
                  <a:pt x="9433" y="1789"/>
                </a:cubicBezTo>
                <a:cubicBezTo>
                  <a:pt x="9518" y="1817"/>
                  <a:pt x="9577" y="1828"/>
                  <a:pt x="9614" y="1828"/>
                </a:cubicBezTo>
                <a:cubicBezTo>
                  <a:pt x="9651" y="1811"/>
                  <a:pt x="9676" y="1817"/>
                  <a:pt x="9696" y="1851"/>
                </a:cubicBezTo>
                <a:cubicBezTo>
                  <a:pt x="9713" y="1882"/>
                  <a:pt x="9741" y="1893"/>
                  <a:pt x="9778" y="1893"/>
                </a:cubicBezTo>
                <a:lnTo>
                  <a:pt x="9885" y="1854"/>
                </a:lnTo>
                <a:lnTo>
                  <a:pt x="9885" y="1921"/>
                </a:lnTo>
                <a:cubicBezTo>
                  <a:pt x="9866" y="1944"/>
                  <a:pt x="9857" y="1961"/>
                  <a:pt x="9857" y="1975"/>
                </a:cubicBezTo>
                <a:lnTo>
                  <a:pt x="9885" y="2085"/>
                </a:lnTo>
                <a:lnTo>
                  <a:pt x="9614" y="2218"/>
                </a:lnTo>
                <a:cubicBezTo>
                  <a:pt x="9597" y="2235"/>
                  <a:pt x="9577" y="2246"/>
                  <a:pt x="9561" y="2246"/>
                </a:cubicBezTo>
                <a:cubicBezTo>
                  <a:pt x="9544" y="2246"/>
                  <a:pt x="9521" y="2257"/>
                  <a:pt x="9493" y="2274"/>
                </a:cubicBezTo>
                <a:cubicBezTo>
                  <a:pt x="9493" y="2328"/>
                  <a:pt x="9518" y="2385"/>
                  <a:pt x="9566" y="2444"/>
                </a:cubicBezTo>
                <a:cubicBezTo>
                  <a:pt x="9617" y="2500"/>
                  <a:pt x="9563" y="2534"/>
                  <a:pt x="9411" y="2534"/>
                </a:cubicBezTo>
                <a:lnTo>
                  <a:pt x="9329" y="2478"/>
                </a:lnTo>
                <a:cubicBezTo>
                  <a:pt x="9329" y="2407"/>
                  <a:pt x="9258" y="2345"/>
                  <a:pt x="9108" y="2297"/>
                </a:cubicBezTo>
                <a:cubicBezTo>
                  <a:pt x="8959" y="2246"/>
                  <a:pt x="8778" y="2212"/>
                  <a:pt x="8566" y="2193"/>
                </a:cubicBezTo>
                <a:cubicBezTo>
                  <a:pt x="8354" y="2176"/>
                  <a:pt x="8142" y="2164"/>
                  <a:pt x="7930" y="2153"/>
                </a:cubicBezTo>
                <a:cubicBezTo>
                  <a:pt x="7718" y="2142"/>
                  <a:pt x="7557" y="2136"/>
                  <a:pt x="7450" y="2136"/>
                </a:cubicBezTo>
                <a:lnTo>
                  <a:pt x="7004" y="2275"/>
                </a:lnTo>
                <a:lnTo>
                  <a:pt x="7114" y="2534"/>
                </a:lnTo>
                <a:cubicBezTo>
                  <a:pt x="7077" y="2534"/>
                  <a:pt x="7054" y="2546"/>
                  <a:pt x="7046" y="2571"/>
                </a:cubicBezTo>
                <a:cubicBezTo>
                  <a:pt x="7035" y="2599"/>
                  <a:pt x="7049" y="2622"/>
                  <a:pt x="7086" y="2639"/>
                </a:cubicBezTo>
                <a:cubicBezTo>
                  <a:pt x="7049" y="2605"/>
                  <a:pt x="6981" y="2540"/>
                  <a:pt x="6882" y="2444"/>
                </a:cubicBezTo>
                <a:cubicBezTo>
                  <a:pt x="6783" y="2345"/>
                  <a:pt x="6715" y="2303"/>
                  <a:pt x="6679" y="2303"/>
                </a:cubicBezTo>
                <a:lnTo>
                  <a:pt x="6450" y="2241"/>
                </a:lnTo>
                <a:close/>
                <a:moveTo>
                  <a:pt x="8114" y="1662"/>
                </a:moveTo>
                <a:cubicBezTo>
                  <a:pt x="8077" y="1640"/>
                  <a:pt x="8032" y="1623"/>
                  <a:pt x="7978" y="1609"/>
                </a:cubicBezTo>
                <a:cubicBezTo>
                  <a:pt x="7925" y="1592"/>
                  <a:pt x="7879" y="1580"/>
                  <a:pt x="7843" y="1580"/>
                </a:cubicBezTo>
                <a:cubicBezTo>
                  <a:pt x="7806" y="1580"/>
                  <a:pt x="7733" y="1603"/>
                  <a:pt x="7620" y="1645"/>
                </a:cubicBezTo>
                <a:cubicBezTo>
                  <a:pt x="7507" y="1691"/>
                  <a:pt x="7379" y="1744"/>
                  <a:pt x="7241" y="1801"/>
                </a:cubicBezTo>
                <a:cubicBezTo>
                  <a:pt x="7100" y="1860"/>
                  <a:pt x="6967" y="1916"/>
                  <a:pt x="6843" y="1970"/>
                </a:cubicBezTo>
                <a:cubicBezTo>
                  <a:pt x="6715" y="2027"/>
                  <a:pt x="6631" y="2060"/>
                  <a:pt x="6585" y="2080"/>
                </a:cubicBezTo>
                <a:cubicBezTo>
                  <a:pt x="6713" y="2060"/>
                  <a:pt x="6826" y="2027"/>
                  <a:pt x="6930" y="1970"/>
                </a:cubicBezTo>
                <a:cubicBezTo>
                  <a:pt x="7032" y="1916"/>
                  <a:pt x="7142" y="1888"/>
                  <a:pt x="7261" y="1888"/>
                </a:cubicBezTo>
                <a:lnTo>
                  <a:pt x="7343" y="1945"/>
                </a:lnTo>
                <a:cubicBezTo>
                  <a:pt x="7396" y="1962"/>
                  <a:pt x="7444" y="1970"/>
                  <a:pt x="7492" y="1970"/>
                </a:cubicBezTo>
                <a:cubicBezTo>
                  <a:pt x="7538" y="1970"/>
                  <a:pt x="7577" y="1987"/>
                  <a:pt x="7611" y="2027"/>
                </a:cubicBezTo>
                <a:cubicBezTo>
                  <a:pt x="7685" y="2010"/>
                  <a:pt x="7761" y="2015"/>
                  <a:pt x="7843" y="2055"/>
                </a:cubicBezTo>
                <a:lnTo>
                  <a:pt x="7925" y="1998"/>
                </a:lnTo>
                <a:lnTo>
                  <a:pt x="7925" y="1888"/>
                </a:lnTo>
                <a:lnTo>
                  <a:pt x="7896" y="1823"/>
                </a:lnTo>
                <a:lnTo>
                  <a:pt x="7978" y="1849"/>
                </a:lnTo>
                <a:cubicBezTo>
                  <a:pt x="8032" y="1849"/>
                  <a:pt x="8086" y="1806"/>
                  <a:pt x="8139" y="1719"/>
                </a:cubicBezTo>
                <a:lnTo>
                  <a:pt x="8114" y="1662"/>
                </a:lnTo>
                <a:close/>
                <a:moveTo>
                  <a:pt x="12496" y="20256"/>
                </a:moveTo>
                <a:cubicBezTo>
                  <a:pt x="12496" y="20307"/>
                  <a:pt x="12488" y="20332"/>
                  <a:pt x="12468" y="20355"/>
                </a:cubicBezTo>
                <a:cubicBezTo>
                  <a:pt x="13505" y="20174"/>
                  <a:pt x="14485" y="19838"/>
                  <a:pt x="15403" y="19347"/>
                </a:cubicBezTo>
                <a:cubicBezTo>
                  <a:pt x="16322" y="18856"/>
                  <a:pt x="17144" y="18223"/>
                  <a:pt x="17864" y="17450"/>
                </a:cubicBezTo>
                <a:lnTo>
                  <a:pt x="17839" y="17450"/>
                </a:lnTo>
                <a:cubicBezTo>
                  <a:pt x="17765" y="17483"/>
                  <a:pt x="17703" y="17483"/>
                  <a:pt x="17650" y="17450"/>
                </a:cubicBezTo>
                <a:lnTo>
                  <a:pt x="17582" y="17498"/>
                </a:lnTo>
                <a:lnTo>
                  <a:pt x="17418" y="17450"/>
                </a:lnTo>
                <a:lnTo>
                  <a:pt x="17364" y="17450"/>
                </a:lnTo>
                <a:lnTo>
                  <a:pt x="17311" y="17554"/>
                </a:lnTo>
                <a:lnTo>
                  <a:pt x="17339" y="17450"/>
                </a:lnTo>
                <a:cubicBezTo>
                  <a:pt x="17282" y="17376"/>
                  <a:pt x="17220" y="17306"/>
                  <a:pt x="17147" y="17246"/>
                </a:cubicBezTo>
                <a:lnTo>
                  <a:pt x="17093" y="17218"/>
                </a:lnTo>
                <a:cubicBezTo>
                  <a:pt x="17059" y="17218"/>
                  <a:pt x="17039" y="17252"/>
                  <a:pt x="17039" y="17323"/>
                </a:cubicBezTo>
                <a:cubicBezTo>
                  <a:pt x="17059" y="17179"/>
                  <a:pt x="17020" y="17057"/>
                  <a:pt x="16926" y="16953"/>
                </a:cubicBezTo>
                <a:cubicBezTo>
                  <a:pt x="16830" y="16848"/>
                  <a:pt x="16712" y="16797"/>
                  <a:pt x="16567" y="16797"/>
                </a:cubicBezTo>
                <a:cubicBezTo>
                  <a:pt x="16567" y="16814"/>
                  <a:pt x="16559" y="16826"/>
                  <a:pt x="16539" y="16826"/>
                </a:cubicBezTo>
                <a:lnTo>
                  <a:pt x="16486" y="16826"/>
                </a:lnTo>
                <a:lnTo>
                  <a:pt x="16418" y="16772"/>
                </a:lnTo>
                <a:lnTo>
                  <a:pt x="16514" y="16772"/>
                </a:lnTo>
                <a:lnTo>
                  <a:pt x="16568" y="16611"/>
                </a:lnTo>
                <a:lnTo>
                  <a:pt x="16418" y="16501"/>
                </a:lnTo>
                <a:lnTo>
                  <a:pt x="16390" y="16529"/>
                </a:lnTo>
                <a:cubicBezTo>
                  <a:pt x="16265" y="16512"/>
                  <a:pt x="16175" y="16439"/>
                  <a:pt x="16121" y="16315"/>
                </a:cubicBezTo>
                <a:lnTo>
                  <a:pt x="16067" y="16286"/>
                </a:lnTo>
                <a:lnTo>
                  <a:pt x="16039" y="16315"/>
                </a:lnTo>
                <a:lnTo>
                  <a:pt x="15985" y="16340"/>
                </a:lnTo>
                <a:cubicBezTo>
                  <a:pt x="15878" y="16374"/>
                  <a:pt x="15782" y="16413"/>
                  <a:pt x="15700" y="16445"/>
                </a:cubicBezTo>
                <a:cubicBezTo>
                  <a:pt x="15593" y="16413"/>
                  <a:pt x="15511" y="16363"/>
                  <a:pt x="15457" y="16315"/>
                </a:cubicBezTo>
                <a:lnTo>
                  <a:pt x="15093" y="16340"/>
                </a:lnTo>
                <a:cubicBezTo>
                  <a:pt x="15093" y="16284"/>
                  <a:pt x="15076" y="16230"/>
                  <a:pt x="15039" y="16168"/>
                </a:cubicBezTo>
                <a:cubicBezTo>
                  <a:pt x="15002" y="16109"/>
                  <a:pt x="14949" y="16077"/>
                  <a:pt x="14875" y="16077"/>
                </a:cubicBezTo>
                <a:cubicBezTo>
                  <a:pt x="14788" y="16077"/>
                  <a:pt x="14694" y="16089"/>
                  <a:pt x="14598" y="16106"/>
                </a:cubicBezTo>
                <a:cubicBezTo>
                  <a:pt x="14505" y="16123"/>
                  <a:pt x="14440" y="16185"/>
                  <a:pt x="14403" y="16281"/>
                </a:cubicBezTo>
                <a:cubicBezTo>
                  <a:pt x="14403" y="16312"/>
                  <a:pt x="14412" y="16351"/>
                  <a:pt x="14432" y="16385"/>
                </a:cubicBezTo>
                <a:cubicBezTo>
                  <a:pt x="14448" y="16425"/>
                  <a:pt x="14465" y="16450"/>
                  <a:pt x="14485" y="16467"/>
                </a:cubicBezTo>
                <a:lnTo>
                  <a:pt x="14485" y="16577"/>
                </a:lnTo>
                <a:lnTo>
                  <a:pt x="14457" y="16656"/>
                </a:lnTo>
                <a:lnTo>
                  <a:pt x="14403" y="16682"/>
                </a:lnTo>
                <a:lnTo>
                  <a:pt x="14375" y="16682"/>
                </a:lnTo>
                <a:lnTo>
                  <a:pt x="14296" y="16467"/>
                </a:lnTo>
                <a:lnTo>
                  <a:pt x="14375" y="16334"/>
                </a:lnTo>
                <a:cubicBezTo>
                  <a:pt x="14358" y="16298"/>
                  <a:pt x="14350" y="16247"/>
                  <a:pt x="14350" y="16191"/>
                </a:cubicBezTo>
                <a:cubicBezTo>
                  <a:pt x="14350" y="16131"/>
                  <a:pt x="14338" y="16086"/>
                  <a:pt x="14321" y="16049"/>
                </a:cubicBezTo>
                <a:lnTo>
                  <a:pt x="14296" y="15993"/>
                </a:lnTo>
                <a:lnTo>
                  <a:pt x="14214" y="15993"/>
                </a:lnTo>
                <a:lnTo>
                  <a:pt x="14011" y="16131"/>
                </a:lnTo>
                <a:lnTo>
                  <a:pt x="13903" y="16131"/>
                </a:lnTo>
                <a:lnTo>
                  <a:pt x="13850" y="16188"/>
                </a:lnTo>
                <a:cubicBezTo>
                  <a:pt x="13830" y="16202"/>
                  <a:pt x="13821" y="16219"/>
                  <a:pt x="13821" y="16236"/>
                </a:cubicBezTo>
                <a:cubicBezTo>
                  <a:pt x="13821" y="16258"/>
                  <a:pt x="13813" y="16270"/>
                  <a:pt x="13793" y="16281"/>
                </a:cubicBezTo>
                <a:lnTo>
                  <a:pt x="13768" y="16236"/>
                </a:lnTo>
                <a:lnTo>
                  <a:pt x="13660" y="16236"/>
                </a:lnTo>
                <a:cubicBezTo>
                  <a:pt x="13587" y="16312"/>
                  <a:pt x="13547" y="16397"/>
                  <a:pt x="13539" y="16496"/>
                </a:cubicBezTo>
                <a:lnTo>
                  <a:pt x="13578" y="16549"/>
                </a:lnTo>
                <a:lnTo>
                  <a:pt x="13457" y="16628"/>
                </a:lnTo>
                <a:lnTo>
                  <a:pt x="13429" y="16682"/>
                </a:lnTo>
                <a:lnTo>
                  <a:pt x="13347" y="16738"/>
                </a:lnTo>
                <a:cubicBezTo>
                  <a:pt x="13347" y="16755"/>
                  <a:pt x="13344" y="16767"/>
                  <a:pt x="13335" y="16767"/>
                </a:cubicBezTo>
                <a:cubicBezTo>
                  <a:pt x="13324" y="16767"/>
                  <a:pt x="13321" y="16778"/>
                  <a:pt x="13321" y="16792"/>
                </a:cubicBezTo>
                <a:lnTo>
                  <a:pt x="13321" y="16820"/>
                </a:lnTo>
                <a:lnTo>
                  <a:pt x="13321" y="16942"/>
                </a:lnTo>
                <a:lnTo>
                  <a:pt x="13293" y="16970"/>
                </a:lnTo>
                <a:lnTo>
                  <a:pt x="13293" y="16914"/>
                </a:lnTo>
                <a:lnTo>
                  <a:pt x="13268" y="16888"/>
                </a:lnTo>
                <a:cubicBezTo>
                  <a:pt x="13248" y="16778"/>
                  <a:pt x="13143" y="16682"/>
                  <a:pt x="12957" y="16606"/>
                </a:cubicBezTo>
                <a:lnTo>
                  <a:pt x="12875" y="16606"/>
                </a:lnTo>
                <a:lnTo>
                  <a:pt x="12875" y="16657"/>
                </a:lnTo>
                <a:cubicBezTo>
                  <a:pt x="12892" y="16710"/>
                  <a:pt x="12931" y="16761"/>
                  <a:pt x="12991" y="16798"/>
                </a:cubicBezTo>
                <a:cubicBezTo>
                  <a:pt x="13047" y="16837"/>
                  <a:pt x="13095" y="16877"/>
                  <a:pt x="13132" y="16913"/>
                </a:cubicBezTo>
                <a:cubicBezTo>
                  <a:pt x="13112" y="16896"/>
                  <a:pt x="13090" y="16894"/>
                  <a:pt x="13064" y="16902"/>
                </a:cubicBezTo>
                <a:cubicBezTo>
                  <a:pt x="13036" y="16908"/>
                  <a:pt x="13025" y="16925"/>
                  <a:pt x="13025" y="16942"/>
                </a:cubicBezTo>
                <a:lnTo>
                  <a:pt x="13025" y="16998"/>
                </a:lnTo>
                <a:lnTo>
                  <a:pt x="13211" y="17266"/>
                </a:lnTo>
                <a:lnTo>
                  <a:pt x="13211" y="17791"/>
                </a:lnTo>
                <a:lnTo>
                  <a:pt x="13268" y="17930"/>
                </a:lnTo>
                <a:cubicBezTo>
                  <a:pt x="13231" y="18074"/>
                  <a:pt x="13157" y="18192"/>
                  <a:pt x="13050" y="18294"/>
                </a:cubicBezTo>
                <a:lnTo>
                  <a:pt x="13050" y="18266"/>
                </a:lnTo>
                <a:lnTo>
                  <a:pt x="12996" y="18294"/>
                </a:lnTo>
                <a:lnTo>
                  <a:pt x="12957" y="18319"/>
                </a:lnTo>
                <a:lnTo>
                  <a:pt x="12928" y="18452"/>
                </a:lnTo>
                <a:lnTo>
                  <a:pt x="12957" y="18480"/>
                </a:lnTo>
                <a:lnTo>
                  <a:pt x="12957" y="18509"/>
                </a:lnTo>
                <a:lnTo>
                  <a:pt x="12903" y="18452"/>
                </a:lnTo>
                <a:lnTo>
                  <a:pt x="12875" y="18627"/>
                </a:lnTo>
                <a:lnTo>
                  <a:pt x="12714" y="18681"/>
                </a:lnTo>
                <a:cubicBezTo>
                  <a:pt x="12657" y="18720"/>
                  <a:pt x="12635" y="18771"/>
                  <a:pt x="12646" y="18831"/>
                </a:cubicBezTo>
                <a:cubicBezTo>
                  <a:pt x="12654" y="18896"/>
                  <a:pt x="12632" y="18941"/>
                  <a:pt x="12578" y="18980"/>
                </a:cubicBezTo>
                <a:lnTo>
                  <a:pt x="12604" y="19034"/>
                </a:lnTo>
                <a:lnTo>
                  <a:pt x="12522" y="19113"/>
                </a:lnTo>
                <a:cubicBezTo>
                  <a:pt x="12522" y="19150"/>
                  <a:pt x="12519" y="19178"/>
                  <a:pt x="12508" y="19201"/>
                </a:cubicBezTo>
                <a:cubicBezTo>
                  <a:pt x="12499" y="19229"/>
                  <a:pt x="12496" y="19254"/>
                  <a:pt x="12496" y="19288"/>
                </a:cubicBezTo>
                <a:lnTo>
                  <a:pt x="12522" y="19483"/>
                </a:lnTo>
                <a:lnTo>
                  <a:pt x="12604" y="19531"/>
                </a:lnTo>
                <a:lnTo>
                  <a:pt x="12657" y="19483"/>
                </a:lnTo>
                <a:lnTo>
                  <a:pt x="12685" y="19398"/>
                </a:lnTo>
                <a:lnTo>
                  <a:pt x="12714" y="19559"/>
                </a:lnTo>
                <a:cubicBezTo>
                  <a:pt x="12714" y="19599"/>
                  <a:pt x="12694" y="19630"/>
                  <a:pt x="12657" y="19669"/>
                </a:cubicBezTo>
                <a:cubicBezTo>
                  <a:pt x="12604" y="19709"/>
                  <a:pt x="12550" y="19746"/>
                  <a:pt x="12496" y="19796"/>
                </a:cubicBezTo>
                <a:cubicBezTo>
                  <a:pt x="12440" y="19844"/>
                  <a:pt x="12414" y="19918"/>
                  <a:pt x="12414" y="20005"/>
                </a:cubicBezTo>
                <a:cubicBezTo>
                  <a:pt x="12414" y="20045"/>
                  <a:pt x="12428" y="20081"/>
                  <a:pt x="12454" y="20127"/>
                </a:cubicBezTo>
                <a:cubicBezTo>
                  <a:pt x="12482" y="20185"/>
                  <a:pt x="12496" y="20225"/>
                  <a:pt x="12496" y="20256"/>
                </a:cubicBezTo>
              </a:path>
            </a:pathLst>
          </a:custGeom>
          <a:solidFill>
            <a:srgbClr val="15F2FA">
              <a:alpha val="70000"/>
            </a:srgbClr>
          </a:solidFill>
          <a:ln>
            <a:noFill/>
          </a:ln>
          <a:effectLst/>
        </p:spPr>
        <p:txBody>
          <a:bodyPr lIns="14274" tIns="14274" rIns="14274" bIns="14274" anchor="ctr"/>
          <a:lstStyle/>
          <a:p>
            <a:pPr marL="0" marR="0" lvl="0" indent="0" algn="ctr" defTabSz="227965" eaLnBrk="1" fontAlgn="auto" latinLnBrk="0" hangingPunct="1">
              <a:lnSpc>
                <a:spcPct val="100000"/>
              </a:lnSpc>
              <a:spcBef>
                <a:spcPts val="0"/>
              </a:spcBef>
              <a:spcAft>
                <a:spcPts val="0"/>
              </a:spcAft>
              <a:buClrTx/>
              <a:buSzTx/>
              <a:buFontTx/>
              <a:buNone/>
              <a:defRPr/>
            </a:pPr>
            <a:endParaRPr kumimoji="0" lang="es-ES" sz="1125" b="0" i="0" u="none" strike="noStrike" kern="0" cap="none" spc="0" normalizeH="0" baseline="0" noProof="0">
              <a:ln>
                <a:noFill/>
              </a:ln>
              <a:solidFill>
                <a:srgbClr val="15F2FA"/>
              </a:solidFill>
              <a:effectLst>
                <a:outerShdw blurRad="38100" dist="38100" dir="2700000" algn="tl">
                  <a:srgbClr val="000000"/>
                </a:outerShdw>
              </a:effectLst>
              <a:uLnTx/>
              <a:uFillTx/>
              <a:latin typeface="微软雅黑" panose="020B0503020204020204" charset="-122"/>
              <a:ea typeface="微软雅黑" panose="020B0503020204020204" charset="-122"/>
              <a:cs typeface="Gill Sans" charset="0"/>
              <a:sym typeface="Helvetica Light"/>
            </a:endParaRPr>
          </a:p>
        </p:txBody>
      </p:sp>
      <p:sp>
        <p:nvSpPr>
          <p:cNvPr id="123" name="AutoShape 30"/>
          <p:cNvSpPr/>
          <p:nvPr/>
        </p:nvSpPr>
        <p:spPr bwMode="auto">
          <a:xfrm>
            <a:off x="847726" y="2395734"/>
            <a:ext cx="1443038" cy="3563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323215">
              <a:lnSpc>
                <a:spcPct val="120000"/>
              </a:lnSpc>
              <a:spcBef>
                <a:spcPts val="850"/>
              </a:spcBef>
              <a:defRPr/>
            </a:pPr>
            <a:r>
              <a:rPr lang="zh-CN" altLang="en-US" sz="910" kern="0" dirty="0">
                <a:solidFill>
                  <a:srgbClr val="15F2FA"/>
                </a:solidFill>
                <a:latin typeface="微软雅黑" panose="020B0503020204020204" charset="-122"/>
                <a:ea typeface="微软雅黑" panose="020B0503020204020204" charset="-122"/>
                <a:cs typeface="Lato" charset="0"/>
                <a:sym typeface="Lato" charset="0"/>
              </a:rPr>
              <a:t>输入您的内容输入您的内容输入您的内容输入您的内容</a:t>
            </a:r>
          </a:p>
        </p:txBody>
      </p:sp>
      <p:sp>
        <p:nvSpPr>
          <p:cNvPr id="124" name="AutoShape 31"/>
          <p:cNvSpPr/>
          <p:nvPr/>
        </p:nvSpPr>
        <p:spPr bwMode="auto">
          <a:xfrm>
            <a:off x="852488" y="2228241"/>
            <a:ext cx="1443038" cy="1330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323215">
              <a:spcBef>
                <a:spcPts val="850"/>
              </a:spcBef>
              <a:defRPr/>
            </a:pPr>
            <a:r>
              <a:rPr lang="es-ES" sz="1075" b="1" kern="0">
                <a:solidFill>
                  <a:srgbClr val="15F2FA"/>
                </a:solidFill>
                <a:latin typeface="微软雅黑" panose="020B0503020204020204" charset="-122"/>
                <a:ea typeface="微软雅黑" panose="020B0503020204020204" charset="-122"/>
                <a:cs typeface="Lato" charset="0"/>
                <a:sym typeface="Lato" charset="0"/>
              </a:rPr>
              <a:t>单击此处添加名称</a:t>
            </a:r>
          </a:p>
        </p:txBody>
      </p:sp>
      <p:sp>
        <p:nvSpPr>
          <p:cNvPr id="125" name="AutoShape 30"/>
          <p:cNvSpPr/>
          <p:nvPr/>
        </p:nvSpPr>
        <p:spPr bwMode="auto">
          <a:xfrm>
            <a:off x="847726" y="3283090"/>
            <a:ext cx="1443038" cy="3563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323215">
              <a:lnSpc>
                <a:spcPct val="120000"/>
              </a:lnSpc>
              <a:spcBef>
                <a:spcPts val="850"/>
              </a:spcBef>
              <a:defRPr/>
            </a:pPr>
            <a:r>
              <a:rPr lang="zh-CN" altLang="en-US" sz="910" kern="0" dirty="0">
                <a:solidFill>
                  <a:srgbClr val="15F2FA"/>
                </a:solidFill>
                <a:latin typeface="微软雅黑" panose="020B0503020204020204" charset="-122"/>
                <a:ea typeface="微软雅黑" panose="020B0503020204020204" charset="-122"/>
                <a:cs typeface="Lato" charset="0"/>
                <a:sym typeface="Lato" charset="0"/>
              </a:rPr>
              <a:t>输入您的内容输入您的内容输入您的内容输入您的内容</a:t>
            </a:r>
          </a:p>
        </p:txBody>
      </p:sp>
      <p:sp>
        <p:nvSpPr>
          <p:cNvPr id="126" name="AutoShape 31"/>
          <p:cNvSpPr/>
          <p:nvPr/>
        </p:nvSpPr>
        <p:spPr bwMode="auto">
          <a:xfrm>
            <a:off x="852488" y="3115598"/>
            <a:ext cx="1443038" cy="1330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323215">
              <a:spcBef>
                <a:spcPts val="850"/>
              </a:spcBef>
              <a:defRPr/>
            </a:pPr>
            <a:r>
              <a:rPr lang="es-ES" sz="1075" b="1" kern="0">
                <a:solidFill>
                  <a:srgbClr val="15F2FA"/>
                </a:solidFill>
                <a:latin typeface="微软雅黑" panose="020B0503020204020204" charset="-122"/>
                <a:ea typeface="微软雅黑" panose="020B0503020204020204" charset="-122"/>
                <a:cs typeface="Lato" charset="0"/>
                <a:sym typeface="Lato" charset="0"/>
              </a:rPr>
              <a:t>单击此处添加名称</a:t>
            </a:r>
          </a:p>
        </p:txBody>
      </p:sp>
      <p:sp>
        <p:nvSpPr>
          <p:cNvPr id="127" name="AutoShape 30"/>
          <p:cNvSpPr/>
          <p:nvPr/>
        </p:nvSpPr>
        <p:spPr bwMode="auto">
          <a:xfrm>
            <a:off x="847726" y="4170447"/>
            <a:ext cx="1443038" cy="3563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323215">
              <a:lnSpc>
                <a:spcPct val="120000"/>
              </a:lnSpc>
              <a:spcBef>
                <a:spcPts val="850"/>
              </a:spcBef>
              <a:defRPr/>
            </a:pPr>
            <a:r>
              <a:rPr lang="zh-CN" altLang="en-US" sz="910" kern="0" dirty="0">
                <a:solidFill>
                  <a:srgbClr val="15F2FA"/>
                </a:solidFill>
                <a:latin typeface="微软雅黑" panose="020B0503020204020204" charset="-122"/>
                <a:ea typeface="微软雅黑" panose="020B0503020204020204" charset="-122"/>
                <a:cs typeface="Lato" charset="0"/>
                <a:sym typeface="Lato" charset="0"/>
              </a:rPr>
              <a:t>输入您的内容输入您的内容输入您的内容输入您的内容</a:t>
            </a:r>
          </a:p>
        </p:txBody>
      </p:sp>
      <p:sp>
        <p:nvSpPr>
          <p:cNvPr id="128" name="AutoShape 31"/>
          <p:cNvSpPr/>
          <p:nvPr/>
        </p:nvSpPr>
        <p:spPr bwMode="auto">
          <a:xfrm>
            <a:off x="852488" y="4002954"/>
            <a:ext cx="1443038" cy="1330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r" defTabSz="323215">
              <a:spcBef>
                <a:spcPts val="850"/>
              </a:spcBef>
              <a:defRPr/>
            </a:pPr>
            <a:r>
              <a:rPr lang="es-ES" sz="1075" b="1" kern="0">
                <a:solidFill>
                  <a:srgbClr val="15F2FA"/>
                </a:solidFill>
                <a:latin typeface="微软雅黑" panose="020B0503020204020204" charset="-122"/>
                <a:ea typeface="微软雅黑" panose="020B0503020204020204" charset="-122"/>
                <a:cs typeface="Lato" charset="0"/>
                <a:sym typeface="Lato" charset="0"/>
              </a:rPr>
              <a:t>单击此处添加名称</a:t>
            </a:r>
          </a:p>
        </p:txBody>
      </p:sp>
      <p:sp>
        <p:nvSpPr>
          <p:cNvPr id="129" name="AutoShape 30"/>
          <p:cNvSpPr/>
          <p:nvPr/>
        </p:nvSpPr>
        <p:spPr bwMode="auto">
          <a:xfrm>
            <a:off x="6862763" y="2395734"/>
            <a:ext cx="1443038" cy="3563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3215">
              <a:lnSpc>
                <a:spcPct val="120000"/>
              </a:lnSpc>
              <a:spcBef>
                <a:spcPts val="850"/>
              </a:spcBef>
              <a:defRPr/>
            </a:pPr>
            <a:r>
              <a:rPr lang="zh-CN" altLang="en-US" sz="910" kern="0" dirty="0">
                <a:solidFill>
                  <a:srgbClr val="15F2FA"/>
                </a:solidFill>
                <a:latin typeface="微软雅黑" panose="020B0503020204020204" charset="-122"/>
                <a:ea typeface="微软雅黑" panose="020B0503020204020204" charset="-122"/>
                <a:cs typeface="Lato" charset="0"/>
                <a:sym typeface="Lato" charset="0"/>
              </a:rPr>
              <a:t>输入您的内容输入您的内容输入您的内容输入您的内容</a:t>
            </a:r>
          </a:p>
        </p:txBody>
      </p:sp>
      <p:sp>
        <p:nvSpPr>
          <p:cNvPr id="130" name="AutoShape 31"/>
          <p:cNvSpPr/>
          <p:nvPr/>
        </p:nvSpPr>
        <p:spPr bwMode="auto">
          <a:xfrm>
            <a:off x="6862763" y="2228241"/>
            <a:ext cx="1443038" cy="1330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3215">
              <a:spcBef>
                <a:spcPts val="850"/>
              </a:spcBef>
              <a:defRPr/>
            </a:pPr>
            <a:r>
              <a:rPr lang="es-ES" sz="1075" b="1" kern="0">
                <a:solidFill>
                  <a:srgbClr val="15F2FA"/>
                </a:solidFill>
                <a:latin typeface="微软雅黑" panose="020B0503020204020204" charset="-122"/>
                <a:ea typeface="微软雅黑" panose="020B0503020204020204" charset="-122"/>
                <a:cs typeface="Lato" charset="0"/>
                <a:sym typeface="Lato" charset="0"/>
              </a:rPr>
              <a:t>单击此处添加名称</a:t>
            </a:r>
          </a:p>
        </p:txBody>
      </p:sp>
      <p:sp>
        <p:nvSpPr>
          <p:cNvPr id="131" name="AutoShape 30"/>
          <p:cNvSpPr/>
          <p:nvPr/>
        </p:nvSpPr>
        <p:spPr bwMode="auto">
          <a:xfrm>
            <a:off x="6862763" y="3283090"/>
            <a:ext cx="1443038" cy="3563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3215">
              <a:lnSpc>
                <a:spcPct val="120000"/>
              </a:lnSpc>
              <a:spcBef>
                <a:spcPts val="850"/>
              </a:spcBef>
              <a:defRPr/>
            </a:pPr>
            <a:r>
              <a:rPr lang="zh-CN" altLang="en-US" sz="910" kern="0" dirty="0">
                <a:solidFill>
                  <a:srgbClr val="15F2FA"/>
                </a:solidFill>
                <a:latin typeface="微软雅黑" panose="020B0503020204020204" charset="-122"/>
                <a:ea typeface="微软雅黑" panose="020B0503020204020204" charset="-122"/>
                <a:cs typeface="Lato" charset="0"/>
                <a:sym typeface="Lato" charset="0"/>
              </a:rPr>
              <a:t>输入您的内容输入您的内容输入您的内容输入您的内容</a:t>
            </a:r>
          </a:p>
        </p:txBody>
      </p:sp>
      <p:sp>
        <p:nvSpPr>
          <p:cNvPr id="132" name="AutoShape 31"/>
          <p:cNvSpPr/>
          <p:nvPr/>
        </p:nvSpPr>
        <p:spPr bwMode="auto">
          <a:xfrm>
            <a:off x="6862763" y="3115598"/>
            <a:ext cx="1443038" cy="1330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3215">
              <a:spcBef>
                <a:spcPts val="850"/>
              </a:spcBef>
              <a:defRPr/>
            </a:pPr>
            <a:r>
              <a:rPr lang="es-ES" sz="1075" b="1" kern="0">
                <a:solidFill>
                  <a:srgbClr val="15F2FA"/>
                </a:solidFill>
                <a:latin typeface="微软雅黑" panose="020B0503020204020204" charset="-122"/>
                <a:ea typeface="微软雅黑" panose="020B0503020204020204" charset="-122"/>
                <a:cs typeface="Lato" charset="0"/>
                <a:sym typeface="Lato" charset="0"/>
              </a:rPr>
              <a:t>单击此处添加名称</a:t>
            </a:r>
          </a:p>
        </p:txBody>
      </p:sp>
      <p:sp>
        <p:nvSpPr>
          <p:cNvPr id="133" name="AutoShape 30"/>
          <p:cNvSpPr/>
          <p:nvPr/>
        </p:nvSpPr>
        <p:spPr bwMode="auto">
          <a:xfrm>
            <a:off x="6862763" y="4170447"/>
            <a:ext cx="1443038" cy="3563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3215">
              <a:lnSpc>
                <a:spcPct val="120000"/>
              </a:lnSpc>
              <a:spcBef>
                <a:spcPts val="850"/>
              </a:spcBef>
              <a:defRPr/>
            </a:pPr>
            <a:r>
              <a:rPr lang="zh-CN" altLang="en-US" sz="910" kern="0" dirty="0">
                <a:solidFill>
                  <a:srgbClr val="15F2FA"/>
                </a:solidFill>
                <a:latin typeface="微软雅黑" panose="020B0503020204020204" charset="-122"/>
                <a:ea typeface="微软雅黑" panose="020B0503020204020204" charset="-122"/>
                <a:cs typeface="Lato" charset="0"/>
                <a:sym typeface="Lato" charset="0"/>
              </a:rPr>
              <a:t>输入您的内容输入您的内容输入您的内容输入您的内容</a:t>
            </a:r>
          </a:p>
        </p:txBody>
      </p:sp>
      <p:sp>
        <p:nvSpPr>
          <p:cNvPr id="134" name="AutoShape 31"/>
          <p:cNvSpPr/>
          <p:nvPr/>
        </p:nvSpPr>
        <p:spPr bwMode="auto">
          <a:xfrm>
            <a:off x="6862763" y="4002954"/>
            <a:ext cx="1443038" cy="1330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323215">
              <a:spcBef>
                <a:spcPts val="850"/>
              </a:spcBef>
              <a:defRPr/>
            </a:pPr>
            <a:r>
              <a:rPr lang="es-ES" sz="1075" b="1" kern="0">
                <a:solidFill>
                  <a:srgbClr val="15F2FA"/>
                </a:solidFill>
                <a:latin typeface="微软雅黑" panose="020B0503020204020204" charset="-122"/>
                <a:ea typeface="微软雅黑" panose="020B0503020204020204" charset="-122"/>
                <a:cs typeface="Lato" charset="0"/>
                <a:sym typeface="Lato" charset="0"/>
              </a:rPr>
              <a:t>单击此处添加名称</a:t>
            </a:r>
          </a:p>
        </p:txBody>
      </p:sp>
    </p:spTree>
  </p:cSld>
  <p:clrMapOvr>
    <a:masterClrMapping/>
  </p:clrMapOvr>
  <mc:AlternateContent xmlns:mc="http://schemas.openxmlformats.org/markup-compatibility/2006">
    <mc:Choice xmlns:p14="http://schemas.microsoft.com/office/powerpoint/2010/main" Requires="p14">
      <p:transition p14:dur="9" advTm="9299">
        <p:zoom/>
      </p:transition>
    </mc:Choice>
    <mc:Fallback>
      <p:transition advTm="9299">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500" fill="hold"/>
                                        <p:tgtEl>
                                          <p:spTgt spid="96"/>
                                        </p:tgtEl>
                                        <p:attrNameLst>
                                          <p:attrName>ppt_x</p:attrName>
                                        </p:attrNameLst>
                                      </p:cBhvr>
                                      <p:tavLst>
                                        <p:tav tm="0">
                                          <p:val>
                                            <p:strVal val="1+#ppt_w/2"/>
                                          </p:val>
                                        </p:tav>
                                        <p:tav tm="100000">
                                          <p:val>
                                            <p:strVal val="#ppt_x"/>
                                          </p:val>
                                        </p:tav>
                                      </p:tavLst>
                                    </p:anim>
                                    <p:anim calcmode="lin" valueType="num">
                                      <p:cBhvr additive="base">
                                        <p:cTn id="16" dur="500" fill="hold"/>
                                        <p:tgtEl>
                                          <p:spTgt spid="96"/>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9" presetClass="entr" presetSubtype="0" fill="hold" nodeType="afterEffect">
                                  <p:stCondLst>
                                    <p:cond delay="0"/>
                                  </p:stCondLst>
                                  <p:childTnLst>
                                    <p:set>
                                      <p:cBhvr>
                                        <p:cTn id="19" dur="1" fill="hold">
                                          <p:stCondLst>
                                            <p:cond delay="0"/>
                                          </p:stCondLst>
                                        </p:cTn>
                                        <p:tgtEl>
                                          <p:spTgt spid="122"/>
                                        </p:tgtEl>
                                        <p:attrNameLst>
                                          <p:attrName>style.visibility</p:attrName>
                                        </p:attrNameLst>
                                      </p:cBhvr>
                                      <p:to>
                                        <p:strVal val="visible"/>
                                      </p:to>
                                    </p:set>
                                    <p:animEffect transition="in" filter="dissolve">
                                      <p:cBhvr>
                                        <p:cTn id="20" dur="500"/>
                                        <p:tgtEl>
                                          <p:spTgt spid="122"/>
                                        </p:tgtEl>
                                      </p:cBhvr>
                                    </p:animEffect>
                                  </p:childTnLst>
                                </p:cTn>
                              </p:par>
                            </p:childTnLst>
                          </p:cTn>
                        </p:par>
                        <p:par>
                          <p:cTn id="21" fill="hold">
                            <p:stCondLst>
                              <p:cond delay="2000"/>
                            </p:stCondLst>
                            <p:childTnLst>
                              <p:par>
                                <p:cTn id="22" presetID="4" presetClass="entr" presetSubtype="32" fill="hold" nodeType="afterEffect">
                                  <p:stCondLst>
                                    <p:cond delay="0"/>
                                  </p:stCondLst>
                                  <p:childTnLst>
                                    <p:set>
                                      <p:cBhvr>
                                        <p:cTn id="23" dur="1" fill="hold">
                                          <p:stCondLst>
                                            <p:cond delay="0"/>
                                          </p:stCondLst>
                                        </p:cTn>
                                        <p:tgtEl>
                                          <p:spTgt spid="97"/>
                                        </p:tgtEl>
                                        <p:attrNameLst>
                                          <p:attrName>style.visibility</p:attrName>
                                        </p:attrNameLst>
                                      </p:cBhvr>
                                      <p:to>
                                        <p:strVal val="visible"/>
                                      </p:to>
                                    </p:set>
                                    <p:animEffect transition="in" filter="box(out)">
                                      <p:cBhvr>
                                        <p:cTn id="24" dur="500"/>
                                        <p:tgtEl>
                                          <p:spTgt spid="97"/>
                                        </p:tgtEl>
                                      </p:cBhvr>
                                    </p:animEffect>
                                  </p:childTnLst>
                                </p:cTn>
                              </p:par>
                            </p:childTnLst>
                          </p:cTn>
                        </p:par>
                        <p:par>
                          <p:cTn id="25" fill="hold">
                            <p:stCondLst>
                              <p:cond delay="2500"/>
                            </p:stCondLst>
                            <p:childTnLst>
                              <p:par>
                                <p:cTn id="26" presetID="22" presetClass="entr" presetSubtype="2" fill="hold" grpId="0" nodeType="after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wipe(right)">
                                      <p:cBhvr>
                                        <p:cTn id="28" dur="500"/>
                                        <p:tgtEl>
                                          <p:spTgt spid="123"/>
                                        </p:tgtEl>
                                      </p:cBhvr>
                                    </p:animEffect>
                                  </p:childTnLst>
                                </p:cTn>
                              </p:par>
                            </p:childTnLst>
                          </p:cTn>
                        </p:par>
                        <p:par>
                          <p:cTn id="29" fill="hold">
                            <p:stCondLst>
                              <p:cond delay="3000"/>
                            </p:stCondLst>
                            <p:childTnLst>
                              <p:par>
                                <p:cTn id="30" presetID="22" presetClass="entr" presetSubtype="2" fill="hold" grpId="0" nodeType="after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wipe(right)">
                                      <p:cBhvr>
                                        <p:cTn id="32" dur="500"/>
                                        <p:tgtEl>
                                          <p:spTgt spid="124"/>
                                        </p:tgtEl>
                                      </p:cBhvr>
                                    </p:animEffect>
                                  </p:childTnLst>
                                </p:cTn>
                              </p:par>
                            </p:childTnLst>
                          </p:cTn>
                        </p:par>
                        <p:par>
                          <p:cTn id="33" fill="hold">
                            <p:stCondLst>
                              <p:cond delay="3500"/>
                            </p:stCondLst>
                            <p:childTnLst>
                              <p:par>
                                <p:cTn id="34" presetID="22" presetClass="entr" presetSubtype="2" fill="hold" grpId="0" nodeType="afterEffect">
                                  <p:stCondLst>
                                    <p:cond delay="0"/>
                                  </p:stCondLst>
                                  <p:childTnLst>
                                    <p:set>
                                      <p:cBhvr>
                                        <p:cTn id="35" dur="1" fill="hold">
                                          <p:stCondLst>
                                            <p:cond delay="0"/>
                                          </p:stCondLst>
                                        </p:cTn>
                                        <p:tgtEl>
                                          <p:spTgt spid="125"/>
                                        </p:tgtEl>
                                        <p:attrNameLst>
                                          <p:attrName>style.visibility</p:attrName>
                                        </p:attrNameLst>
                                      </p:cBhvr>
                                      <p:to>
                                        <p:strVal val="visible"/>
                                      </p:to>
                                    </p:set>
                                    <p:animEffect transition="in" filter="wipe(right)">
                                      <p:cBhvr>
                                        <p:cTn id="36" dur="500"/>
                                        <p:tgtEl>
                                          <p:spTgt spid="125"/>
                                        </p:tgtEl>
                                      </p:cBhvr>
                                    </p:animEffect>
                                  </p:childTnLst>
                                </p:cTn>
                              </p:par>
                            </p:childTnLst>
                          </p:cTn>
                        </p:par>
                        <p:par>
                          <p:cTn id="37" fill="hold">
                            <p:stCondLst>
                              <p:cond delay="4000"/>
                            </p:stCondLst>
                            <p:childTnLst>
                              <p:par>
                                <p:cTn id="38" presetID="22" presetClass="entr" presetSubtype="2" fill="hold" grpId="0" nodeType="afterEffect">
                                  <p:stCondLst>
                                    <p:cond delay="0"/>
                                  </p:stCondLst>
                                  <p:childTnLst>
                                    <p:set>
                                      <p:cBhvr>
                                        <p:cTn id="39" dur="1" fill="hold">
                                          <p:stCondLst>
                                            <p:cond delay="0"/>
                                          </p:stCondLst>
                                        </p:cTn>
                                        <p:tgtEl>
                                          <p:spTgt spid="126"/>
                                        </p:tgtEl>
                                        <p:attrNameLst>
                                          <p:attrName>style.visibility</p:attrName>
                                        </p:attrNameLst>
                                      </p:cBhvr>
                                      <p:to>
                                        <p:strVal val="visible"/>
                                      </p:to>
                                    </p:set>
                                    <p:animEffect transition="in" filter="wipe(right)">
                                      <p:cBhvr>
                                        <p:cTn id="40" dur="500"/>
                                        <p:tgtEl>
                                          <p:spTgt spid="126"/>
                                        </p:tgtEl>
                                      </p:cBhvr>
                                    </p:animEffect>
                                  </p:childTnLst>
                                </p:cTn>
                              </p:par>
                            </p:childTnLst>
                          </p:cTn>
                        </p:par>
                        <p:par>
                          <p:cTn id="41" fill="hold">
                            <p:stCondLst>
                              <p:cond delay="4500"/>
                            </p:stCondLst>
                            <p:childTnLst>
                              <p:par>
                                <p:cTn id="42" presetID="22" presetClass="entr" presetSubtype="2" fill="hold" grpId="0" nodeType="after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wipe(right)">
                                      <p:cBhvr>
                                        <p:cTn id="44" dur="500"/>
                                        <p:tgtEl>
                                          <p:spTgt spid="127"/>
                                        </p:tgtEl>
                                      </p:cBhvr>
                                    </p:animEffect>
                                  </p:childTnLst>
                                </p:cTn>
                              </p:par>
                            </p:childTnLst>
                          </p:cTn>
                        </p:par>
                        <p:par>
                          <p:cTn id="45" fill="hold">
                            <p:stCondLst>
                              <p:cond delay="5000"/>
                            </p:stCondLst>
                            <p:childTnLst>
                              <p:par>
                                <p:cTn id="46" presetID="22" presetClass="entr" presetSubtype="2" fill="hold" grpId="0" nodeType="afterEffect">
                                  <p:stCondLst>
                                    <p:cond delay="0"/>
                                  </p:stCondLst>
                                  <p:childTnLst>
                                    <p:set>
                                      <p:cBhvr>
                                        <p:cTn id="47" dur="1" fill="hold">
                                          <p:stCondLst>
                                            <p:cond delay="0"/>
                                          </p:stCondLst>
                                        </p:cTn>
                                        <p:tgtEl>
                                          <p:spTgt spid="128"/>
                                        </p:tgtEl>
                                        <p:attrNameLst>
                                          <p:attrName>style.visibility</p:attrName>
                                        </p:attrNameLst>
                                      </p:cBhvr>
                                      <p:to>
                                        <p:strVal val="visible"/>
                                      </p:to>
                                    </p:set>
                                    <p:animEffect transition="in" filter="wipe(right)">
                                      <p:cBhvr>
                                        <p:cTn id="48" dur="500"/>
                                        <p:tgtEl>
                                          <p:spTgt spid="128"/>
                                        </p:tgtEl>
                                      </p:cBhvr>
                                    </p:animEffect>
                                  </p:childTnLst>
                                </p:cTn>
                              </p:par>
                            </p:childTnLst>
                          </p:cTn>
                        </p:par>
                        <p:par>
                          <p:cTn id="49" fill="hold">
                            <p:stCondLst>
                              <p:cond delay="5500"/>
                            </p:stCondLst>
                            <p:childTnLst>
                              <p:par>
                                <p:cTn id="50" presetID="22" presetClass="entr" presetSubtype="2" fill="hold" grpId="0" nodeType="afterEffect">
                                  <p:stCondLst>
                                    <p:cond delay="0"/>
                                  </p:stCondLst>
                                  <p:childTnLst>
                                    <p:set>
                                      <p:cBhvr>
                                        <p:cTn id="51" dur="1" fill="hold">
                                          <p:stCondLst>
                                            <p:cond delay="0"/>
                                          </p:stCondLst>
                                        </p:cTn>
                                        <p:tgtEl>
                                          <p:spTgt spid="129"/>
                                        </p:tgtEl>
                                        <p:attrNameLst>
                                          <p:attrName>style.visibility</p:attrName>
                                        </p:attrNameLst>
                                      </p:cBhvr>
                                      <p:to>
                                        <p:strVal val="visible"/>
                                      </p:to>
                                    </p:set>
                                    <p:animEffect transition="in" filter="wipe(right)">
                                      <p:cBhvr>
                                        <p:cTn id="52" dur="500"/>
                                        <p:tgtEl>
                                          <p:spTgt spid="129"/>
                                        </p:tgtEl>
                                      </p:cBhvr>
                                    </p:animEffect>
                                  </p:childTnLst>
                                </p:cTn>
                              </p:par>
                            </p:childTnLst>
                          </p:cTn>
                        </p:par>
                        <p:par>
                          <p:cTn id="53" fill="hold">
                            <p:stCondLst>
                              <p:cond delay="6000"/>
                            </p:stCondLst>
                            <p:childTnLst>
                              <p:par>
                                <p:cTn id="54" presetID="22" presetClass="entr" presetSubtype="2" fill="hold" grpId="0" nodeType="afterEffect">
                                  <p:stCondLst>
                                    <p:cond delay="0"/>
                                  </p:stCondLst>
                                  <p:childTnLst>
                                    <p:set>
                                      <p:cBhvr>
                                        <p:cTn id="55" dur="1" fill="hold">
                                          <p:stCondLst>
                                            <p:cond delay="0"/>
                                          </p:stCondLst>
                                        </p:cTn>
                                        <p:tgtEl>
                                          <p:spTgt spid="130"/>
                                        </p:tgtEl>
                                        <p:attrNameLst>
                                          <p:attrName>style.visibility</p:attrName>
                                        </p:attrNameLst>
                                      </p:cBhvr>
                                      <p:to>
                                        <p:strVal val="visible"/>
                                      </p:to>
                                    </p:set>
                                    <p:animEffect transition="in" filter="wipe(right)">
                                      <p:cBhvr>
                                        <p:cTn id="56" dur="500"/>
                                        <p:tgtEl>
                                          <p:spTgt spid="130"/>
                                        </p:tgtEl>
                                      </p:cBhvr>
                                    </p:animEffect>
                                  </p:childTnLst>
                                </p:cTn>
                              </p:par>
                            </p:childTnLst>
                          </p:cTn>
                        </p:par>
                        <p:par>
                          <p:cTn id="57" fill="hold">
                            <p:stCondLst>
                              <p:cond delay="6500"/>
                            </p:stCondLst>
                            <p:childTnLst>
                              <p:par>
                                <p:cTn id="58" presetID="22" presetClass="entr" presetSubtype="2" fill="hold" grpId="0" nodeType="afterEffect">
                                  <p:stCondLst>
                                    <p:cond delay="0"/>
                                  </p:stCondLst>
                                  <p:childTnLst>
                                    <p:set>
                                      <p:cBhvr>
                                        <p:cTn id="59" dur="1" fill="hold">
                                          <p:stCondLst>
                                            <p:cond delay="0"/>
                                          </p:stCondLst>
                                        </p:cTn>
                                        <p:tgtEl>
                                          <p:spTgt spid="131"/>
                                        </p:tgtEl>
                                        <p:attrNameLst>
                                          <p:attrName>style.visibility</p:attrName>
                                        </p:attrNameLst>
                                      </p:cBhvr>
                                      <p:to>
                                        <p:strVal val="visible"/>
                                      </p:to>
                                    </p:set>
                                    <p:animEffect transition="in" filter="wipe(right)">
                                      <p:cBhvr>
                                        <p:cTn id="60" dur="500"/>
                                        <p:tgtEl>
                                          <p:spTgt spid="131"/>
                                        </p:tgtEl>
                                      </p:cBhvr>
                                    </p:animEffect>
                                  </p:childTnLst>
                                </p:cTn>
                              </p:par>
                            </p:childTnLst>
                          </p:cTn>
                        </p:par>
                        <p:par>
                          <p:cTn id="61" fill="hold">
                            <p:stCondLst>
                              <p:cond delay="7000"/>
                            </p:stCondLst>
                            <p:childTnLst>
                              <p:par>
                                <p:cTn id="62" presetID="22" presetClass="entr" presetSubtype="2" fill="hold" grpId="0" nodeType="afterEffect">
                                  <p:stCondLst>
                                    <p:cond delay="0"/>
                                  </p:stCondLst>
                                  <p:childTnLst>
                                    <p:set>
                                      <p:cBhvr>
                                        <p:cTn id="63" dur="1" fill="hold">
                                          <p:stCondLst>
                                            <p:cond delay="0"/>
                                          </p:stCondLst>
                                        </p:cTn>
                                        <p:tgtEl>
                                          <p:spTgt spid="132"/>
                                        </p:tgtEl>
                                        <p:attrNameLst>
                                          <p:attrName>style.visibility</p:attrName>
                                        </p:attrNameLst>
                                      </p:cBhvr>
                                      <p:to>
                                        <p:strVal val="visible"/>
                                      </p:to>
                                    </p:set>
                                    <p:animEffect transition="in" filter="wipe(right)">
                                      <p:cBhvr>
                                        <p:cTn id="64" dur="500"/>
                                        <p:tgtEl>
                                          <p:spTgt spid="132"/>
                                        </p:tgtEl>
                                      </p:cBhvr>
                                    </p:animEffect>
                                  </p:childTnLst>
                                </p:cTn>
                              </p:par>
                            </p:childTnLst>
                          </p:cTn>
                        </p:par>
                        <p:par>
                          <p:cTn id="65" fill="hold">
                            <p:stCondLst>
                              <p:cond delay="7500"/>
                            </p:stCondLst>
                            <p:childTnLst>
                              <p:par>
                                <p:cTn id="66" presetID="22" presetClass="entr" presetSubtype="2" fill="hold" grpId="0" nodeType="afterEffect">
                                  <p:stCondLst>
                                    <p:cond delay="0"/>
                                  </p:stCondLst>
                                  <p:childTnLst>
                                    <p:set>
                                      <p:cBhvr>
                                        <p:cTn id="67" dur="1" fill="hold">
                                          <p:stCondLst>
                                            <p:cond delay="0"/>
                                          </p:stCondLst>
                                        </p:cTn>
                                        <p:tgtEl>
                                          <p:spTgt spid="133"/>
                                        </p:tgtEl>
                                        <p:attrNameLst>
                                          <p:attrName>style.visibility</p:attrName>
                                        </p:attrNameLst>
                                      </p:cBhvr>
                                      <p:to>
                                        <p:strVal val="visible"/>
                                      </p:to>
                                    </p:set>
                                    <p:animEffect transition="in" filter="wipe(right)">
                                      <p:cBhvr>
                                        <p:cTn id="68" dur="500"/>
                                        <p:tgtEl>
                                          <p:spTgt spid="133"/>
                                        </p:tgtEl>
                                      </p:cBhvr>
                                    </p:animEffect>
                                  </p:childTnLst>
                                </p:cTn>
                              </p:par>
                            </p:childTnLst>
                          </p:cTn>
                        </p:par>
                        <p:par>
                          <p:cTn id="69" fill="hold">
                            <p:stCondLst>
                              <p:cond delay="8000"/>
                            </p:stCondLst>
                            <p:childTnLst>
                              <p:par>
                                <p:cTn id="70" presetID="22" presetClass="entr" presetSubtype="2" fill="hold" grpId="0" nodeType="afterEffect">
                                  <p:stCondLst>
                                    <p:cond delay="0"/>
                                  </p:stCondLst>
                                  <p:childTnLst>
                                    <p:set>
                                      <p:cBhvr>
                                        <p:cTn id="71" dur="1" fill="hold">
                                          <p:stCondLst>
                                            <p:cond delay="0"/>
                                          </p:stCondLst>
                                        </p:cTn>
                                        <p:tgtEl>
                                          <p:spTgt spid="134"/>
                                        </p:tgtEl>
                                        <p:attrNameLst>
                                          <p:attrName>style.visibility</p:attrName>
                                        </p:attrNameLst>
                                      </p:cBhvr>
                                      <p:to>
                                        <p:strVal val="visible"/>
                                      </p:to>
                                    </p:set>
                                    <p:animEffect transition="in" filter="wipe(right)">
                                      <p:cBhvr>
                                        <p:cTn id="72"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96" grpId="0" bldLvl="0" animBg="1" autoUpdateAnimBg="0"/>
      <p:bldP spid="123" grpId="0" bldLvl="0" animBg="1" autoUpdateAnimBg="0"/>
      <p:bldP spid="124" grpId="0" bldLvl="0" animBg="1" autoUpdateAnimBg="0"/>
      <p:bldP spid="125" grpId="0" bldLvl="0" animBg="1" autoUpdateAnimBg="0"/>
      <p:bldP spid="126" grpId="0" bldLvl="0" animBg="1" autoUpdateAnimBg="0"/>
      <p:bldP spid="127" grpId="0" bldLvl="0" animBg="1" autoUpdateAnimBg="0"/>
      <p:bldP spid="128" grpId="0" bldLvl="0" animBg="1" autoUpdateAnimBg="0"/>
      <p:bldP spid="129" grpId="0" bldLvl="0" animBg="1" autoUpdateAnimBg="0"/>
      <p:bldP spid="130" grpId="0" bldLvl="0" animBg="1" autoUpdateAnimBg="0"/>
      <p:bldP spid="131" grpId="0" bldLvl="0" animBg="1" autoUpdateAnimBg="0"/>
      <p:bldP spid="132" grpId="0" bldLvl="0" animBg="1" autoUpdateAnimBg="0"/>
      <p:bldP spid="133" grpId="0" bldLvl="0" animBg="1" autoUpdateAnimBg="0"/>
      <p:bldP spid="134" grpId="0" bldLvl="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D72F1"/>
            </a:gs>
            <a:gs pos="69000">
              <a:srgbClr val="00092A"/>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0" name="Shape 1545"/>
          <p:cNvSpPr/>
          <p:nvPr/>
        </p:nvSpPr>
        <p:spPr>
          <a:xfrm>
            <a:off x="1873510" y="170524"/>
            <a:ext cx="5397725" cy="368935"/>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400" b="1" kern="0" dirty="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rPr>
              <a:t>2017年度工作概述</a:t>
            </a:r>
          </a:p>
        </p:txBody>
      </p:sp>
      <p:sp>
        <p:nvSpPr>
          <p:cNvPr id="41" name="Shape 1546"/>
          <p:cNvSpPr/>
          <p:nvPr/>
        </p:nvSpPr>
        <p:spPr>
          <a:xfrm>
            <a:off x="2653703" y="525757"/>
            <a:ext cx="3837339" cy="168910"/>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100" kern="0" dirty="0">
                <a:solidFill>
                  <a:srgbClr val="15F2FA"/>
                </a:solidFill>
                <a:latin typeface="微软雅黑" panose="020B0503020204020204" charset="-122"/>
                <a:ea typeface="微软雅黑" panose="020B0503020204020204" charset="-122"/>
              </a:rPr>
              <a:t>Put your Amazing Sub Title Here</a:t>
            </a:r>
          </a:p>
        </p:txBody>
      </p:sp>
      <p:cxnSp>
        <p:nvCxnSpPr>
          <p:cNvPr id="17" name="直接连接符 16"/>
          <p:cNvCxnSpPr/>
          <p:nvPr/>
        </p:nvCxnSpPr>
        <p:spPr>
          <a:xfrm>
            <a:off x="2310334" y="1842897"/>
            <a:ext cx="5934075" cy="0"/>
          </a:xfrm>
          <a:prstGeom prst="line">
            <a:avLst/>
          </a:prstGeom>
          <a:ln w="28575">
            <a:solidFill>
              <a:srgbClr val="15F2FA"/>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626681" y="1823247"/>
            <a:ext cx="2894402" cy="2457540"/>
            <a:chOff x="849545" y="2046396"/>
            <a:chExt cx="3859202" cy="3276720"/>
          </a:xfrm>
        </p:grpSpPr>
        <p:sp>
          <p:nvSpPr>
            <p:cNvPr id="26" name="任意多边形 25"/>
            <p:cNvSpPr/>
            <p:nvPr/>
          </p:nvSpPr>
          <p:spPr>
            <a:xfrm rot="2700612">
              <a:off x="2520146" y="1474828"/>
              <a:ext cx="854940" cy="3522262"/>
            </a:xfrm>
            <a:custGeom>
              <a:avLst/>
              <a:gdLst>
                <a:gd name="connsiteX0" fmla="*/ 0 w 854940"/>
                <a:gd name="connsiteY0" fmla="*/ 855244 h 3522262"/>
                <a:gd name="connsiteX1" fmla="*/ 854940 w 854940"/>
                <a:gd name="connsiteY1" fmla="*/ 0 h 3522262"/>
                <a:gd name="connsiteX2" fmla="*/ 854940 w 854940"/>
                <a:gd name="connsiteY2" fmla="*/ 3522262 h 3522262"/>
                <a:gd name="connsiteX3" fmla="*/ 423767 w 854940"/>
                <a:gd name="connsiteY3" fmla="*/ 3091242 h 3522262"/>
                <a:gd name="connsiteX4" fmla="*/ 0 w 854940"/>
                <a:gd name="connsiteY4" fmla="*/ 3515159 h 352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940" h="3522262">
                  <a:moveTo>
                    <a:pt x="0" y="855244"/>
                  </a:moveTo>
                  <a:lnTo>
                    <a:pt x="854940" y="0"/>
                  </a:lnTo>
                  <a:lnTo>
                    <a:pt x="854940" y="3522262"/>
                  </a:lnTo>
                  <a:lnTo>
                    <a:pt x="423767" y="3091242"/>
                  </a:lnTo>
                  <a:lnTo>
                    <a:pt x="0" y="3515159"/>
                  </a:lnTo>
                  <a:close/>
                </a:path>
              </a:pathLst>
            </a:custGeom>
            <a:solidFill>
              <a:srgbClr val="15F2FA">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anchor="ctr">
              <a:noAutofit/>
            </a:bodyPr>
            <a:lstStyle/>
            <a:p>
              <a:pPr>
                <a:lnSpc>
                  <a:spcPct val="90000"/>
                </a:lnSpc>
                <a:spcBef>
                  <a:spcPts val="375"/>
                </a:spcBef>
              </a:pPr>
              <a:endParaRPr lang="zh-CN" altLang="en-US" sz="2100" kern="0" dirty="0">
                <a:solidFill>
                  <a:srgbClr val="15F2FA"/>
                </a:solidFill>
                <a:latin typeface="微软雅黑" panose="020B0503020204020204" charset="-122"/>
                <a:ea typeface="微软雅黑" panose="020B0503020204020204" charset="-122"/>
              </a:endParaRPr>
            </a:p>
          </p:txBody>
        </p:sp>
        <p:sp>
          <p:nvSpPr>
            <p:cNvPr id="4" name="任意多边形 3"/>
            <p:cNvSpPr/>
            <p:nvPr/>
          </p:nvSpPr>
          <p:spPr>
            <a:xfrm>
              <a:off x="849545" y="4243616"/>
              <a:ext cx="1066800" cy="1079500"/>
            </a:xfrm>
            <a:custGeom>
              <a:avLst/>
              <a:gdLst>
                <a:gd name="connsiteX0" fmla="*/ 255664 w 800100"/>
                <a:gd name="connsiteY0" fmla="*/ 0 h 809625"/>
                <a:gd name="connsiteX1" fmla="*/ 800100 w 800100"/>
                <a:gd name="connsiteY1" fmla="*/ 0 h 809625"/>
                <a:gd name="connsiteX2" fmla="*/ 800100 w 800100"/>
                <a:gd name="connsiteY2" fmla="*/ 553961 h 809625"/>
                <a:gd name="connsiteX3" fmla="*/ 544436 w 800100"/>
                <a:gd name="connsiteY3" fmla="*/ 809625 h 809625"/>
                <a:gd name="connsiteX4" fmla="*/ 0 w 800100"/>
                <a:gd name="connsiteY4" fmla="*/ 809625 h 809625"/>
                <a:gd name="connsiteX5" fmla="*/ 0 w 800100"/>
                <a:gd name="connsiteY5" fmla="*/ 255664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809625">
                  <a:moveTo>
                    <a:pt x="255664" y="0"/>
                  </a:moveTo>
                  <a:lnTo>
                    <a:pt x="800100" y="0"/>
                  </a:lnTo>
                  <a:lnTo>
                    <a:pt x="800100" y="553961"/>
                  </a:lnTo>
                  <a:lnTo>
                    <a:pt x="544436" y="809625"/>
                  </a:lnTo>
                  <a:lnTo>
                    <a:pt x="0" y="809625"/>
                  </a:lnTo>
                  <a:lnTo>
                    <a:pt x="0" y="255664"/>
                  </a:lnTo>
                  <a:close/>
                </a:path>
              </a:pathLst>
            </a:custGeom>
            <a:solidFill>
              <a:srgbClr val="15F2FA">
                <a:alpha val="40000"/>
              </a:srgbClr>
            </a:solidFill>
            <a:ln>
              <a:noFill/>
            </a:ln>
            <a:effectLst>
              <a:outerShdw blurRad="50800" dist="38100" dir="18900000" algn="b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sz="2400" dirty="0">
                  <a:solidFill>
                    <a:srgbClr val="15F2FA"/>
                  </a:solidFill>
                  <a:latin typeface="微软雅黑" panose="020B0503020204020204" charset="-122"/>
                  <a:ea typeface="微软雅黑" panose="020B0503020204020204" charset="-122"/>
                </a:rPr>
                <a:t>A</a:t>
              </a:r>
            </a:p>
          </p:txBody>
        </p:sp>
        <p:sp>
          <p:nvSpPr>
            <p:cNvPr id="18" name="文本框 17"/>
            <p:cNvSpPr txBox="1"/>
            <p:nvPr/>
          </p:nvSpPr>
          <p:spPr>
            <a:xfrm rot="18863249">
              <a:off x="1723052" y="3023983"/>
              <a:ext cx="2384435" cy="429260"/>
            </a:xfrm>
            <a:prstGeom prst="rect">
              <a:avLst/>
            </a:prstGeom>
            <a:noFill/>
          </p:spPr>
          <p:txBody>
            <a:bodyPr wrap="square" rtlCol="0">
              <a:spAutoFit/>
            </a:bodyPr>
            <a:lstStyle/>
            <a:p>
              <a:r>
                <a:rPr lang="zh-CN" altLang="en-US" sz="1500" kern="0" dirty="0">
                  <a:solidFill>
                    <a:srgbClr val="15F2FA"/>
                  </a:solidFill>
                  <a:latin typeface="微软雅黑" panose="020B0503020204020204" charset="-122"/>
                  <a:ea typeface="微软雅黑" panose="020B0503020204020204" charset="-122"/>
                </a:rPr>
                <a:t>输入你的标题</a:t>
              </a:r>
            </a:p>
          </p:txBody>
        </p:sp>
      </p:grpSp>
      <p:grpSp>
        <p:nvGrpSpPr>
          <p:cNvPr id="30" name="组合 29"/>
          <p:cNvGrpSpPr/>
          <p:nvPr/>
        </p:nvGrpSpPr>
        <p:grpSpPr>
          <a:xfrm>
            <a:off x="1803971" y="1823247"/>
            <a:ext cx="2894402" cy="2457540"/>
            <a:chOff x="849545" y="2046396"/>
            <a:chExt cx="3859202" cy="3276720"/>
          </a:xfrm>
        </p:grpSpPr>
        <p:sp>
          <p:nvSpPr>
            <p:cNvPr id="31" name="任意多边形 30"/>
            <p:cNvSpPr/>
            <p:nvPr/>
          </p:nvSpPr>
          <p:spPr>
            <a:xfrm rot="2700612">
              <a:off x="2520146" y="1474828"/>
              <a:ext cx="854940" cy="3522262"/>
            </a:xfrm>
            <a:custGeom>
              <a:avLst/>
              <a:gdLst>
                <a:gd name="connsiteX0" fmla="*/ 0 w 854940"/>
                <a:gd name="connsiteY0" fmla="*/ 855244 h 3522262"/>
                <a:gd name="connsiteX1" fmla="*/ 854940 w 854940"/>
                <a:gd name="connsiteY1" fmla="*/ 0 h 3522262"/>
                <a:gd name="connsiteX2" fmla="*/ 854940 w 854940"/>
                <a:gd name="connsiteY2" fmla="*/ 3522262 h 3522262"/>
                <a:gd name="connsiteX3" fmla="*/ 423767 w 854940"/>
                <a:gd name="connsiteY3" fmla="*/ 3091242 h 3522262"/>
                <a:gd name="connsiteX4" fmla="*/ 0 w 854940"/>
                <a:gd name="connsiteY4" fmla="*/ 3515159 h 352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940" h="3522262">
                  <a:moveTo>
                    <a:pt x="0" y="855244"/>
                  </a:moveTo>
                  <a:lnTo>
                    <a:pt x="854940" y="0"/>
                  </a:lnTo>
                  <a:lnTo>
                    <a:pt x="854940" y="3522262"/>
                  </a:lnTo>
                  <a:lnTo>
                    <a:pt x="423767" y="3091242"/>
                  </a:lnTo>
                  <a:lnTo>
                    <a:pt x="0" y="3515159"/>
                  </a:lnTo>
                  <a:close/>
                </a:path>
              </a:pathLst>
            </a:custGeom>
            <a:solidFill>
              <a:srgbClr val="15F2FA">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anchor="ctr">
              <a:noAutofit/>
            </a:bodyPr>
            <a:lstStyle/>
            <a:p>
              <a:pPr>
                <a:lnSpc>
                  <a:spcPct val="90000"/>
                </a:lnSpc>
                <a:spcBef>
                  <a:spcPts val="375"/>
                </a:spcBef>
              </a:pPr>
              <a:endParaRPr lang="zh-CN" altLang="en-US" sz="2100" kern="0" dirty="0">
                <a:solidFill>
                  <a:srgbClr val="15F2FA"/>
                </a:solidFill>
                <a:latin typeface="微软雅黑" panose="020B0503020204020204" charset="-122"/>
                <a:ea typeface="微软雅黑" panose="020B0503020204020204" charset="-122"/>
              </a:endParaRPr>
            </a:p>
          </p:txBody>
        </p:sp>
        <p:sp>
          <p:nvSpPr>
            <p:cNvPr id="32" name="任意多边形 31"/>
            <p:cNvSpPr/>
            <p:nvPr/>
          </p:nvSpPr>
          <p:spPr>
            <a:xfrm>
              <a:off x="849545" y="4243616"/>
              <a:ext cx="1066800" cy="1079500"/>
            </a:xfrm>
            <a:custGeom>
              <a:avLst/>
              <a:gdLst>
                <a:gd name="connsiteX0" fmla="*/ 255664 w 800100"/>
                <a:gd name="connsiteY0" fmla="*/ 0 h 809625"/>
                <a:gd name="connsiteX1" fmla="*/ 800100 w 800100"/>
                <a:gd name="connsiteY1" fmla="*/ 0 h 809625"/>
                <a:gd name="connsiteX2" fmla="*/ 800100 w 800100"/>
                <a:gd name="connsiteY2" fmla="*/ 553961 h 809625"/>
                <a:gd name="connsiteX3" fmla="*/ 544436 w 800100"/>
                <a:gd name="connsiteY3" fmla="*/ 809625 h 809625"/>
                <a:gd name="connsiteX4" fmla="*/ 0 w 800100"/>
                <a:gd name="connsiteY4" fmla="*/ 809625 h 809625"/>
                <a:gd name="connsiteX5" fmla="*/ 0 w 800100"/>
                <a:gd name="connsiteY5" fmla="*/ 255664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809625">
                  <a:moveTo>
                    <a:pt x="255664" y="0"/>
                  </a:moveTo>
                  <a:lnTo>
                    <a:pt x="800100" y="0"/>
                  </a:lnTo>
                  <a:lnTo>
                    <a:pt x="800100" y="553961"/>
                  </a:lnTo>
                  <a:lnTo>
                    <a:pt x="544436" y="809625"/>
                  </a:lnTo>
                  <a:lnTo>
                    <a:pt x="0" y="809625"/>
                  </a:lnTo>
                  <a:lnTo>
                    <a:pt x="0" y="255664"/>
                  </a:lnTo>
                  <a:close/>
                </a:path>
              </a:pathLst>
            </a:custGeom>
            <a:solidFill>
              <a:srgbClr val="15F2FA">
                <a:alpha val="30000"/>
              </a:srgbClr>
            </a:solidFill>
            <a:ln>
              <a:noFill/>
            </a:ln>
            <a:effectLst>
              <a:outerShdw blurRad="50800" dist="38100" dir="18900000" algn="b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sz="2400" dirty="0">
                  <a:solidFill>
                    <a:srgbClr val="15F2FA"/>
                  </a:solidFill>
                  <a:latin typeface="微软雅黑" panose="020B0503020204020204" charset="-122"/>
                  <a:ea typeface="微软雅黑" panose="020B0503020204020204" charset="-122"/>
                </a:rPr>
                <a:t>B</a:t>
              </a:r>
            </a:p>
          </p:txBody>
        </p:sp>
        <p:sp>
          <p:nvSpPr>
            <p:cNvPr id="33" name="文本框 32"/>
            <p:cNvSpPr txBox="1"/>
            <p:nvPr/>
          </p:nvSpPr>
          <p:spPr>
            <a:xfrm rot="18863249">
              <a:off x="1723052" y="3023983"/>
              <a:ext cx="2384435" cy="429260"/>
            </a:xfrm>
            <a:prstGeom prst="rect">
              <a:avLst/>
            </a:prstGeom>
            <a:noFill/>
          </p:spPr>
          <p:txBody>
            <a:bodyPr wrap="square" rtlCol="0">
              <a:spAutoFit/>
            </a:bodyPr>
            <a:lstStyle/>
            <a:p>
              <a:r>
                <a:rPr lang="zh-CN" altLang="en-US" sz="1500" kern="0" dirty="0">
                  <a:solidFill>
                    <a:srgbClr val="15F2FA"/>
                  </a:solidFill>
                  <a:latin typeface="微软雅黑" panose="020B0503020204020204" charset="-122"/>
                  <a:ea typeface="微软雅黑" panose="020B0503020204020204" charset="-122"/>
                </a:rPr>
                <a:t>输入你的标题</a:t>
              </a:r>
            </a:p>
          </p:txBody>
        </p:sp>
      </p:grpSp>
      <p:grpSp>
        <p:nvGrpSpPr>
          <p:cNvPr id="37" name="组合 36"/>
          <p:cNvGrpSpPr/>
          <p:nvPr/>
        </p:nvGrpSpPr>
        <p:grpSpPr>
          <a:xfrm>
            <a:off x="2958878" y="1823247"/>
            <a:ext cx="2894402" cy="2457540"/>
            <a:chOff x="849545" y="2046396"/>
            <a:chExt cx="3859202" cy="3276720"/>
          </a:xfrm>
        </p:grpSpPr>
        <p:sp>
          <p:nvSpPr>
            <p:cNvPr id="38" name="任意多边形 37"/>
            <p:cNvSpPr/>
            <p:nvPr/>
          </p:nvSpPr>
          <p:spPr>
            <a:xfrm rot="2700612">
              <a:off x="2520146" y="1474828"/>
              <a:ext cx="854940" cy="3522262"/>
            </a:xfrm>
            <a:custGeom>
              <a:avLst/>
              <a:gdLst>
                <a:gd name="connsiteX0" fmla="*/ 0 w 854940"/>
                <a:gd name="connsiteY0" fmla="*/ 855244 h 3522262"/>
                <a:gd name="connsiteX1" fmla="*/ 854940 w 854940"/>
                <a:gd name="connsiteY1" fmla="*/ 0 h 3522262"/>
                <a:gd name="connsiteX2" fmla="*/ 854940 w 854940"/>
                <a:gd name="connsiteY2" fmla="*/ 3522262 h 3522262"/>
                <a:gd name="connsiteX3" fmla="*/ 423767 w 854940"/>
                <a:gd name="connsiteY3" fmla="*/ 3091242 h 3522262"/>
                <a:gd name="connsiteX4" fmla="*/ 0 w 854940"/>
                <a:gd name="connsiteY4" fmla="*/ 3515159 h 352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940" h="3522262">
                  <a:moveTo>
                    <a:pt x="0" y="855244"/>
                  </a:moveTo>
                  <a:lnTo>
                    <a:pt x="854940" y="0"/>
                  </a:lnTo>
                  <a:lnTo>
                    <a:pt x="854940" y="3522262"/>
                  </a:lnTo>
                  <a:lnTo>
                    <a:pt x="423767" y="3091242"/>
                  </a:lnTo>
                  <a:lnTo>
                    <a:pt x="0" y="3515159"/>
                  </a:lnTo>
                  <a:close/>
                </a:path>
              </a:pathLst>
            </a:custGeom>
            <a:solidFill>
              <a:srgbClr val="15F2FA">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anchor="ctr">
              <a:noAutofit/>
            </a:bodyPr>
            <a:lstStyle/>
            <a:p>
              <a:pPr>
                <a:lnSpc>
                  <a:spcPct val="90000"/>
                </a:lnSpc>
                <a:spcBef>
                  <a:spcPts val="375"/>
                </a:spcBef>
              </a:pPr>
              <a:endParaRPr lang="zh-CN" altLang="en-US" sz="2100" kern="0" dirty="0">
                <a:solidFill>
                  <a:srgbClr val="15F2FA"/>
                </a:solidFill>
                <a:latin typeface="微软雅黑" panose="020B0503020204020204" charset="-122"/>
                <a:ea typeface="微软雅黑" panose="020B0503020204020204" charset="-122"/>
              </a:endParaRPr>
            </a:p>
          </p:txBody>
        </p:sp>
        <p:sp>
          <p:nvSpPr>
            <p:cNvPr id="39" name="任意多边形 38"/>
            <p:cNvSpPr/>
            <p:nvPr/>
          </p:nvSpPr>
          <p:spPr>
            <a:xfrm>
              <a:off x="849545" y="4243616"/>
              <a:ext cx="1066800" cy="1079500"/>
            </a:xfrm>
            <a:custGeom>
              <a:avLst/>
              <a:gdLst>
                <a:gd name="connsiteX0" fmla="*/ 255664 w 800100"/>
                <a:gd name="connsiteY0" fmla="*/ 0 h 809625"/>
                <a:gd name="connsiteX1" fmla="*/ 800100 w 800100"/>
                <a:gd name="connsiteY1" fmla="*/ 0 h 809625"/>
                <a:gd name="connsiteX2" fmla="*/ 800100 w 800100"/>
                <a:gd name="connsiteY2" fmla="*/ 553961 h 809625"/>
                <a:gd name="connsiteX3" fmla="*/ 544436 w 800100"/>
                <a:gd name="connsiteY3" fmla="*/ 809625 h 809625"/>
                <a:gd name="connsiteX4" fmla="*/ 0 w 800100"/>
                <a:gd name="connsiteY4" fmla="*/ 809625 h 809625"/>
                <a:gd name="connsiteX5" fmla="*/ 0 w 800100"/>
                <a:gd name="connsiteY5" fmla="*/ 255664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809625">
                  <a:moveTo>
                    <a:pt x="255664" y="0"/>
                  </a:moveTo>
                  <a:lnTo>
                    <a:pt x="800100" y="0"/>
                  </a:lnTo>
                  <a:lnTo>
                    <a:pt x="800100" y="553961"/>
                  </a:lnTo>
                  <a:lnTo>
                    <a:pt x="544436" y="809625"/>
                  </a:lnTo>
                  <a:lnTo>
                    <a:pt x="0" y="809625"/>
                  </a:lnTo>
                  <a:lnTo>
                    <a:pt x="0" y="255664"/>
                  </a:lnTo>
                  <a:close/>
                </a:path>
              </a:pathLst>
            </a:custGeom>
            <a:solidFill>
              <a:srgbClr val="15F2FA">
                <a:alpha val="40000"/>
              </a:srgbClr>
            </a:solidFill>
            <a:ln>
              <a:noFill/>
            </a:ln>
            <a:effectLst>
              <a:outerShdw blurRad="50800" dist="38100" dir="18900000" algn="b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sz="2400" dirty="0">
                  <a:solidFill>
                    <a:srgbClr val="15F2FA"/>
                  </a:solidFill>
                  <a:latin typeface="微软雅黑" panose="020B0503020204020204" charset="-122"/>
                  <a:ea typeface="微软雅黑" panose="020B0503020204020204" charset="-122"/>
                </a:rPr>
                <a:t>C</a:t>
              </a:r>
            </a:p>
          </p:txBody>
        </p:sp>
        <p:sp>
          <p:nvSpPr>
            <p:cNvPr id="2" name="文本框 1"/>
            <p:cNvSpPr txBox="1"/>
            <p:nvPr/>
          </p:nvSpPr>
          <p:spPr>
            <a:xfrm rot="18863249">
              <a:off x="1723052" y="3023983"/>
              <a:ext cx="2384435" cy="429260"/>
            </a:xfrm>
            <a:prstGeom prst="rect">
              <a:avLst/>
            </a:prstGeom>
            <a:noFill/>
          </p:spPr>
          <p:txBody>
            <a:bodyPr wrap="square" rtlCol="0">
              <a:spAutoFit/>
            </a:bodyPr>
            <a:lstStyle/>
            <a:p>
              <a:r>
                <a:rPr lang="zh-CN" altLang="en-US" sz="1500" kern="0" dirty="0">
                  <a:solidFill>
                    <a:srgbClr val="15F2FA"/>
                  </a:solidFill>
                  <a:latin typeface="微软雅黑" panose="020B0503020204020204" charset="-122"/>
                  <a:ea typeface="微软雅黑" panose="020B0503020204020204" charset="-122"/>
                </a:rPr>
                <a:t>输入你的标题</a:t>
              </a:r>
            </a:p>
          </p:txBody>
        </p:sp>
      </p:grpSp>
      <p:grpSp>
        <p:nvGrpSpPr>
          <p:cNvPr id="3" name="组合 2"/>
          <p:cNvGrpSpPr/>
          <p:nvPr/>
        </p:nvGrpSpPr>
        <p:grpSpPr>
          <a:xfrm>
            <a:off x="4137596" y="1823247"/>
            <a:ext cx="2894402" cy="2457540"/>
            <a:chOff x="849545" y="2046396"/>
            <a:chExt cx="3859202" cy="3276720"/>
          </a:xfrm>
        </p:grpSpPr>
        <p:sp>
          <p:nvSpPr>
            <p:cNvPr id="42" name="任意多边形 41"/>
            <p:cNvSpPr/>
            <p:nvPr/>
          </p:nvSpPr>
          <p:spPr>
            <a:xfrm rot="2700612">
              <a:off x="2520146" y="1474828"/>
              <a:ext cx="854940" cy="3522262"/>
            </a:xfrm>
            <a:custGeom>
              <a:avLst/>
              <a:gdLst>
                <a:gd name="connsiteX0" fmla="*/ 0 w 854940"/>
                <a:gd name="connsiteY0" fmla="*/ 855244 h 3522262"/>
                <a:gd name="connsiteX1" fmla="*/ 854940 w 854940"/>
                <a:gd name="connsiteY1" fmla="*/ 0 h 3522262"/>
                <a:gd name="connsiteX2" fmla="*/ 854940 w 854940"/>
                <a:gd name="connsiteY2" fmla="*/ 3522262 h 3522262"/>
                <a:gd name="connsiteX3" fmla="*/ 423767 w 854940"/>
                <a:gd name="connsiteY3" fmla="*/ 3091242 h 3522262"/>
                <a:gd name="connsiteX4" fmla="*/ 0 w 854940"/>
                <a:gd name="connsiteY4" fmla="*/ 3515159 h 352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940" h="3522262">
                  <a:moveTo>
                    <a:pt x="0" y="855244"/>
                  </a:moveTo>
                  <a:lnTo>
                    <a:pt x="854940" y="0"/>
                  </a:lnTo>
                  <a:lnTo>
                    <a:pt x="854940" y="3522262"/>
                  </a:lnTo>
                  <a:lnTo>
                    <a:pt x="423767" y="3091242"/>
                  </a:lnTo>
                  <a:lnTo>
                    <a:pt x="0" y="3515159"/>
                  </a:lnTo>
                  <a:close/>
                </a:path>
              </a:pathLst>
            </a:custGeom>
            <a:solidFill>
              <a:srgbClr val="15F2FA">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anchor="ctr">
              <a:noAutofit/>
            </a:bodyPr>
            <a:lstStyle/>
            <a:p>
              <a:pPr>
                <a:lnSpc>
                  <a:spcPct val="90000"/>
                </a:lnSpc>
                <a:spcBef>
                  <a:spcPts val="375"/>
                </a:spcBef>
              </a:pPr>
              <a:endParaRPr lang="zh-CN" altLang="en-US" sz="2100" kern="0" dirty="0">
                <a:solidFill>
                  <a:srgbClr val="15F2FA"/>
                </a:solidFill>
                <a:latin typeface="微软雅黑" panose="020B0503020204020204" charset="-122"/>
                <a:ea typeface="微软雅黑" panose="020B0503020204020204" charset="-122"/>
              </a:endParaRPr>
            </a:p>
          </p:txBody>
        </p:sp>
        <p:sp>
          <p:nvSpPr>
            <p:cNvPr id="43" name="任意多边形 42"/>
            <p:cNvSpPr/>
            <p:nvPr/>
          </p:nvSpPr>
          <p:spPr>
            <a:xfrm>
              <a:off x="849545" y="4243616"/>
              <a:ext cx="1066800" cy="1079500"/>
            </a:xfrm>
            <a:custGeom>
              <a:avLst/>
              <a:gdLst>
                <a:gd name="connsiteX0" fmla="*/ 255664 w 800100"/>
                <a:gd name="connsiteY0" fmla="*/ 0 h 809625"/>
                <a:gd name="connsiteX1" fmla="*/ 800100 w 800100"/>
                <a:gd name="connsiteY1" fmla="*/ 0 h 809625"/>
                <a:gd name="connsiteX2" fmla="*/ 800100 w 800100"/>
                <a:gd name="connsiteY2" fmla="*/ 553961 h 809625"/>
                <a:gd name="connsiteX3" fmla="*/ 544436 w 800100"/>
                <a:gd name="connsiteY3" fmla="*/ 809625 h 809625"/>
                <a:gd name="connsiteX4" fmla="*/ 0 w 800100"/>
                <a:gd name="connsiteY4" fmla="*/ 809625 h 809625"/>
                <a:gd name="connsiteX5" fmla="*/ 0 w 800100"/>
                <a:gd name="connsiteY5" fmla="*/ 255664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809625">
                  <a:moveTo>
                    <a:pt x="255664" y="0"/>
                  </a:moveTo>
                  <a:lnTo>
                    <a:pt x="800100" y="0"/>
                  </a:lnTo>
                  <a:lnTo>
                    <a:pt x="800100" y="553961"/>
                  </a:lnTo>
                  <a:lnTo>
                    <a:pt x="544436" y="809625"/>
                  </a:lnTo>
                  <a:lnTo>
                    <a:pt x="0" y="809625"/>
                  </a:lnTo>
                  <a:lnTo>
                    <a:pt x="0" y="255664"/>
                  </a:lnTo>
                  <a:close/>
                </a:path>
              </a:pathLst>
            </a:custGeom>
            <a:solidFill>
              <a:srgbClr val="15F2FA">
                <a:alpha val="40000"/>
              </a:srgbClr>
            </a:solidFill>
            <a:ln>
              <a:noFill/>
            </a:ln>
            <a:effectLst>
              <a:outerShdw blurRad="50800" dist="38100" dir="18900000" algn="b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sz="2400" dirty="0">
                  <a:solidFill>
                    <a:srgbClr val="15F2FA"/>
                  </a:solidFill>
                  <a:latin typeface="微软雅黑" panose="020B0503020204020204" charset="-122"/>
                  <a:ea typeface="微软雅黑" panose="020B0503020204020204" charset="-122"/>
                </a:rPr>
                <a:t>D</a:t>
              </a:r>
            </a:p>
          </p:txBody>
        </p:sp>
        <p:sp>
          <p:nvSpPr>
            <p:cNvPr id="44" name="文本框 43"/>
            <p:cNvSpPr txBox="1"/>
            <p:nvPr/>
          </p:nvSpPr>
          <p:spPr>
            <a:xfrm rot="18863249">
              <a:off x="1723052" y="3023983"/>
              <a:ext cx="2384435" cy="429260"/>
            </a:xfrm>
            <a:prstGeom prst="rect">
              <a:avLst/>
            </a:prstGeom>
            <a:noFill/>
          </p:spPr>
          <p:txBody>
            <a:bodyPr wrap="square" rtlCol="0">
              <a:spAutoFit/>
            </a:bodyPr>
            <a:lstStyle/>
            <a:p>
              <a:r>
                <a:rPr lang="zh-CN" altLang="en-US" sz="1500" kern="0" dirty="0">
                  <a:solidFill>
                    <a:srgbClr val="15F2FA"/>
                  </a:solidFill>
                  <a:latin typeface="微软雅黑" panose="020B0503020204020204" charset="-122"/>
                  <a:ea typeface="微软雅黑" panose="020B0503020204020204" charset="-122"/>
                </a:rPr>
                <a:t>输入你的标题</a:t>
              </a:r>
            </a:p>
          </p:txBody>
        </p:sp>
      </p:grpSp>
      <p:grpSp>
        <p:nvGrpSpPr>
          <p:cNvPr id="45" name="组合 44"/>
          <p:cNvGrpSpPr/>
          <p:nvPr/>
        </p:nvGrpSpPr>
        <p:grpSpPr>
          <a:xfrm>
            <a:off x="5304409" y="1823247"/>
            <a:ext cx="2894402" cy="2457540"/>
            <a:chOff x="849545" y="2046396"/>
            <a:chExt cx="3859202" cy="3276720"/>
          </a:xfrm>
        </p:grpSpPr>
        <p:sp>
          <p:nvSpPr>
            <p:cNvPr id="46" name="任意多边形 45"/>
            <p:cNvSpPr/>
            <p:nvPr/>
          </p:nvSpPr>
          <p:spPr>
            <a:xfrm rot="2700612">
              <a:off x="2520146" y="1474828"/>
              <a:ext cx="854940" cy="3522262"/>
            </a:xfrm>
            <a:custGeom>
              <a:avLst/>
              <a:gdLst>
                <a:gd name="connsiteX0" fmla="*/ 0 w 854940"/>
                <a:gd name="connsiteY0" fmla="*/ 855244 h 3522262"/>
                <a:gd name="connsiteX1" fmla="*/ 854940 w 854940"/>
                <a:gd name="connsiteY1" fmla="*/ 0 h 3522262"/>
                <a:gd name="connsiteX2" fmla="*/ 854940 w 854940"/>
                <a:gd name="connsiteY2" fmla="*/ 3522262 h 3522262"/>
                <a:gd name="connsiteX3" fmla="*/ 423767 w 854940"/>
                <a:gd name="connsiteY3" fmla="*/ 3091242 h 3522262"/>
                <a:gd name="connsiteX4" fmla="*/ 0 w 854940"/>
                <a:gd name="connsiteY4" fmla="*/ 3515159 h 352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940" h="3522262">
                  <a:moveTo>
                    <a:pt x="0" y="855244"/>
                  </a:moveTo>
                  <a:lnTo>
                    <a:pt x="854940" y="0"/>
                  </a:lnTo>
                  <a:lnTo>
                    <a:pt x="854940" y="3522262"/>
                  </a:lnTo>
                  <a:lnTo>
                    <a:pt x="423767" y="3091242"/>
                  </a:lnTo>
                  <a:lnTo>
                    <a:pt x="0" y="3515159"/>
                  </a:lnTo>
                  <a:close/>
                </a:path>
              </a:pathLst>
            </a:custGeom>
            <a:solidFill>
              <a:srgbClr val="15F2FA">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anchor="ctr">
              <a:noAutofit/>
            </a:bodyPr>
            <a:lstStyle/>
            <a:p>
              <a:pPr>
                <a:lnSpc>
                  <a:spcPct val="90000"/>
                </a:lnSpc>
                <a:spcBef>
                  <a:spcPts val="375"/>
                </a:spcBef>
              </a:pPr>
              <a:endParaRPr lang="zh-CN" altLang="en-US" sz="2100" kern="0" dirty="0">
                <a:solidFill>
                  <a:srgbClr val="15F2FA"/>
                </a:solidFill>
                <a:latin typeface="微软雅黑" panose="020B0503020204020204" charset="-122"/>
                <a:ea typeface="微软雅黑" panose="020B0503020204020204" charset="-122"/>
              </a:endParaRPr>
            </a:p>
          </p:txBody>
        </p:sp>
        <p:sp>
          <p:nvSpPr>
            <p:cNvPr id="47" name="任意多边形 46"/>
            <p:cNvSpPr/>
            <p:nvPr/>
          </p:nvSpPr>
          <p:spPr>
            <a:xfrm>
              <a:off x="849545" y="4243616"/>
              <a:ext cx="1066800" cy="1079500"/>
            </a:xfrm>
            <a:custGeom>
              <a:avLst/>
              <a:gdLst>
                <a:gd name="connsiteX0" fmla="*/ 255664 w 800100"/>
                <a:gd name="connsiteY0" fmla="*/ 0 h 809625"/>
                <a:gd name="connsiteX1" fmla="*/ 800100 w 800100"/>
                <a:gd name="connsiteY1" fmla="*/ 0 h 809625"/>
                <a:gd name="connsiteX2" fmla="*/ 800100 w 800100"/>
                <a:gd name="connsiteY2" fmla="*/ 553961 h 809625"/>
                <a:gd name="connsiteX3" fmla="*/ 544436 w 800100"/>
                <a:gd name="connsiteY3" fmla="*/ 809625 h 809625"/>
                <a:gd name="connsiteX4" fmla="*/ 0 w 800100"/>
                <a:gd name="connsiteY4" fmla="*/ 809625 h 809625"/>
                <a:gd name="connsiteX5" fmla="*/ 0 w 800100"/>
                <a:gd name="connsiteY5" fmla="*/ 255664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100" h="809625">
                  <a:moveTo>
                    <a:pt x="255664" y="0"/>
                  </a:moveTo>
                  <a:lnTo>
                    <a:pt x="800100" y="0"/>
                  </a:lnTo>
                  <a:lnTo>
                    <a:pt x="800100" y="553961"/>
                  </a:lnTo>
                  <a:lnTo>
                    <a:pt x="544436" y="809625"/>
                  </a:lnTo>
                  <a:lnTo>
                    <a:pt x="0" y="809625"/>
                  </a:lnTo>
                  <a:lnTo>
                    <a:pt x="0" y="255664"/>
                  </a:lnTo>
                  <a:close/>
                </a:path>
              </a:pathLst>
            </a:custGeom>
            <a:solidFill>
              <a:srgbClr val="15F2FA">
                <a:alpha val="40000"/>
              </a:srgbClr>
            </a:solidFill>
            <a:ln>
              <a:noFill/>
            </a:ln>
            <a:effectLst>
              <a:outerShdw blurRad="50800" dist="38100" dir="18900000" algn="b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sz="2400" dirty="0">
                  <a:solidFill>
                    <a:srgbClr val="15F2FA"/>
                  </a:solidFill>
                  <a:latin typeface="微软雅黑" panose="020B0503020204020204" charset="-122"/>
                  <a:ea typeface="微软雅黑" panose="020B0503020204020204" charset="-122"/>
                </a:rPr>
                <a:t>E</a:t>
              </a:r>
            </a:p>
          </p:txBody>
        </p:sp>
        <p:sp>
          <p:nvSpPr>
            <p:cNvPr id="48" name="文本框 47"/>
            <p:cNvSpPr txBox="1"/>
            <p:nvPr/>
          </p:nvSpPr>
          <p:spPr>
            <a:xfrm rot="18863249">
              <a:off x="1723052" y="3023983"/>
              <a:ext cx="2384435" cy="429260"/>
            </a:xfrm>
            <a:prstGeom prst="rect">
              <a:avLst/>
            </a:prstGeom>
            <a:noFill/>
          </p:spPr>
          <p:txBody>
            <a:bodyPr wrap="square" rtlCol="0">
              <a:spAutoFit/>
            </a:bodyPr>
            <a:lstStyle/>
            <a:p>
              <a:r>
                <a:rPr lang="zh-CN" altLang="en-US" sz="1500" kern="0" dirty="0">
                  <a:solidFill>
                    <a:srgbClr val="15F2FA"/>
                  </a:solidFill>
                  <a:latin typeface="微软雅黑" panose="020B0503020204020204" charset="-122"/>
                  <a:ea typeface="微软雅黑" panose="020B0503020204020204" charset="-122"/>
                </a:rPr>
                <a:t>输入你的标题</a:t>
              </a:r>
            </a:p>
          </p:txBody>
        </p:sp>
      </p:grpSp>
    </p:spTree>
  </p:cSld>
  <p:clrMapOvr>
    <a:masterClrMapping/>
  </p:clrMapOvr>
  <mc:AlternateContent xmlns:mc="http://schemas.openxmlformats.org/markup-compatibility/2006">
    <mc:Choice xmlns:p14="http://schemas.microsoft.com/office/powerpoint/2010/main" Requires="p14">
      <p:transition p14:dur="9" advTm="2710">
        <p:zoom/>
      </p:transition>
    </mc:Choice>
    <mc:Fallback>
      <p:transition advTm="2710">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1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0-#ppt_w/2"/>
                                          </p:val>
                                        </p:tav>
                                        <p:tav tm="100000">
                                          <p:val>
                                            <p:strVal val="#ppt_x"/>
                                          </p:val>
                                        </p:tav>
                                      </p:tavLst>
                                    </p:anim>
                                    <p:anim calcmode="lin" valueType="num">
                                      <p:cBhvr additive="base">
                                        <p:cTn id="21" dur="500" fill="hold"/>
                                        <p:tgtEl>
                                          <p:spTgt spid="24"/>
                                        </p:tgtEl>
                                        <p:attrNameLst>
                                          <p:attrName>ppt_y</p:attrName>
                                        </p:attrNameLst>
                                      </p:cBhvr>
                                      <p:tavLst>
                                        <p:tav tm="0">
                                          <p:val>
                                            <p:strVal val="1+#ppt_h/2"/>
                                          </p:val>
                                        </p:tav>
                                        <p:tav tm="100000">
                                          <p:val>
                                            <p:strVal val="#ppt_y"/>
                                          </p:val>
                                        </p:tav>
                                      </p:tavLst>
                                    </p:anim>
                                  </p:childTnLst>
                                </p:cTn>
                              </p:par>
                              <p:par>
                                <p:cTn id="22" presetID="2" presetClass="entr" presetSubtype="12"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1+#ppt_h/2"/>
                                          </p:val>
                                        </p:tav>
                                        <p:tav tm="100000">
                                          <p:val>
                                            <p:strVal val="#ppt_y"/>
                                          </p:val>
                                        </p:tav>
                                      </p:tavLst>
                                    </p:anim>
                                  </p:childTnLst>
                                </p:cTn>
                              </p:par>
                              <p:par>
                                <p:cTn id="26" presetID="2" presetClass="entr" presetSubtype="12"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additive="base">
                                        <p:cTn id="28" dur="500" fill="hold"/>
                                        <p:tgtEl>
                                          <p:spTgt spid="37"/>
                                        </p:tgtEl>
                                        <p:attrNameLst>
                                          <p:attrName>ppt_x</p:attrName>
                                        </p:attrNameLst>
                                      </p:cBhvr>
                                      <p:tavLst>
                                        <p:tav tm="0">
                                          <p:val>
                                            <p:strVal val="0-#ppt_w/2"/>
                                          </p:val>
                                        </p:tav>
                                        <p:tav tm="100000">
                                          <p:val>
                                            <p:strVal val="#ppt_x"/>
                                          </p:val>
                                        </p:tav>
                                      </p:tavLst>
                                    </p:anim>
                                    <p:anim calcmode="lin" valueType="num">
                                      <p:cBhvr additive="base">
                                        <p:cTn id="29" dur="500" fill="hold"/>
                                        <p:tgtEl>
                                          <p:spTgt spid="37"/>
                                        </p:tgtEl>
                                        <p:attrNameLst>
                                          <p:attrName>ppt_y</p:attrName>
                                        </p:attrNameLst>
                                      </p:cBhvr>
                                      <p:tavLst>
                                        <p:tav tm="0">
                                          <p:val>
                                            <p:strVal val="1+#ppt_h/2"/>
                                          </p:val>
                                        </p:tav>
                                        <p:tav tm="100000">
                                          <p:val>
                                            <p:strVal val="#ppt_y"/>
                                          </p:val>
                                        </p:tav>
                                      </p:tavLst>
                                    </p:anim>
                                  </p:childTnLst>
                                </p:cTn>
                              </p:par>
                              <p:par>
                                <p:cTn id="30" presetID="2" presetClass="entr" presetSubtype="12"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0-#ppt_w/2"/>
                                          </p:val>
                                        </p:tav>
                                        <p:tav tm="100000">
                                          <p:val>
                                            <p:strVal val="#ppt_x"/>
                                          </p:val>
                                        </p:tav>
                                      </p:tavLst>
                                    </p:anim>
                                    <p:anim calcmode="lin" valueType="num">
                                      <p:cBhvr additive="base">
                                        <p:cTn id="33" dur="500" fill="hold"/>
                                        <p:tgtEl>
                                          <p:spTgt spid="3"/>
                                        </p:tgtEl>
                                        <p:attrNameLst>
                                          <p:attrName>ppt_y</p:attrName>
                                        </p:attrNameLst>
                                      </p:cBhvr>
                                      <p:tavLst>
                                        <p:tav tm="0">
                                          <p:val>
                                            <p:strVal val="1+#ppt_h/2"/>
                                          </p:val>
                                        </p:tav>
                                        <p:tav tm="100000">
                                          <p:val>
                                            <p:strVal val="#ppt_y"/>
                                          </p:val>
                                        </p:tav>
                                      </p:tavLst>
                                    </p:anim>
                                  </p:childTnLst>
                                </p:cTn>
                              </p:par>
                              <p:par>
                                <p:cTn id="34" presetID="2" presetClass="entr" presetSubtype="12" fill="hold" nodeType="with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500" fill="hold"/>
                                        <p:tgtEl>
                                          <p:spTgt spid="45"/>
                                        </p:tgtEl>
                                        <p:attrNameLst>
                                          <p:attrName>ppt_x</p:attrName>
                                        </p:attrNameLst>
                                      </p:cBhvr>
                                      <p:tavLst>
                                        <p:tav tm="0">
                                          <p:val>
                                            <p:strVal val="0-#ppt_w/2"/>
                                          </p:val>
                                        </p:tav>
                                        <p:tav tm="100000">
                                          <p:val>
                                            <p:strVal val="#ppt_x"/>
                                          </p:val>
                                        </p:tav>
                                      </p:tavLst>
                                    </p:anim>
                                    <p:anim calcmode="lin" valueType="num">
                                      <p:cBhvr additive="base">
                                        <p:cTn id="37"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D72F1"/>
            </a:gs>
            <a:gs pos="69000">
              <a:srgbClr val="00092A"/>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0" name="Shape 1545"/>
          <p:cNvSpPr/>
          <p:nvPr/>
        </p:nvSpPr>
        <p:spPr>
          <a:xfrm>
            <a:off x="1873510" y="170524"/>
            <a:ext cx="5397725" cy="368935"/>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400" b="1" kern="0" dirty="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rPr>
              <a:t>2017年度工作概述</a:t>
            </a:r>
          </a:p>
        </p:txBody>
      </p:sp>
      <p:sp>
        <p:nvSpPr>
          <p:cNvPr id="41" name="Shape 1546"/>
          <p:cNvSpPr/>
          <p:nvPr/>
        </p:nvSpPr>
        <p:spPr>
          <a:xfrm>
            <a:off x="2653703" y="525757"/>
            <a:ext cx="3837339" cy="168910"/>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100" kern="0" dirty="0">
                <a:solidFill>
                  <a:srgbClr val="15F2FA"/>
                </a:solidFill>
                <a:latin typeface="微软雅黑" panose="020B0503020204020204" charset="-122"/>
                <a:ea typeface="微软雅黑" panose="020B0503020204020204" charset="-122"/>
              </a:rPr>
              <a:t>Put your Amazing Sub Title Here</a:t>
            </a:r>
          </a:p>
        </p:txBody>
      </p:sp>
      <p:grpSp>
        <p:nvGrpSpPr>
          <p:cNvPr id="5" name="组合 4"/>
          <p:cNvGrpSpPr/>
          <p:nvPr/>
        </p:nvGrpSpPr>
        <p:grpSpPr>
          <a:xfrm>
            <a:off x="3311396" y="1816536"/>
            <a:ext cx="1591496" cy="1052227"/>
            <a:chOff x="8830388" y="4068494"/>
            <a:chExt cx="4243991" cy="2812391"/>
          </a:xfrm>
        </p:grpSpPr>
        <p:sp>
          <p:nvSpPr>
            <p:cNvPr id="6" name="Shape 778"/>
            <p:cNvSpPr/>
            <p:nvPr/>
          </p:nvSpPr>
          <p:spPr>
            <a:xfrm>
              <a:off x="8830388" y="4068494"/>
              <a:ext cx="4243991" cy="2812391"/>
            </a:xfrm>
            <a:custGeom>
              <a:avLst/>
              <a:gdLst/>
              <a:ahLst/>
              <a:cxnLst>
                <a:cxn ang="0">
                  <a:pos x="wd2" y="hd2"/>
                </a:cxn>
                <a:cxn ang="5400000">
                  <a:pos x="wd2" y="hd2"/>
                </a:cxn>
                <a:cxn ang="10800000">
                  <a:pos x="wd2" y="hd2"/>
                </a:cxn>
                <a:cxn ang="16200000">
                  <a:pos x="wd2" y="hd2"/>
                </a:cxn>
              </a:cxnLst>
              <a:rect l="0" t="0" r="r" b="b"/>
              <a:pathLst>
                <a:path w="21560" h="21600" extrusionOk="0">
                  <a:moveTo>
                    <a:pt x="3119" y="16611"/>
                  </a:moveTo>
                  <a:cubicBezTo>
                    <a:pt x="5081" y="14887"/>
                    <a:pt x="7676" y="14630"/>
                    <a:pt x="9047" y="14630"/>
                  </a:cubicBezTo>
                  <a:cubicBezTo>
                    <a:pt x="9529" y="14630"/>
                    <a:pt x="9843" y="14663"/>
                    <a:pt x="9906" y="14669"/>
                  </a:cubicBezTo>
                  <a:lnTo>
                    <a:pt x="21551" y="14669"/>
                  </a:lnTo>
                  <a:cubicBezTo>
                    <a:pt x="21585" y="13299"/>
                    <a:pt x="21600" y="8578"/>
                    <a:pt x="20326" y="5263"/>
                  </a:cubicBezTo>
                  <a:cubicBezTo>
                    <a:pt x="18809" y="1314"/>
                    <a:pt x="16129" y="125"/>
                    <a:pt x="15819" y="0"/>
                  </a:cubicBezTo>
                  <a:cubicBezTo>
                    <a:pt x="7604" y="26"/>
                    <a:pt x="828" y="9498"/>
                    <a:pt x="0" y="21600"/>
                  </a:cubicBezTo>
                  <a:cubicBezTo>
                    <a:pt x="543" y="20036"/>
                    <a:pt x="1502" y="18030"/>
                    <a:pt x="3119" y="16611"/>
                  </a:cubicBezTo>
                  <a:close/>
                </a:path>
              </a:pathLst>
            </a:custGeom>
            <a:noFill/>
            <a:ln w="25400">
              <a:solidFill>
                <a:srgbClr val="15F2FA"/>
              </a:solidFill>
              <a:miter lim="400000"/>
            </a:ln>
          </p:spPr>
          <p:txBody>
            <a:bodyPr lIns="20414" tIns="20414" rIns="20414" bIns="20414" anchor="ctr"/>
            <a:lstStyle/>
            <a:p>
              <a:pPr defTabSz="2279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10">
                <a:solidFill>
                  <a:srgbClr val="15F2FA"/>
                </a:solidFill>
                <a:latin typeface="微软雅黑" panose="020B0503020204020204" charset="-122"/>
                <a:ea typeface="微软雅黑" panose="020B0503020204020204" charset="-122"/>
              </a:endParaRPr>
            </a:p>
          </p:txBody>
        </p:sp>
        <p:sp>
          <p:nvSpPr>
            <p:cNvPr id="49" name="Shape 782"/>
            <p:cNvSpPr/>
            <p:nvPr/>
          </p:nvSpPr>
          <p:spPr>
            <a:xfrm>
              <a:off x="10193490" y="5111770"/>
              <a:ext cx="2544421" cy="373390"/>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FFFFFF"/>
                  </a:solidFill>
                  <a:latin typeface="Lato"/>
                  <a:ea typeface="Lato"/>
                  <a:cs typeface="Lato"/>
                  <a:sym typeface="Lato"/>
                </a:defRPr>
              </a:lvl1pPr>
            </a:lstStyle>
            <a:p>
              <a:pPr lvl="0">
                <a:lnSpc>
                  <a:spcPct val="100000"/>
                </a:lnSpc>
                <a:defRPr sz="1800" b="0">
                  <a:solidFill>
                    <a:srgbClr val="000000"/>
                  </a:solidFill>
                </a:defRPr>
              </a:pPr>
              <a:r>
                <a:rPr sz="910">
                  <a:solidFill>
                    <a:srgbClr val="15F2FA"/>
                  </a:solidFill>
                  <a:latin typeface="微软雅黑" panose="020B0503020204020204" charset="-122"/>
                  <a:ea typeface="微软雅黑" panose="020B0503020204020204" charset="-122"/>
                </a:rPr>
                <a:t>Title Example</a:t>
              </a:r>
            </a:p>
          </p:txBody>
        </p:sp>
        <p:sp>
          <p:nvSpPr>
            <p:cNvPr id="50" name="Shape 783"/>
            <p:cNvSpPr/>
            <p:nvPr/>
          </p:nvSpPr>
          <p:spPr>
            <a:xfrm>
              <a:off x="9637260" y="4756170"/>
              <a:ext cx="991246" cy="1081134"/>
            </a:xfrm>
            <a:prstGeom prst="rect">
              <a:avLst/>
            </a:prstGeom>
            <a:ln w="12700">
              <a:miter lim="400000"/>
            </a:ln>
          </p:spPr>
          <p:txBody>
            <a:bodyPr lIns="0" tIns="0" rIns="0" bIns="0">
              <a:spAutoFit/>
            </a:bodyPr>
            <a:lstStyle>
              <a:lvl1pPr defTabSz="647700">
                <a:lnSpc>
                  <a:spcPct val="120000"/>
                </a:lnSpc>
                <a:spcBef>
                  <a:spcPts val="1700"/>
                </a:spcBef>
                <a:defRPr sz="7000" b="1">
                  <a:solidFill>
                    <a:srgbClr val="FFFFFF"/>
                  </a:solidFill>
                  <a:latin typeface="Lato"/>
                  <a:ea typeface="Lato"/>
                  <a:cs typeface="Lato"/>
                  <a:sym typeface="Lato"/>
                </a:defRPr>
              </a:lvl1pPr>
            </a:lstStyle>
            <a:p>
              <a:pPr lvl="0">
                <a:lnSpc>
                  <a:spcPct val="100000"/>
                </a:lnSpc>
                <a:defRPr sz="1800" b="0">
                  <a:solidFill>
                    <a:srgbClr val="000000"/>
                  </a:solidFill>
                </a:defRPr>
              </a:pPr>
              <a:r>
                <a:rPr sz="2625" dirty="0">
                  <a:solidFill>
                    <a:srgbClr val="15F2FA"/>
                  </a:solidFill>
                  <a:latin typeface="微软雅黑" panose="020B0503020204020204" charset="-122"/>
                  <a:ea typeface="微软雅黑" panose="020B0503020204020204" charset="-122"/>
                </a:rPr>
                <a:t>A</a:t>
              </a:r>
            </a:p>
          </p:txBody>
        </p:sp>
      </p:grpSp>
      <p:grpSp>
        <p:nvGrpSpPr>
          <p:cNvPr id="51" name="组合 50"/>
          <p:cNvGrpSpPr/>
          <p:nvPr/>
        </p:nvGrpSpPr>
        <p:grpSpPr>
          <a:xfrm>
            <a:off x="4080209" y="3131478"/>
            <a:ext cx="1591463" cy="1052227"/>
            <a:chOff x="10880556" y="7583067"/>
            <a:chExt cx="4243899" cy="2812391"/>
          </a:xfrm>
        </p:grpSpPr>
        <p:sp>
          <p:nvSpPr>
            <p:cNvPr id="52" name="Shape 780"/>
            <p:cNvSpPr/>
            <p:nvPr/>
          </p:nvSpPr>
          <p:spPr>
            <a:xfrm>
              <a:off x="10880556" y="7583067"/>
              <a:ext cx="4243899" cy="2812391"/>
            </a:xfrm>
            <a:custGeom>
              <a:avLst/>
              <a:gdLst/>
              <a:ahLst/>
              <a:cxnLst>
                <a:cxn ang="0">
                  <a:pos x="wd2" y="hd2"/>
                </a:cxn>
                <a:cxn ang="5400000">
                  <a:pos x="wd2" y="hd2"/>
                </a:cxn>
                <a:cxn ang="10800000">
                  <a:pos x="wd2" y="hd2"/>
                </a:cxn>
                <a:cxn ang="16200000">
                  <a:pos x="wd2" y="hd2"/>
                </a:cxn>
              </a:cxnLst>
              <a:rect l="0" t="0" r="r" b="b"/>
              <a:pathLst>
                <a:path w="21560" h="21600" extrusionOk="0">
                  <a:moveTo>
                    <a:pt x="18442" y="4989"/>
                  </a:moveTo>
                  <a:cubicBezTo>
                    <a:pt x="16479" y="6711"/>
                    <a:pt x="13885" y="6970"/>
                    <a:pt x="12513" y="6970"/>
                  </a:cubicBezTo>
                  <a:cubicBezTo>
                    <a:pt x="12032" y="6970"/>
                    <a:pt x="11717" y="6937"/>
                    <a:pt x="11654" y="6931"/>
                  </a:cubicBezTo>
                  <a:lnTo>
                    <a:pt x="10" y="6931"/>
                  </a:lnTo>
                  <a:cubicBezTo>
                    <a:pt x="-25" y="8301"/>
                    <a:pt x="-40" y="13022"/>
                    <a:pt x="1234" y="16337"/>
                  </a:cubicBezTo>
                  <a:cubicBezTo>
                    <a:pt x="2756" y="20297"/>
                    <a:pt x="5432" y="21477"/>
                    <a:pt x="5741" y="21600"/>
                  </a:cubicBezTo>
                  <a:cubicBezTo>
                    <a:pt x="13956" y="21574"/>
                    <a:pt x="20732" y="12102"/>
                    <a:pt x="21560" y="0"/>
                  </a:cubicBezTo>
                  <a:cubicBezTo>
                    <a:pt x="21017" y="1564"/>
                    <a:pt x="20059" y="3567"/>
                    <a:pt x="18442" y="4989"/>
                  </a:cubicBezTo>
                  <a:close/>
                </a:path>
              </a:pathLst>
            </a:custGeom>
            <a:noFill/>
            <a:ln w="25400">
              <a:solidFill>
                <a:srgbClr val="15F2FA"/>
              </a:solidFill>
              <a:miter lim="400000"/>
            </a:ln>
          </p:spPr>
          <p:txBody>
            <a:bodyPr lIns="20414" tIns="20414" rIns="20414" bIns="20414" anchor="ctr"/>
            <a:lstStyle/>
            <a:p>
              <a:pPr defTabSz="2279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10">
                <a:solidFill>
                  <a:srgbClr val="15F2FA"/>
                </a:solidFill>
                <a:latin typeface="微软雅黑" panose="020B0503020204020204" charset="-122"/>
                <a:ea typeface="微软雅黑" panose="020B0503020204020204" charset="-122"/>
              </a:endParaRPr>
            </a:p>
          </p:txBody>
        </p:sp>
        <p:sp>
          <p:nvSpPr>
            <p:cNvPr id="96" name="Shape 785"/>
            <p:cNvSpPr/>
            <p:nvPr/>
          </p:nvSpPr>
          <p:spPr>
            <a:xfrm>
              <a:off x="13563959" y="8497126"/>
              <a:ext cx="991248" cy="1081134"/>
            </a:xfrm>
            <a:prstGeom prst="rect">
              <a:avLst/>
            </a:prstGeom>
            <a:ln w="12700">
              <a:miter lim="400000"/>
            </a:ln>
          </p:spPr>
          <p:txBody>
            <a:bodyPr lIns="0" tIns="0" rIns="0" bIns="0">
              <a:spAutoFit/>
            </a:bodyPr>
            <a:lstStyle>
              <a:lvl1pPr defTabSz="647700">
                <a:lnSpc>
                  <a:spcPct val="120000"/>
                </a:lnSpc>
                <a:spcBef>
                  <a:spcPts val="1700"/>
                </a:spcBef>
                <a:defRPr sz="7000" b="1">
                  <a:solidFill>
                    <a:srgbClr val="FFFFFF"/>
                  </a:solidFill>
                  <a:latin typeface="Lato"/>
                  <a:ea typeface="Lato"/>
                  <a:cs typeface="Lato"/>
                  <a:sym typeface="Lato"/>
                </a:defRPr>
              </a:lvl1pPr>
            </a:lstStyle>
            <a:p>
              <a:pPr lvl="0">
                <a:lnSpc>
                  <a:spcPct val="100000"/>
                </a:lnSpc>
                <a:defRPr sz="1800" b="0">
                  <a:solidFill>
                    <a:srgbClr val="000000"/>
                  </a:solidFill>
                </a:defRPr>
              </a:pPr>
              <a:r>
                <a:rPr sz="2625" dirty="0">
                  <a:solidFill>
                    <a:srgbClr val="15F2FA"/>
                  </a:solidFill>
                  <a:latin typeface="微软雅黑" panose="020B0503020204020204" charset="-122"/>
                  <a:ea typeface="微软雅黑" panose="020B0503020204020204" charset="-122"/>
                </a:rPr>
                <a:t>C</a:t>
              </a:r>
            </a:p>
          </p:txBody>
        </p:sp>
        <p:sp>
          <p:nvSpPr>
            <p:cNvPr id="97" name="Shape 787"/>
            <p:cNvSpPr/>
            <p:nvPr/>
          </p:nvSpPr>
          <p:spPr>
            <a:xfrm>
              <a:off x="10972518" y="8878129"/>
              <a:ext cx="2544421" cy="373390"/>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FFFFFF"/>
                  </a:solidFill>
                  <a:latin typeface="Lato"/>
                  <a:ea typeface="Lato"/>
                  <a:cs typeface="Lato"/>
                  <a:sym typeface="Lato"/>
                </a:defRPr>
              </a:lvl1pPr>
            </a:lstStyle>
            <a:p>
              <a:pPr lvl="0">
                <a:lnSpc>
                  <a:spcPct val="100000"/>
                </a:lnSpc>
                <a:defRPr sz="1800" b="0">
                  <a:solidFill>
                    <a:srgbClr val="000000"/>
                  </a:solidFill>
                </a:defRPr>
              </a:pPr>
              <a:r>
                <a:rPr sz="910">
                  <a:solidFill>
                    <a:srgbClr val="15F2FA"/>
                  </a:solidFill>
                  <a:latin typeface="微软雅黑" panose="020B0503020204020204" charset="-122"/>
                  <a:ea typeface="微软雅黑" panose="020B0503020204020204" charset="-122"/>
                </a:rPr>
                <a:t>Title Example</a:t>
              </a:r>
            </a:p>
          </p:txBody>
        </p:sp>
      </p:grpSp>
      <p:grpSp>
        <p:nvGrpSpPr>
          <p:cNvPr id="98" name="组合 97"/>
          <p:cNvGrpSpPr/>
          <p:nvPr/>
        </p:nvGrpSpPr>
        <p:grpSpPr>
          <a:xfrm>
            <a:off x="4629361" y="1816536"/>
            <a:ext cx="1054603" cy="1615809"/>
            <a:chOff x="12344961" y="4068494"/>
            <a:chExt cx="2812274" cy="4318733"/>
          </a:xfrm>
        </p:grpSpPr>
        <p:sp>
          <p:nvSpPr>
            <p:cNvPr id="99" name="Shape 781"/>
            <p:cNvSpPr/>
            <p:nvPr/>
          </p:nvSpPr>
          <p:spPr>
            <a:xfrm>
              <a:off x="12344961" y="4068494"/>
              <a:ext cx="2812274" cy="4244199"/>
            </a:xfrm>
            <a:custGeom>
              <a:avLst/>
              <a:gdLst/>
              <a:ahLst/>
              <a:cxnLst>
                <a:cxn ang="0">
                  <a:pos x="wd2" y="hd2"/>
                </a:cxn>
                <a:cxn ang="5400000">
                  <a:pos x="wd2" y="hd2"/>
                </a:cxn>
                <a:cxn ang="10800000">
                  <a:pos x="wd2" y="hd2"/>
                </a:cxn>
                <a:cxn ang="16200000">
                  <a:pos x="wd2" y="hd2"/>
                </a:cxn>
              </a:cxnLst>
              <a:rect l="0" t="0" r="r" b="b"/>
              <a:pathLst>
                <a:path w="21600" h="21600" extrusionOk="0">
                  <a:moveTo>
                    <a:pt x="6930" y="21590"/>
                  </a:moveTo>
                  <a:cubicBezTo>
                    <a:pt x="7144" y="21594"/>
                    <a:pt x="7438" y="21600"/>
                    <a:pt x="7794" y="21600"/>
                  </a:cubicBezTo>
                  <a:lnTo>
                    <a:pt x="7795" y="21600"/>
                  </a:lnTo>
                  <a:cubicBezTo>
                    <a:pt x="9785" y="21600"/>
                    <a:pt x="13539" y="21440"/>
                    <a:pt x="16336" y="20363"/>
                  </a:cubicBezTo>
                  <a:cubicBezTo>
                    <a:pt x="20297" y="18839"/>
                    <a:pt x="21476" y="16157"/>
                    <a:pt x="21600" y="15849"/>
                  </a:cubicBezTo>
                  <a:cubicBezTo>
                    <a:pt x="21574" y="7619"/>
                    <a:pt x="12100" y="830"/>
                    <a:pt x="0" y="0"/>
                  </a:cubicBezTo>
                  <a:cubicBezTo>
                    <a:pt x="1563" y="544"/>
                    <a:pt x="3566" y="1504"/>
                    <a:pt x="4988" y="3124"/>
                  </a:cubicBezTo>
                  <a:cubicBezTo>
                    <a:pt x="7344" y="5812"/>
                    <a:pt x="6962" y="9641"/>
                    <a:pt x="6930" y="9924"/>
                  </a:cubicBezTo>
                  <a:cubicBezTo>
                    <a:pt x="6930" y="9924"/>
                    <a:pt x="6930" y="21590"/>
                    <a:pt x="6930" y="21590"/>
                  </a:cubicBezTo>
                  <a:close/>
                </a:path>
              </a:pathLst>
            </a:custGeom>
            <a:noFill/>
            <a:ln w="25400">
              <a:solidFill>
                <a:srgbClr val="15F2FA"/>
              </a:solidFill>
              <a:miter lim="400000"/>
            </a:ln>
          </p:spPr>
          <p:txBody>
            <a:bodyPr lIns="20414" tIns="20414" rIns="20414" bIns="20414" anchor="ctr"/>
            <a:lstStyle/>
            <a:p>
              <a:pPr defTabSz="2279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10">
                <a:solidFill>
                  <a:srgbClr val="15F2FA"/>
                </a:solidFill>
                <a:latin typeface="微软雅黑" panose="020B0503020204020204" charset="-122"/>
                <a:ea typeface="微软雅黑" panose="020B0503020204020204" charset="-122"/>
              </a:endParaRPr>
            </a:p>
          </p:txBody>
        </p:sp>
        <p:sp>
          <p:nvSpPr>
            <p:cNvPr id="100" name="Shape 784"/>
            <p:cNvSpPr/>
            <p:nvPr/>
          </p:nvSpPr>
          <p:spPr>
            <a:xfrm>
              <a:off x="13318975" y="4743469"/>
              <a:ext cx="991248" cy="1081134"/>
            </a:xfrm>
            <a:prstGeom prst="rect">
              <a:avLst/>
            </a:prstGeom>
            <a:ln w="12700">
              <a:miter lim="400000"/>
            </a:ln>
          </p:spPr>
          <p:txBody>
            <a:bodyPr lIns="0" tIns="0" rIns="0" bIns="0">
              <a:spAutoFit/>
            </a:bodyPr>
            <a:lstStyle>
              <a:lvl1pPr defTabSz="647700">
                <a:lnSpc>
                  <a:spcPct val="120000"/>
                </a:lnSpc>
                <a:spcBef>
                  <a:spcPts val="1700"/>
                </a:spcBef>
                <a:defRPr sz="7000" b="1">
                  <a:solidFill>
                    <a:srgbClr val="FFFFFF"/>
                  </a:solidFill>
                  <a:latin typeface="Lato"/>
                  <a:ea typeface="Lato"/>
                  <a:cs typeface="Lato"/>
                  <a:sym typeface="Lato"/>
                </a:defRPr>
              </a:lvl1pPr>
            </a:lstStyle>
            <a:p>
              <a:pPr lvl="0">
                <a:lnSpc>
                  <a:spcPct val="100000"/>
                </a:lnSpc>
                <a:defRPr sz="1800" b="0">
                  <a:solidFill>
                    <a:srgbClr val="000000"/>
                  </a:solidFill>
                </a:defRPr>
              </a:pPr>
              <a:r>
                <a:rPr sz="2625" dirty="0">
                  <a:solidFill>
                    <a:srgbClr val="15F2FA"/>
                  </a:solidFill>
                  <a:latin typeface="微软雅黑" panose="020B0503020204020204" charset="-122"/>
                  <a:ea typeface="微软雅黑" panose="020B0503020204020204" charset="-122"/>
                </a:rPr>
                <a:t>B</a:t>
              </a:r>
            </a:p>
          </p:txBody>
        </p:sp>
        <p:sp>
          <p:nvSpPr>
            <p:cNvPr id="101" name="Shape 788"/>
            <p:cNvSpPr/>
            <p:nvPr/>
          </p:nvSpPr>
          <p:spPr>
            <a:xfrm rot="16200000">
              <a:off x="12529688" y="6928750"/>
              <a:ext cx="2544420" cy="372533"/>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FFFFFF"/>
                  </a:solidFill>
                  <a:latin typeface="Lato"/>
                  <a:ea typeface="Lato"/>
                  <a:cs typeface="Lato"/>
                  <a:sym typeface="Lato"/>
                </a:defRPr>
              </a:lvl1pPr>
            </a:lstStyle>
            <a:p>
              <a:pPr lvl="0">
                <a:lnSpc>
                  <a:spcPct val="100000"/>
                </a:lnSpc>
                <a:defRPr sz="1800" b="0">
                  <a:solidFill>
                    <a:srgbClr val="000000"/>
                  </a:solidFill>
                </a:defRPr>
              </a:pPr>
              <a:r>
                <a:rPr sz="910">
                  <a:solidFill>
                    <a:srgbClr val="15F2FA"/>
                  </a:solidFill>
                  <a:latin typeface="微软雅黑" panose="020B0503020204020204" charset="-122"/>
                  <a:ea typeface="微软雅黑" panose="020B0503020204020204" charset="-122"/>
                </a:rPr>
                <a:t>Title Example</a:t>
              </a:r>
            </a:p>
          </p:txBody>
        </p:sp>
      </p:grpSp>
      <p:grpSp>
        <p:nvGrpSpPr>
          <p:cNvPr id="102" name="组合 101"/>
          <p:cNvGrpSpPr/>
          <p:nvPr/>
        </p:nvGrpSpPr>
        <p:grpSpPr>
          <a:xfrm>
            <a:off x="3311396" y="2583585"/>
            <a:ext cx="1054647" cy="1587923"/>
            <a:chOff x="8830388" y="6118662"/>
            <a:chExt cx="2812391" cy="4244199"/>
          </a:xfrm>
        </p:grpSpPr>
        <p:sp>
          <p:nvSpPr>
            <p:cNvPr id="103" name="Shape 779"/>
            <p:cNvSpPr/>
            <p:nvPr/>
          </p:nvSpPr>
          <p:spPr>
            <a:xfrm>
              <a:off x="8830388" y="6118662"/>
              <a:ext cx="2812391" cy="4244199"/>
            </a:xfrm>
            <a:custGeom>
              <a:avLst/>
              <a:gdLst/>
              <a:ahLst/>
              <a:cxnLst>
                <a:cxn ang="0">
                  <a:pos x="wd2" y="hd2"/>
                </a:cxn>
                <a:cxn ang="5400000">
                  <a:pos x="wd2" y="hd2"/>
                </a:cxn>
                <a:cxn ang="10800000">
                  <a:pos x="wd2" y="hd2"/>
                </a:cxn>
                <a:cxn ang="16200000">
                  <a:pos x="wd2" y="hd2"/>
                </a:cxn>
              </a:cxnLst>
              <a:rect l="0" t="0" r="r" b="b"/>
              <a:pathLst>
                <a:path w="21600" h="21600" extrusionOk="0">
                  <a:moveTo>
                    <a:pt x="5263" y="1237"/>
                  </a:moveTo>
                  <a:cubicBezTo>
                    <a:pt x="1315" y="2757"/>
                    <a:pt x="125" y="5443"/>
                    <a:pt x="0" y="5751"/>
                  </a:cubicBezTo>
                  <a:cubicBezTo>
                    <a:pt x="27" y="13981"/>
                    <a:pt x="9500" y="20770"/>
                    <a:pt x="21600" y="21600"/>
                  </a:cubicBezTo>
                  <a:cubicBezTo>
                    <a:pt x="20036" y="21056"/>
                    <a:pt x="18033" y="20096"/>
                    <a:pt x="16612" y="18476"/>
                  </a:cubicBezTo>
                  <a:cubicBezTo>
                    <a:pt x="14253" y="15785"/>
                    <a:pt x="14639" y="11951"/>
                    <a:pt x="14669" y="11674"/>
                  </a:cubicBezTo>
                  <a:lnTo>
                    <a:pt x="14669" y="10"/>
                  </a:lnTo>
                  <a:cubicBezTo>
                    <a:pt x="14456" y="4"/>
                    <a:pt x="14162" y="0"/>
                    <a:pt x="13806" y="0"/>
                  </a:cubicBezTo>
                  <a:cubicBezTo>
                    <a:pt x="11817" y="0"/>
                    <a:pt x="8062" y="160"/>
                    <a:pt x="5263" y="1237"/>
                  </a:cubicBezTo>
                  <a:close/>
                </a:path>
              </a:pathLst>
            </a:custGeom>
            <a:noFill/>
            <a:ln w="12700">
              <a:solidFill>
                <a:srgbClr val="15F2FA"/>
              </a:solidFill>
              <a:miter lim="400000"/>
            </a:ln>
          </p:spPr>
          <p:txBody>
            <a:bodyPr lIns="20414" tIns="20414" rIns="20414" bIns="20414" anchor="ctr"/>
            <a:lstStyle/>
            <a:p>
              <a:pPr defTabSz="227965">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610">
                <a:solidFill>
                  <a:srgbClr val="15F2FA"/>
                </a:solidFill>
                <a:latin typeface="微软雅黑" panose="020B0503020204020204" charset="-122"/>
                <a:ea typeface="微软雅黑" panose="020B0503020204020204" charset="-122"/>
              </a:endParaRPr>
            </a:p>
          </p:txBody>
        </p:sp>
        <p:sp>
          <p:nvSpPr>
            <p:cNvPr id="104" name="Shape 786"/>
            <p:cNvSpPr/>
            <p:nvPr/>
          </p:nvSpPr>
          <p:spPr>
            <a:xfrm>
              <a:off x="9677900" y="8509827"/>
              <a:ext cx="991246" cy="1081134"/>
            </a:xfrm>
            <a:prstGeom prst="rect">
              <a:avLst/>
            </a:prstGeom>
            <a:ln w="12700">
              <a:miter lim="400000"/>
            </a:ln>
          </p:spPr>
          <p:txBody>
            <a:bodyPr lIns="0" tIns="0" rIns="0" bIns="0">
              <a:spAutoFit/>
            </a:bodyPr>
            <a:lstStyle>
              <a:lvl1pPr defTabSz="647700">
                <a:lnSpc>
                  <a:spcPct val="120000"/>
                </a:lnSpc>
                <a:spcBef>
                  <a:spcPts val="1700"/>
                </a:spcBef>
                <a:defRPr sz="7000" b="1">
                  <a:solidFill>
                    <a:srgbClr val="FFFFFF"/>
                  </a:solidFill>
                  <a:latin typeface="Lato"/>
                  <a:ea typeface="Lato"/>
                  <a:cs typeface="Lato"/>
                  <a:sym typeface="Lato"/>
                </a:defRPr>
              </a:lvl1pPr>
            </a:lstStyle>
            <a:p>
              <a:pPr lvl="0">
                <a:lnSpc>
                  <a:spcPct val="100000"/>
                </a:lnSpc>
                <a:defRPr sz="1800" b="0">
                  <a:solidFill>
                    <a:srgbClr val="000000"/>
                  </a:solidFill>
                </a:defRPr>
              </a:pPr>
              <a:r>
                <a:rPr sz="2625" dirty="0">
                  <a:solidFill>
                    <a:srgbClr val="15F2FA"/>
                  </a:solidFill>
                  <a:latin typeface="微软雅黑" panose="020B0503020204020204" charset="-122"/>
                  <a:ea typeface="微软雅黑" panose="020B0503020204020204" charset="-122"/>
                </a:rPr>
                <a:t>D</a:t>
              </a:r>
            </a:p>
          </p:txBody>
        </p:sp>
        <p:sp>
          <p:nvSpPr>
            <p:cNvPr id="105" name="Shape 789"/>
            <p:cNvSpPr/>
            <p:nvPr/>
          </p:nvSpPr>
          <p:spPr>
            <a:xfrm rot="16200000">
              <a:off x="8860670" y="7512949"/>
              <a:ext cx="2544423" cy="372533"/>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FFFFFF"/>
                  </a:solidFill>
                  <a:latin typeface="Lato"/>
                  <a:ea typeface="Lato"/>
                  <a:cs typeface="Lato"/>
                  <a:sym typeface="Lato"/>
                </a:defRPr>
              </a:lvl1pPr>
            </a:lstStyle>
            <a:p>
              <a:pPr lvl="0">
                <a:lnSpc>
                  <a:spcPct val="100000"/>
                </a:lnSpc>
                <a:defRPr sz="1800" b="0">
                  <a:solidFill>
                    <a:srgbClr val="000000"/>
                  </a:solidFill>
                </a:defRPr>
              </a:pPr>
              <a:r>
                <a:rPr sz="910" dirty="0">
                  <a:solidFill>
                    <a:srgbClr val="15F2FA"/>
                  </a:solidFill>
                  <a:latin typeface="微软雅黑" panose="020B0503020204020204" charset="-122"/>
                  <a:ea typeface="微软雅黑" panose="020B0503020204020204" charset="-122"/>
                </a:rPr>
                <a:t>Title Example</a:t>
              </a:r>
            </a:p>
          </p:txBody>
        </p:sp>
      </p:grpSp>
      <p:grpSp>
        <p:nvGrpSpPr>
          <p:cNvPr id="106" name="组合 105"/>
          <p:cNvGrpSpPr/>
          <p:nvPr/>
        </p:nvGrpSpPr>
        <p:grpSpPr>
          <a:xfrm>
            <a:off x="5790221" y="1858779"/>
            <a:ext cx="445443" cy="444421"/>
            <a:chOff x="15440588" y="4181400"/>
            <a:chExt cx="1187848" cy="1187847"/>
          </a:xfrm>
        </p:grpSpPr>
        <p:sp>
          <p:nvSpPr>
            <p:cNvPr id="107" name="Shape 790"/>
            <p:cNvSpPr/>
            <p:nvPr/>
          </p:nvSpPr>
          <p:spPr>
            <a:xfrm>
              <a:off x="15440588" y="4181400"/>
              <a:ext cx="1187848" cy="1187847"/>
            </a:xfrm>
            <a:prstGeom prst="roundRect">
              <a:avLst>
                <a:gd name="adj" fmla="val 18176"/>
              </a:avLst>
            </a:prstGeom>
            <a:solidFill>
              <a:srgbClr val="15F2FA">
                <a:alpha val="50000"/>
              </a:srgbClr>
            </a:solidFill>
            <a:ln w="12700">
              <a:miter lim="400000"/>
            </a:ln>
          </p:spPr>
          <p:txBody>
            <a:bodyPr lIns="0" tIns="0" rIns="0" bIns="0" anchor="ctr"/>
            <a:lstStyle/>
            <a:p>
              <a:pPr lvl="0">
                <a:defRPr sz="3200">
                  <a:solidFill>
                    <a:srgbClr val="FFFFFF"/>
                  </a:solidFill>
                </a:defRPr>
              </a:pPr>
              <a:endParaRPr sz="1715">
                <a:solidFill>
                  <a:srgbClr val="15F2FA"/>
                </a:solidFill>
                <a:latin typeface="微软雅黑" panose="020B0503020204020204" charset="-122"/>
                <a:ea typeface="微软雅黑" panose="020B0503020204020204" charset="-122"/>
              </a:endParaRPr>
            </a:p>
          </p:txBody>
        </p:sp>
        <p:sp>
          <p:nvSpPr>
            <p:cNvPr id="108" name="Shape 791"/>
            <p:cNvSpPr/>
            <p:nvPr/>
          </p:nvSpPr>
          <p:spPr>
            <a:xfrm>
              <a:off x="15760032" y="4333640"/>
              <a:ext cx="521547" cy="819761"/>
            </a:xfrm>
            <a:prstGeom prst="rect">
              <a:avLst/>
            </a:prstGeom>
            <a:ln w="12700">
              <a:miter lim="400000"/>
            </a:ln>
          </p:spPr>
          <p:txBody>
            <a:bodyPr wrap="none" lIns="38277" tIns="38277" rIns="38277" bIns="38277"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1500" dirty="0">
                  <a:solidFill>
                    <a:srgbClr val="15F2FA"/>
                  </a:solidFill>
                  <a:latin typeface="微软雅黑" panose="020B0503020204020204" charset="-122"/>
                  <a:ea typeface="微软雅黑" panose="020B0503020204020204" charset="-122"/>
                </a:rPr>
                <a:t>B</a:t>
              </a:r>
            </a:p>
          </p:txBody>
        </p:sp>
      </p:grpSp>
      <p:grpSp>
        <p:nvGrpSpPr>
          <p:cNvPr id="109" name="组合 108"/>
          <p:cNvGrpSpPr/>
          <p:nvPr/>
        </p:nvGrpSpPr>
        <p:grpSpPr>
          <a:xfrm>
            <a:off x="5790221" y="3598995"/>
            <a:ext cx="445443" cy="444421"/>
            <a:chOff x="15440588" y="8832648"/>
            <a:chExt cx="1187848" cy="1187848"/>
          </a:xfrm>
        </p:grpSpPr>
        <p:sp>
          <p:nvSpPr>
            <p:cNvPr id="110" name="Shape 794"/>
            <p:cNvSpPr/>
            <p:nvPr/>
          </p:nvSpPr>
          <p:spPr>
            <a:xfrm>
              <a:off x="15440588" y="8832648"/>
              <a:ext cx="1187848" cy="1187848"/>
            </a:xfrm>
            <a:prstGeom prst="roundRect">
              <a:avLst>
                <a:gd name="adj" fmla="val 18176"/>
              </a:avLst>
            </a:prstGeom>
            <a:solidFill>
              <a:srgbClr val="15F2FA">
                <a:alpha val="50000"/>
              </a:srgbClr>
            </a:solidFill>
            <a:ln w="12700">
              <a:miter lim="400000"/>
            </a:ln>
          </p:spPr>
          <p:txBody>
            <a:bodyPr lIns="0" tIns="0" rIns="0" bIns="0" anchor="ctr"/>
            <a:lstStyle/>
            <a:p>
              <a:pPr lvl="0">
                <a:defRPr sz="3200">
                  <a:solidFill>
                    <a:srgbClr val="FFFFFF"/>
                  </a:solidFill>
                </a:defRPr>
              </a:pPr>
              <a:endParaRPr sz="1715">
                <a:solidFill>
                  <a:srgbClr val="15F2FA"/>
                </a:solidFill>
                <a:latin typeface="微软雅黑" panose="020B0503020204020204" charset="-122"/>
                <a:ea typeface="微软雅黑" panose="020B0503020204020204" charset="-122"/>
              </a:endParaRPr>
            </a:p>
          </p:txBody>
        </p:sp>
        <p:sp>
          <p:nvSpPr>
            <p:cNvPr id="111" name="Shape 795"/>
            <p:cNvSpPr/>
            <p:nvPr/>
          </p:nvSpPr>
          <p:spPr>
            <a:xfrm>
              <a:off x="15748810" y="8984886"/>
              <a:ext cx="543560" cy="819761"/>
            </a:xfrm>
            <a:prstGeom prst="rect">
              <a:avLst/>
            </a:prstGeom>
            <a:ln w="12700">
              <a:miter lim="400000"/>
            </a:ln>
          </p:spPr>
          <p:txBody>
            <a:bodyPr wrap="none" lIns="38277" tIns="38277" rIns="38277" bIns="38277"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1500" dirty="0">
                  <a:solidFill>
                    <a:srgbClr val="15F2FA"/>
                  </a:solidFill>
                  <a:latin typeface="微软雅黑" panose="020B0503020204020204" charset="-122"/>
                  <a:ea typeface="微软雅黑" panose="020B0503020204020204" charset="-122"/>
                </a:rPr>
                <a:t>C</a:t>
              </a:r>
            </a:p>
          </p:txBody>
        </p:sp>
      </p:grpSp>
      <p:grpSp>
        <p:nvGrpSpPr>
          <p:cNvPr id="112" name="组合 111"/>
          <p:cNvGrpSpPr/>
          <p:nvPr/>
        </p:nvGrpSpPr>
        <p:grpSpPr>
          <a:xfrm>
            <a:off x="2729739" y="1858779"/>
            <a:ext cx="445443" cy="444421"/>
            <a:chOff x="7279302" y="4181400"/>
            <a:chExt cx="1187848" cy="1187847"/>
          </a:xfrm>
        </p:grpSpPr>
        <p:sp>
          <p:nvSpPr>
            <p:cNvPr id="113" name="Shape 798"/>
            <p:cNvSpPr/>
            <p:nvPr/>
          </p:nvSpPr>
          <p:spPr>
            <a:xfrm>
              <a:off x="7279302" y="4181400"/>
              <a:ext cx="1187848" cy="1187847"/>
            </a:xfrm>
            <a:prstGeom prst="roundRect">
              <a:avLst>
                <a:gd name="adj" fmla="val 18176"/>
              </a:avLst>
            </a:prstGeom>
            <a:solidFill>
              <a:srgbClr val="15F2FA">
                <a:alpha val="50000"/>
              </a:srgbClr>
            </a:solidFill>
            <a:ln w="12700">
              <a:miter lim="400000"/>
            </a:ln>
          </p:spPr>
          <p:txBody>
            <a:bodyPr lIns="0" tIns="0" rIns="0" bIns="0" anchor="ctr"/>
            <a:lstStyle/>
            <a:p>
              <a:pPr lvl="0">
                <a:defRPr sz="3200">
                  <a:solidFill>
                    <a:srgbClr val="FFFFFF"/>
                  </a:solidFill>
                </a:defRPr>
              </a:pPr>
              <a:endParaRPr sz="1715">
                <a:solidFill>
                  <a:srgbClr val="15F2FA"/>
                </a:solidFill>
                <a:latin typeface="微软雅黑" panose="020B0503020204020204" charset="-122"/>
                <a:ea typeface="微软雅黑" panose="020B0503020204020204" charset="-122"/>
              </a:endParaRPr>
            </a:p>
          </p:txBody>
        </p:sp>
        <p:sp>
          <p:nvSpPr>
            <p:cNvPr id="114" name="Shape 799"/>
            <p:cNvSpPr/>
            <p:nvPr/>
          </p:nvSpPr>
          <p:spPr>
            <a:xfrm>
              <a:off x="7577906" y="4333640"/>
              <a:ext cx="560493" cy="819761"/>
            </a:xfrm>
            <a:prstGeom prst="rect">
              <a:avLst/>
            </a:prstGeom>
            <a:ln w="12700">
              <a:miter lim="400000"/>
            </a:ln>
          </p:spPr>
          <p:txBody>
            <a:bodyPr wrap="none" lIns="38277" tIns="38277" rIns="38277" bIns="38277"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1500" dirty="0">
                  <a:solidFill>
                    <a:srgbClr val="15F2FA"/>
                  </a:solidFill>
                  <a:latin typeface="微软雅黑" panose="020B0503020204020204" charset="-122"/>
                  <a:ea typeface="微软雅黑" panose="020B0503020204020204" charset="-122"/>
                </a:rPr>
                <a:t>A</a:t>
              </a:r>
            </a:p>
          </p:txBody>
        </p:sp>
      </p:grpSp>
      <p:grpSp>
        <p:nvGrpSpPr>
          <p:cNvPr id="115" name="组合 114"/>
          <p:cNvGrpSpPr/>
          <p:nvPr/>
        </p:nvGrpSpPr>
        <p:grpSpPr>
          <a:xfrm>
            <a:off x="531672" y="1784626"/>
            <a:ext cx="2076868" cy="771496"/>
            <a:chOff x="1417790" y="3983203"/>
            <a:chExt cx="5538314" cy="2062053"/>
          </a:xfrm>
        </p:grpSpPr>
        <p:sp>
          <p:nvSpPr>
            <p:cNvPr id="116" name="Shape 800"/>
            <p:cNvSpPr/>
            <p:nvPr/>
          </p:nvSpPr>
          <p:spPr>
            <a:xfrm>
              <a:off x="1417790" y="3983203"/>
              <a:ext cx="5538314" cy="483709"/>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lvl="0">
                <a:lnSpc>
                  <a:spcPct val="100000"/>
                </a:lnSpc>
                <a:defRPr sz="1800" b="0">
                  <a:solidFill>
                    <a:srgbClr val="000000"/>
                  </a:solidFill>
                </a:defRPr>
              </a:pPr>
              <a:r>
                <a:rPr sz="1180" dirty="0">
                  <a:solidFill>
                    <a:srgbClr val="15F2FA"/>
                  </a:solidFill>
                  <a:latin typeface="微软雅黑" panose="020B0503020204020204" charset="-122"/>
                  <a:ea typeface="微软雅黑" panose="020B0503020204020204" charset="-122"/>
                </a:rPr>
                <a:t>单击此处添加名称</a:t>
              </a:r>
            </a:p>
          </p:txBody>
        </p:sp>
        <p:sp>
          <p:nvSpPr>
            <p:cNvPr id="117" name="Shape 801"/>
            <p:cNvSpPr/>
            <p:nvPr/>
          </p:nvSpPr>
          <p:spPr>
            <a:xfrm>
              <a:off x="1432432" y="4551697"/>
              <a:ext cx="5509032" cy="1493559"/>
            </a:xfrm>
            <a:prstGeom prst="rect">
              <a:avLst/>
            </a:prstGeom>
            <a:ln w="12700">
              <a:miter lim="400000"/>
            </a:ln>
          </p:spPr>
          <p:txBody>
            <a:bodyPr lIns="0" tIns="0" rIns="0" bIns="0">
              <a:spAutoFit/>
            </a:bodyPr>
            <a:lstStyle/>
            <a:p>
              <a:pPr algn="r" defTabSz="323215">
                <a:spcBef>
                  <a:spcPts val="850"/>
                </a:spcBef>
                <a:defRPr sz="1800"/>
              </a:pPr>
              <a:r>
                <a:rPr lang="zh-CN" altLang="en-US" sz="910" dirty="0">
                  <a:solidFill>
                    <a:srgbClr val="15F2FA"/>
                  </a:solidFill>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输入您的内容输入您的内容输入您的输入您的内容输入您的内容输入您的内容输入您的内容内容输入您的内容</a:t>
              </a:r>
              <a:r>
                <a:rPr lang="en-US" altLang="zh-CN" sz="910" dirty="0">
                  <a:solidFill>
                    <a:srgbClr val="15F2FA"/>
                  </a:solidFill>
                  <a:latin typeface="微软雅黑" panose="020B0503020204020204" charset="-122"/>
                  <a:ea typeface="微软雅黑" panose="020B0503020204020204" charset="-122"/>
                  <a:cs typeface="Lato"/>
                  <a:sym typeface="Lato"/>
                </a:rPr>
                <a:t>.</a:t>
              </a:r>
              <a:r>
                <a:rPr lang="zh-CN" altLang="en-US" sz="910" dirty="0">
                  <a:solidFill>
                    <a:srgbClr val="15F2FA"/>
                  </a:solidFill>
                  <a:latin typeface="微软雅黑" panose="020B0503020204020204" charset="-122"/>
                  <a:ea typeface="微软雅黑" panose="020B0503020204020204" charset="-122"/>
                  <a:cs typeface="Lato"/>
                  <a:sym typeface="Lato"/>
                </a:rPr>
                <a:t>输入您的内容输入您的内容输入您的</a:t>
              </a:r>
            </a:p>
          </p:txBody>
        </p:sp>
      </p:grpSp>
      <p:grpSp>
        <p:nvGrpSpPr>
          <p:cNvPr id="118" name="组合 117"/>
          <p:cNvGrpSpPr/>
          <p:nvPr/>
        </p:nvGrpSpPr>
        <p:grpSpPr>
          <a:xfrm>
            <a:off x="2729739" y="3578019"/>
            <a:ext cx="445443" cy="444421"/>
            <a:chOff x="7279302" y="8776585"/>
            <a:chExt cx="1187848" cy="1187848"/>
          </a:xfrm>
        </p:grpSpPr>
        <p:sp>
          <p:nvSpPr>
            <p:cNvPr id="119" name="Shape 802"/>
            <p:cNvSpPr/>
            <p:nvPr/>
          </p:nvSpPr>
          <p:spPr>
            <a:xfrm>
              <a:off x="7279302" y="8776585"/>
              <a:ext cx="1187848" cy="1187848"/>
            </a:xfrm>
            <a:prstGeom prst="roundRect">
              <a:avLst>
                <a:gd name="adj" fmla="val 18176"/>
              </a:avLst>
            </a:prstGeom>
            <a:solidFill>
              <a:srgbClr val="15F2FA">
                <a:alpha val="50000"/>
              </a:srgbClr>
            </a:solidFill>
            <a:ln w="12700">
              <a:miter lim="400000"/>
            </a:ln>
          </p:spPr>
          <p:txBody>
            <a:bodyPr lIns="0" tIns="0" rIns="0" bIns="0" anchor="ctr"/>
            <a:lstStyle/>
            <a:p>
              <a:pPr lvl="0">
                <a:defRPr sz="3200">
                  <a:solidFill>
                    <a:srgbClr val="FFFFFF"/>
                  </a:solidFill>
                </a:defRPr>
              </a:pPr>
              <a:endParaRPr sz="1715">
                <a:solidFill>
                  <a:srgbClr val="15F2FA"/>
                </a:solidFill>
                <a:latin typeface="微软雅黑" panose="020B0503020204020204" charset="-122"/>
                <a:ea typeface="微软雅黑" panose="020B0503020204020204" charset="-122"/>
              </a:endParaRPr>
            </a:p>
          </p:txBody>
        </p:sp>
        <p:sp>
          <p:nvSpPr>
            <p:cNvPr id="120" name="Shape 803"/>
            <p:cNvSpPr/>
            <p:nvPr/>
          </p:nvSpPr>
          <p:spPr>
            <a:xfrm>
              <a:off x="7563478" y="8928823"/>
              <a:ext cx="590973" cy="819761"/>
            </a:xfrm>
            <a:prstGeom prst="rect">
              <a:avLst/>
            </a:prstGeom>
            <a:ln w="12700">
              <a:miter lim="400000"/>
            </a:ln>
          </p:spPr>
          <p:txBody>
            <a:bodyPr wrap="none" lIns="38277" tIns="38277" rIns="38277" bIns="38277"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lang="en-US" sz="1500" dirty="0">
                  <a:solidFill>
                    <a:srgbClr val="15F2FA"/>
                  </a:solidFill>
                  <a:latin typeface="微软雅黑" panose="020B0503020204020204" charset="-122"/>
                  <a:ea typeface="微软雅黑" panose="020B0503020204020204" charset="-122"/>
                </a:rPr>
                <a:t>D</a:t>
              </a:r>
            </a:p>
          </p:txBody>
        </p:sp>
      </p:grpSp>
      <p:grpSp>
        <p:nvGrpSpPr>
          <p:cNvPr id="121" name="组合 120"/>
          <p:cNvGrpSpPr/>
          <p:nvPr/>
        </p:nvGrpSpPr>
        <p:grpSpPr>
          <a:xfrm>
            <a:off x="531672" y="3377547"/>
            <a:ext cx="2076868" cy="771496"/>
            <a:chOff x="1417790" y="8240761"/>
            <a:chExt cx="5538314" cy="2062053"/>
          </a:xfrm>
        </p:grpSpPr>
        <p:sp>
          <p:nvSpPr>
            <p:cNvPr id="122" name="Shape 800"/>
            <p:cNvSpPr/>
            <p:nvPr/>
          </p:nvSpPr>
          <p:spPr>
            <a:xfrm>
              <a:off x="1417790" y="8240761"/>
              <a:ext cx="5538314" cy="483709"/>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lvl="0">
                <a:lnSpc>
                  <a:spcPct val="100000"/>
                </a:lnSpc>
                <a:defRPr sz="1800" b="0">
                  <a:solidFill>
                    <a:srgbClr val="000000"/>
                  </a:solidFill>
                </a:defRPr>
              </a:pPr>
              <a:r>
                <a:rPr sz="1180" dirty="0">
                  <a:solidFill>
                    <a:srgbClr val="15F2FA"/>
                  </a:solidFill>
                  <a:latin typeface="微软雅黑" panose="020B0503020204020204" charset="-122"/>
                  <a:ea typeface="微软雅黑" panose="020B0503020204020204" charset="-122"/>
                </a:rPr>
                <a:t>单击此处添加名称</a:t>
              </a:r>
            </a:p>
          </p:txBody>
        </p:sp>
        <p:sp>
          <p:nvSpPr>
            <p:cNvPr id="123" name="Shape 801"/>
            <p:cNvSpPr/>
            <p:nvPr/>
          </p:nvSpPr>
          <p:spPr>
            <a:xfrm>
              <a:off x="1432432" y="8809255"/>
              <a:ext cx="5509032" cy="1493559"/>
            </a:xfrm>
            <a:prstGeom prst="rect">
              <a:avLst/>
            </a:prstGeom>
            <a:ln w="12700">
              <a:miter lim="400000"/>
            </a:ln>
          </p:spPr>
          <p:txBody>
            <a:bodyPr lIns="0" tIns="0" rIns="0" bIns="0">
              <a:spAutoFit/>
            </a:bodyPr>
            <a:lstStyle/>
            <a:p>
              <a:pPr algn="r" defTabSz="323215">
                <a:spcBef>
                  <a:spcPts val="850"/>
                </a:spcBef>
                <a:defRPr sz="1800"/>
              </a:pPr>
              <a:r>
                <a:rPr lang="zh-CN" altLang="en-US" sz="910" dirty="0">
                  <a:solidFill>
                    <a:srgbClr val="15F2FA"/>
                  </a:solidFill>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输入您的内容输入您的内容输入您的输入您的内容输入您的内容输入您的内容输入您的内容内容输入您的内容</a:t>
              </a:r>
              <a:r>
                <a:rPr lang="en-US" altLang="zh-CN" sz="910" dirty="0">
                  <a:solidFill>
                    <a:srgbClr val="15F2FA"/>
                  </a:solidFill>
                  <a:latin typeface="微软雅黑" panose="020B0503020204020204" charset="-122"/>
                  <a:ea typeface="微软雅黑" panose="020B0503020204020204" charset="-122"/>
                  <a:cs typeface="Lato"/>
                  <a:sym typeface="Lato"/>
                </a:rPr>
                <a:t>.</a:t>
              </a:r>
              <a:r>
                <a:rPr lang="zh-CN" altLang="en-US" sz="910" dirty="0">
                  <a:solidFill>
                    <a:srgbClr val="15F2FA"/>
                  </a:solidFill>
                  <a:latin typeface="微软雅黑" panose="020B0503020204020204" charset="-122"/>
                  <a:ea typeface="微软雅黑" panose="020B0503020204020204" charset="-122"/>
                  <a:cs typeface="Lato"/>
                  <a:sym typeface="Lato"/>
                </a:rPr>
                <a:t>输入您的内容输入您的内容输入您的</a:t>
              </a:r>
            </a:p>
          </p:txBody>
        </p:sp>
      </p:grpSp>
      <p:grpSp>
        <p:nvGrpSpPr>
          <p:cNvPr id="124" name="组合 123"/>
          <p:cNvGrpSpPr/>
          <p:nvPr/>
        </p:nvGrpSpPr>
        <p:grpSpPr>
          <a:xfrm>
            <a:off x="6350256" y="3377547"/>
            <a:ext cx="2076868" cy="771496"/>
            <a:chOff x="16934015" y="8240761"/>
            <a:chExt cx="5538314" cy="2062053"/>
          </a:xfrm>
        </p:grpSpPr>
        <p:sp>
          <p:nvSpPr>
            <p:cNvPr id="125" name="Shape 800"/>
            <p:cNvSpPr/>
            <p:nvPr/>
          </p:nvSpPr>
          <p:spPr>
            <a:xfrm>
              <a:off x="16934015" y="8240761"/>
              <a:ext cx="5538314" cy="483709"/>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lvl="0" algn="l">
                <a:lnSpc>
                  <a:spcPct val="100000"/>
                </a:lnSpc>
                <a:defRPr sz="1800" b="0">
                  <a:solidFill>
                    <a:srgbClr val="000000"/>
                  </a:solidFill>
                </a:defRPr>
              </a:pPr>
              <a:r>
                <a:rPr sz="1180" dirty="0">
                  <a:solidFill>
                    <a:srgbClr val="15F2FA"/>
                  </a:solidFill>
                  <a:latin typeface="微软雅黑" panose="020B0503020204020204" charset="-122"/>
                  <a:ea typeface="微软雅黑" panose="020B0503020204020204" charset="-122"/>
                </a:rPr>
                <a:t>单击此处添加名称</a:t>
              </a:r>
            </a:p>
          </p:txBody>
        </p:sp>
        <p:sp>
          <p:nvSpPr>
            <p:cNvPr id="126" name="Shape 801"/>
            <p:cNvSpPr/>
            <p:nvPr/>
          </p:nvSpPr>
          <p:spPr>
            <a:xfrm>
              <a:off x="16948657" y="8809255"/>
              <a:ext cx="5509032" cy="1493559"/>
            </a:xfrm>
            <a:prstGeom prst="rect">
              <a:avLst/>
            </a:prstGeom>
            <a:ln w="12700">
              <a:miter lim="400000"/>
            </a:ln>
          </p:spPr>
          <p:txBody>
            <a:bodyPr lIns="0" tIns="0" rIns="0" bIns="0">
              <a:spAutoFit/>
            </a:bodyPr>
            <a:lstStyle/>
            <a:p>
              <a:pPr algn="l" defTabSz="323215">
                <a:spcBef>
                  <a:spcPts val="850"/>
                </a:spcBef>
                <a:defRPr sz="1800"/>
              </a:pPr>
              <a:r>
                <a:rPr lang="zh-CN" altLang="en-US" sz="910" dirty="0">
                  <a:solidFill>
                    <a:srgbClr val="15F2FA"/>
                  </a:solidFill>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输入您的内容输入您的内容输入您的输入您的内容输入您的内容输入您的内容输入您的内容内容输入您的内容</a:t>
              </a:r>
              <a:r>
                <a:rPr lang="en-US" altLang="zh-CN" sz="910" dirty="0">
                  <a:solidFill>
                    <a:srgbClr val="15F2FA"/>
                  </a:solidFill>
                  <a:latin typeface="微软雅黑" panose="020B0503020204020204" charset="-122"/>
                  <a:ea typeface="微软雅黑" panose="020B0503020204020204" charset="-122"/>
                  <a:cs typeface="Lato"/>
                  <a:sym typeface="Lato"/>
                </a:rPr>
                <a:t>.</a:t>
              </a:r>
              <a:r>
                <a:rPr lang="zh-CN" altLang="en-US" sz="910" dirty="0">
                  <a:solidFill>
                    <a:srgbClr val="15F2FA"/>
                  </a:solidFill>
                  <a:latin typeface="微软雅黑" panose="020B0503020204020204" charset="-122"/>
                  <a:ea typeface="微软雅黑" panose="020B0503020204020204" charset="-122"/>
                  <a:cs typeface="Lato"/>
                  <a:sym typeface="Lato"/>
                </a:rPr>
                <a:t>输入您的内容输入您的内容输入您的</a:t>
              </a:r>
            </a:p>
          </p:txBody>
        </p:sp>
      </p:grpSp>
      <p:grpSp>
        <p:nvGrpSpPr>
          <p:cNvPr id="127" name="组合 126"/>
          <p:cNvGrpSpPr/>
          <p:nvPr/>
        </p:nvGrpSpPr>
        <p:grpSpPr>
          <a:xfrm>
            <a:off x="6350256" y="1674537"/>
            <a:ext cx="2076868" cy="771496"/>
            <a:chOff x="16934015" y="3688957"/>
            <a:chExt cx="5538314" cy="2062053"/>
          </a:xfrm>
        </p:grpSpPr>
        <p:sp>
          <p:nvSpPr>
            <p:cNvPr id="128" name="Shape 800"/>
            <p:cNvSpPr/>
            <p:nvPr/>
          </p:nvSpPr>
          <p:spPr>
            <a:xfrm>
              <a:off x="16934015" y="3688957"/>
              <a:ext cx="5538314" cy="483709"/>
            </a:xfrm>
            <a:prstGeom prst="rect">
              <a:avLst/>
            </a:prstGeom>
            <a:ln w="12700">
              <a:miter lim="400000"/>
            </a:ln>
          </p:spPr>
          <p:txBody>
            <a:bodyPr lIns="0" tIns="0" rIns="0" bIns="0">
              <a:spAutoFit/>
            </a:bodyPr>
            <a:lstStyle>
              <a:lvl1pPr algn="r" defTabSz="647700">
                <a:lnSpc>
                  <a:spcPct val="120000"/>
                </a:lnSpc>
                <a:spcBef>
                  <a:spcPts val="1700"/>
                </a:spcBef>
                <a:defRPr sz="2500" b="1">
                  <a:solidFill>
                    <a:srgbClr val="002641"/>
                  </a:solidFill>
                  <a:latin typeface="Lato"/>
                  <a:ea typeface="Lato"/>
                  <a:cs typeface="Lato"/>
                  <a:sym typeface="Lato"/>
                </a:defRPr>
              </a:lvl1pPr>
            </a:lstStyle>
            <a:p>
              <a:pPr lvl="0" algn="l">
                <a:lnSpc>
                  <a:spcPct val="100000"/>
                </a:lnSpc>
                <a:defRPr sz="1800" b="0">
                  <a:solidFill>
                    <a:srgbClr val="000000"/>
                  </a:solidFill>
                </a:defRPr>
              </a:pPr>
              <a:r>
                <a:rPr sz="1180" dirty="0">
                  <a:solidFill>
                    <a:srgbClr val="15F2FA"/>
                  </a:solidFill>
                  <a:latin typeface="微软雅黑" panose="020B0503020204020204" charset="-122"/>
                  <a:ea typeface="微软雅黑" panose="020B0503020204020204" charset="-122"/>
                </a:rPr>
                <a:t>单击此处添加名称</a:t>
              </a:r>
            </a:p>
          </p:txBody>
        </p:sp>
        <p:sp>
          <p:nvSpPr>
            <p:cNvPr id="129" name="Shape 801"/>
            <p:cNvSpPr/>
            <p:nvPr/>
          </p:nvSpPr>
          <p:spPr>
            <a:xfrm>
              <a:off x="16948657" y="4257451"/>
              <a:ext cx="5509032" cy="1493559"/>
            </a:xfrm>
            <a:prstGeom prst="rect">
              <a:avLst/>
            </a:prstGeom>
            <a:ln w="12700">
              <a:miter lim="400000"/>
            </a:ln>
          </p:spPr>
          <p:txBody>
            <a:bodyPr lIns="0" tIns="0" rIns="0" bIns="0">
              <a:spAutoFit/>
            </a:bodyPr>
            <a:lstStyle/>
            <a:p>
              <a:pPr algn="l" defTabSz="323215">
                <a:spcBef>
                  <a:spcPts val="850"/>
                </a:spcBef>
                <a:defRPr sz="1800"/>
              </a:pPr>
              <a:r>
                <a:rPr lang="zh-CN" altLang="en-US" sz="910" dirty="0">
                  <a:solidFill>
                    <a:srgbClr val="15F2FA"/>
                  </a:solidFill>
                  <a:latin typeface="微软雅黑" panose="020B0503020204020204" charset="-122"/>
                  <a:ea typeface="微软雅黑" panose="020B0503020204020204" charset="-122"/>
                  <a:cs typeface="Lato"/>
                  <a:sym typeface="Lato"/>
                </a:rPr>
                <a:t>输入您的内容输入您的内容输入您的输入您的内容输入您的内容输入您的内容输入您的内容内容输入您的内容</a:t>
              </a:r>
              <a:r>
                <a:rPr lang="en-US" altLang="zh-CN" sz="910" dirty="0">
                  <a:solidFill>
                    <a:srgbClr val="15F2FA"/>
                  </a:solidFill>
                  <a:latin typeface="微软雅黑" panose="020B0503020204020204" charset="-122"/>
                  <a:ea typeface="微软雅黑" panose="020B0503020204020204" charset="-122"/>
                  <a:cs typeface="Lato"/>
                  <a:sym typeface="Lato"/>
                </a:rPr>
                <a:t>.</a:t>
              </a:r>
              <a:r>
                <a:rPr lang="zh-CN" altLang="en-US" sz="910" dirty="0">
                  <a:solidFill>
                    <a:srgbClr val="15F2FA"/>
                  </a:solidFill>
                  <a:latin typeface="微软雅黑" panose="020B0503020204020204" charset="-122"/>
                  <a:ea typeface="微软雅黑" panose="020B0503020204020204" charset="-122"/>
                  <a:cs typeface="Lato"/>
                  <a:sym typeface="Lato"/>
                </a:rPr>
                <a:t>输入您的内容输入您的内容输入您的</a:t>
              </a:r>
            </a:p>
          </p:txBody>
        </p:sp>
      </p:grpSp>
    </p:spTree>
  </p:cSld>
  <p:clrMapOvr>
    <a:masterClrMapping/>
  </p:clrMapOvr>
  <mc:AlternateContent xmlns:mc="http://schemas.openxmlformats.org/markup-compatibility/2006">
    <mc:Choice xmlns:p14="http://schemas.microsoft.com/office/powerpoint/2010/main" Requires="p14">
      <p:transition p14:dur="9" advTm="3630">
        <p:zoom/>
      </p:transition>
    </mc:Choice>
    <mc:Fallback>
      <p:transition advTm="3630">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par>
                                <p:cTn id="12" presetID="22" presetClass="entr" presetSubtype="8"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par>
                                <p:cTn id="15" presetID="22" presetClass="entr" presetSubtype="1" fill="hold" nodeType="withEffect">
                                  <p:stCondLst>
                                    <p:cond delay="250"/>
                                  </p:stCondLst>
                                  <p:childTnLst>
                                    <p:set>
                                      <p:cBhvr>
                                        <p:cTn id="16" dur="1" fill="hold">
                                          <p:stCondLst>
                                            <p:cond delay="0"/>
                                          </p:stCondLst>
                                        </p:cTn>
                                        <p:tgtEl>
                                          <p:spTgt spid="98"/>
                                        </p:tgtEl>
                                        <p:attrNameLst>
                                          <p:attrName>style.visibility</p:attrName>
                                        </p:attrNameLst>
                                      </p:cBhvr>
                                      <p:to>
                                        <p:strVal val="visible"/>
                                      </p:to>
                                    </p:set>
                                    <p:animEffect transition="in" filter="wipe(up)">
                                      <p:cBhvr>
                                        <p:cTn id="17" dur="500"/>
                                        <p:tgtEl>
                                          <p:spTgt spid="98"/>
                                        </p:tgtEl>
                                      </p:cBhvr>
                                    </p:animEffect>
                                  </p:childTnLst>
                                </p:cTn>
                              </p:par>
                              <p:par>
                                <p:cTn id="18" presetID="22" presetClass="entr" presetSubtype="2" fill="hold" nodeType="withEffect">
                                  <p:stCondLst>
                                    <p:cond delay="500"/>
                                  </p:stCondLst>
                                  <p:childTnLst>
                                    <p:set>
                                      <p:cBhvr>
                                        <p:cTn id="19" dur="1" fill="hold">
                                          <p:stCondLst>
                                            <p:cond delay="0"/>
                                          </p:stCondLst>
                                        </p:cTn>
                                        <p:tgtEl>
                                          <p:spTgt spid="51"/>
                                        </p:tgtEl>
                                        <p:attrNameLst>
                                          <p:attrName>style.visibility</p:attrName>
                                        </p:attrNameLst>
                                      </p:cBhvr>
                                      <p:to>
                                        <p:strVal val="visible"/>
                                      </p:to>
                                    </p:set>
                                    <p:animEffect transition="in" filter="wipe(right)">
                                      <p:cBhvr>
                                        <p:cTn id="20" dur="500"/>
                                        <p:tgtEl>
                                          <p:spTgt spid="51"/>
                                        </p:tgtEl>
                                      </p:cBhvr>
                                    </p:animEffect>
                                  </p:childTnLst>
                                </p:cTn>
                              </p:par>
                              <p:par>
                                <p:cTn id="21" presetID="22" presetClass="entr" presetSubtype="4" fill="hold" nodeType="withEffect">
                                  <p:stCondLst>
                                    <p:cond delay="750"/>
                                  </p:stCondLst>
                                  <p:childTnLst>
                                    <p:set>
                                      <p:cBhvr>
                                        <p:cTn id="22" dur="1" fill="hold">
                                          <p:stCondLst>
                                            <p:cond delay="0"/>
                                          </p:stCondLst>
                                        </p:cTn>
                                        <p:tgtEl>
                                          <p:spTgt spid="102"/>
                                        </p:tgtEl>
                                        <p:attrNameLst>
                                          <p:attrName>style.visibility</p:attrName>
                                        </p:attrNameLst>
                                      </p:cBhvr>
                                      <p:to>
                                        <p:strVal val="visible"/>
                                      </p:to>
                                    </p:set>
                                    <p:animEffect transition="in" filter="wipe(down)">
                                      <p:cBhvr>
                                        <p:cTn id="23" dur="500"/>
                                        <p:tgtEl>
                                          <p:spTgt spid="102"/>
                                        </p:tgtEl>
                                      </p:cBhvr>
                                    </p:animEffect>
                                  </p:childTnLst>
                                </p:cTn>
                              </p:par>
                              <p:par>
                                <p:cTn id="24" presetID="52" presetClass="entr" presetSubtype="0" fill="hold" nodeType="withEffect">
                                  <p:stCondLst>
                                    <p:cond delay="750"/>
                                  </p:stCondLst>
                                  <p:childTnLst>
                                    <p:set>
                                      <p:cBhvr>
                                        <p:cTn id="25" dur="1" fill="hold">
                                          <p:stCondLst>
                                            <p:cond delay="0"/>
                                          </p:stCondLst>
                                        </p:cTn>
                                        <p:tgtEl>
                                          <p:spTgt spid="112"/>
                                        </p:tgtEl>
                                        <p:attrNameLst>
                                          <p:attrName>style.visibility</p:attrName>
                                        </p:attrNameLst>
                                      </p:cBhvr>
                                      <p:to>
                                        <p:strVal val="visible"/>
                                      </p:to>
                                    </p:set>
                                    <p:animScale>
                                      <p:cBhvr>
                                        <p:cTn id="26" dur="1000" decel="50000" fill="hold">
                                          <p:stCondLst>
                                            <p:cond delay="0"/>
                                          </p:stCondLst>
                                        </p:cTn>
                                        <p:tgtEl>
                                          <p:spTgt spid="1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112"/>
                                        </p:tgtEl>
                                        <p:attrNameLst>
                                          <p:attrName>ppt_x</p:attrName>
                                          <p:attrName>ppt_y</p:attrName>
                                        </p:attrNameLst>
                                      </p:cBhvr>
                                    </p:animMotion>
                                    <p:animEffect transition="in" filter="fade">
                                      <p:cBhvr>
                                        <p:cTn id="28" dur="1000"/>
                                        <p:tgtEl>
                                          <p:spTgt spid="112"/>
                                        </p:tgtEl>
                                      </p:cBhvr>
                                    </p:animEffect>
                                  </p:childTnLst>
                                </p:cTn>
                              </p:par>
                              <p:par>
                                <p:cTn id="29" presetID="52" presetClass="entr" presetSubtype="0" fill="hold" nodeType="withEffect">
                                  <p:stCondLst>
                                    <p:cond delay="1000"/>
                                  </p:stCondLst>
                                  <p:childTnLst>
                                    <p:set>
                                      <p:cBhvr>
                                        <p:cTn id="30" dur="1" fill="hold">
                                          <p:stCondLst>
                                            <p:cond delay="0"/>
                                          </p:stCondLst>
                                        </p:cTn>
                                        <p:tgtEl>
                                          <p:spTgt spid="106"/>
                                        </p:tgtEl>
                                        <p:attrNameLst>
                                          <p:attrName>style.visibility</p:attrName>
                                        </p:attrNameLst>
                                      </p:cBhvr>
                                      <p:to>
                                        <p:strVal val="visible"/>
                                      </p:to>
                                    </p:set>
                                    <p:animScale>
                                      <p:cBhvr>
                                        <p:cTn id="31" dur="1000" decel="50000" fill="hold">
                                          <p:stCondLst>
                                            <p:cond delay="0"/>
                                          </p:stCondLst>
                                        </p:cTn>
                                        <p:tgtEl>
                                          <p:spTgt spid="10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106"/>
                                        </p:tgtEl>
                                        <p:attrNameLst>
                                          <p:attrName>ppt_x</p:attrName>
                                          <p:attrName>ppt_y</p:attrName>
                                        </p:attrNameLst>
                                      </p:cBhvr>
                                    </p:animMotion>
                                    <p:animEffect transition="in" filter="fade">
                                      <p:cBhvr>
                                        <p:cTn id="33" dur="1000"/>
                                        <p:tgtEl>
                                          <p:spTgt spid="106"/>
                                        </p:tgtEl>
                                      </p:cBhvr>
                                    </p:animEffect>
                                  </p:childTnLst>
                                </p:cTn>
                              </p:par>
                              <p:par>
                                <p:cTn id="34" presetID="52" presetClass="entr" presetSubtype="0" fill="hold" nodeType="withEffect">
                                  <p:stCondLst>
                                    <p:cond delay="1250"/>
                                  </p:stCondLst>
                                  <p:childTnLst>
                                    <p:set>
                                      <p:cBhvr>
                                        <p:cTn id="35" dur="1" fill="hold">
                                          <p:stCondLst>
                                            <p:cond delay="0"/>
                                          </p:stCondLst>
                                        </p:cTn>
                                        <p:tgtEl>
                                          <p:spTgt spid="109"/>
                                        </p:tgtEl>
                                        <p:attrNameLst>
                                          <p:attrName>style.visibility</p:attrName>
                                        </p:attrNameLst>
                                      </p:cBhvr>
                                      <p:to>
                                        <p:strVal val="visible"/>
                                      </p:to>
                                    </p:set>
                                    <p:animScale>
                                      <p:cBhvr>
                                        <p:cTn id="36" dur="1000" decel="50000" fill="hold">
                                          <p:stCondLst>
                                            <p:cond delay="0"/>
                                          </p:stCondLst>
                                        </p:cTn>
                                        <p:tgtEl>
                                          <p:spTgt spid="10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109"/>
                                        </p:tgtEl>
                                        <p:attrNameLst>
                                          <p:attrName>ppt_x</p:attrName>
                                          <p:attrName>ppt_y</p:attrName>
                                        </p:attrNameLst>
                                      </p:cBhvr>
                                    </p:animMotion>
                                    <p:animEffect transition="in" filter="fade">
                                      <p:cBhvr>
                                        <p:cTn id="38" dur="1000"/>
                                        <p:tgtEl>
                                          <p:spTgt spid="109"/>
                                        </p:tgtEl>
                                      </p:cBhvr>
                                    </p:animEffect>
                                  </p:childTnLst>
                                </p:cTn>
                              </p:par>
                              <p:par>
                                <p:cTn id="39" presetID="52" presetClass="entr" presetSubtype="0" fill="hold" nodeType="withEffect">
                                  <p:stCondLst>
                                    <p:cond delay="1500"/>
                                  </p:stCondLst>
                                  <p:childTnLst>
                                    <p:set>
                                      <p:cBhvr>
                                        <p:cTn id="40" dur="1" fill="hold">
                                          <p:stCondLst>
                                            <p:cond delay="0"/>
                                          </p:stCondLst>
                                        </p:cTn>
                                        <p:tgtEl>
                                          <p:spTgt spid="118"/>
                                        </p:tgtEl>
                                        <p:attrNameLst>
                                          <p:attrName>style.visibility</p:attrName>
                                        </p:attrNameLst>
                                      </p:cBhvr>
                                      <p:to>
                                        <p:strVal val="visible"/>
                                      </p:to>
                                    </p:set>
                                    <p:animScale>
                                      <p:cBhvr>
                                        <p:cTn id="41" dur="1000" decel="50000" fill="hold">
                                          <p:stCondLst>
                                            <p:cond delay="0"/>
                                          </p:stCondLst>
                                        </p:cTn>
                                        <p:tgtEl>
                                          <p:spTgt spid="1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118"/>
                                        </p:tgtEl>
                                        <p:attrNameLst>
                                          <p:attrName>ppt_x</p:attrName>
                                          <p:attrName>ppt_y</p:attrName>
                                        </p:attrNameLst>
                                      </p:cBhvr>
                                    </p:animMotion>
                                    <p:animEffect transition="in" filter="fade">
                                      <p:cBhvr>
                                        <p:cTn id="43" dur="1000"/>
                                        <p:tgtEl>
                                          <p:spTgt spid="118"/>
                                        </p:tgtEl>
                                      </p:cBhvr>
                                    </p:animEffect>
                                  </p:childTnLst>
                                </p:cTn>
                              </p:par>
                              <p:par>
                                <p:cTn id="44" presetID="2" presetClass="entr" presetSubtype="2" fill="hold" nodeType="withEffect">
                                  <p:stCondLst>
                                    <p:cond delay="2000"/>
                                  </p:stCondLst>
                                  <p:childTnLst>
                                    <p:set>
                                      <p:cBhvr>
                                        <p:cTn id="45" dur="1" fill="hold">
                                          <p:stCondLst>
                                            <p:cond delay="0"/>
                                          </p:stCondLst>
                                        </p:cTn>
                                        <p:tgtEl>
                                          <p:spTgt spid="115"/>
                                        </p:tgtEl>
                                        <p:attrNameLst>
                                          <p:attrName>style.visibility</p:attrName>
                                        </p:attrNameLst>
                                      </p:cBhvr>
                                      <p:to>
                                        <p:strVal val="visible"/>
                                      </p:to>
                                    </p:set>
                                    <p:anim calcmode="lin" valueType="num">
                                      <p:cBhvr additive="base">
                                        <p:cTn id="46" dur="500" fill="hold"/>
                                        <p:tgtEl>
                                          <p:spTgt spid="115"/>
                                        </p:tgtEl>
                                        <p:attrNameLst>
                                          <p:attrName>ppt_x</p:attrName>
                                        </p:attrNameLst>
                                      </p:cBhvr>
                                      <p:tavLst>
                                        <p:tav tm="0">
                                          <p:val>
                                            <p:strVal val="1+#ppt_w/2"/>
                                          </p:val>
                                        </p:tav>
                                        <p:tav tm="100000">
                                          <p:val>
                                            <p:strVal val="#ppt_x"/>
                                          </p:val>
                                        </p:tav>
                                      </p:tavLst>
                                    </p:anim>
                                    <p:anim calcmode="lin" valueType="num">
                                      <p:cBhvr additive="base">
                                        <p:cTn id="47" dur="500" fill="hold"/>
                                        <p:tgtEl>
                                          <p:spTgt spid="115"/>
                                        </p:tgtEl>
                                        <p:attrNameLst>
                                          <p:attrName>ppt_y</p:attrName>
                                        </p:attrNameLst>
                                      </p:cBhvr>
                                      <p:tavLst>
                                        <p:tav tm="0">
                                          <p:val>
                                            <p:strVal val="#ppt_y"/>
                                          </p:val>
                                        </p:tav>
                                        <p:tav tm="100000">
                                          <p:val>
                                            <p:strVal val="#ppt_y"/>
                                          </p:val>
                                        </p:tav>
                                      </p:tavLst>
                                    </p:anim>
                                  </p:childTnLst>
                                </p:cTn>
                              </p:par>
                              <p:par>
                                <p:cTn id="48" presetID="2" presetClass="entr" presetSubtype="8" fill="hold" nodeType="withEffect">
                                  <p:stCondLst>
                                    <p:cond delay="2000"/>
                                  </p:stCondLst>
                                  <p:childTnLst>
                                    <p:set>
                                      <p:cBhvr>
                                        <p:cTn id="49" dur="1" fill="hold">
                                          <p:stCondLst>
                                            <p:cond delay="0"/>
                                          </p:stCondLst>
                                        </p:cTn>
                                        <p:tgtEl>
                                          <p:spTgt spid="127"/>
                                        </p:tgtEl>
                                        <p:attrNameLst>
                                          <p:attrName>style.visibility</p:attrName>
                                        </p:attrNameLst>
                                      </p:cBhvr>
                                      <p:to>
                                        <p:strVal val="visible"/>
                                      </p:to>
                                    </p:set>
                                    <p:anim calcmode="lin" valueType="num">
                                      <p:cBhvr additive="base">
                                        <p:cTn id="50" dur="500" fill="hold"/>
                                        <p:tgtEl>
                                          <p:spTgt spid="127"/>
                                        </p:tgtEl>
                                        <p:attrNameLst>
                                          <p:attrName>ppt_x</p:attrName>
                                        </p:attrNameLst>
                                      </p:cBhvr>
                                      <p:tavLst>
                                        <p:tav tm="0">
                                          <p:val>
                                            <p:strVal val="0-#ppt_w/2"/>
                                          </p:val>
                                        </p:tav>
                                        <p:tav tm="100000">
                                          <p:val>
                                            <p:strVal val="#ppt_x"/>
                                          </p:val>
                                        </p:tav>
                                      </p:tavLst>
                                    </p:anim>
                                    <p:anim calcmode="lin" valueType="num">
                                      <p:cBhvr additive="base">
                                        <p:cTn id="51" dur="500" fill="hold"/>
                                        <p:tgtEl>
                                          <p:spTgt spid="127"/>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2000"/>
                                  </p:stCondLst>
                                  <p:childTnLst>
                                    <p:set>
                                      <p:cBhvr>
                                        <p:cTn id="53" dur="1" fill="hold">
                                          <p:stCondLst>
                                            <p:cond delay="0"/>
                                          </p:stCondLst>
                                        </p:cTn>
                                        <p:tgtEl>
                                          <p:spTgt spid="121"/>
                                        </p:tgtEl>
                                        <p:attrNameLst>
                                          <p:attrName>style.visibility</p:attrName>
                                        </p:attrNameLst>
                                      </p:cBhvr>
                                      <p:to>
                                        <p:strVal val="visible"/>
                                      </p:to>
                                    </p:set>
                                    <p:anim calcmode="lin" valueType="num">
                                      <p:cBhvr additive="base">
                                        <p:cTn id="54" dur="500" fill="hold"/>
                                        <p:tgtEl>
                                          <p:spTgt spid="121"/>
                                        </p:tgtEl>
                                        <p:attrNameLst>
                                          <p:attrName>ppt_x</p:attrName>
                                        </p:attrNameLst>
                                      </p:cBhvr>
                                      <p:tavLst>
                                        <p:tav tm="0">
                                          <p:val>
                                            <p:strVal val="1+#ppt_w/2"/>
                                          </p:val>
                                        </p:tav>
                                        <p:tav tm="100000">
                                          <p:val>
                                            <p:strVal val="#ppt_x"/>
                                          </p:val>
                                        </p:tav>
                                      </p:tavLst>
                                    </p:anim>
                                    <p:anim calcmode="lin" valueType="num">
                                      <p:cBhvr additive="base">
                                        <p:cTn id="55" dur="500" fill="hold"/>
                                        <p:tgtEl>
                                          <p:spTgt spid="121"/>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2000"/>
                                  </p:stCondLst>
                                  <p:childTnLst>
                                    <p:set>
                                      <p:cBhvr>
                                        <p:cTn id="57" dur="1" fill="hold">
                                          <p:stCondLst>
                                            <p:cond delay="0"/>
                                          </p:stCondLst>
                                        </p:cTn>
                                        <p:tgtEl>
                                          <p:spTgt spid="124"/>
                                        </p:tgtEl>
                                        <p:attrNameLst>
                                          <p:attrName>style.visibility</p:attrName>
                                        </p:attrNameLst>
                                      </p:cBhvr>
                                      <p:to>
                                        <p:strVal val="visible"/>
                                      </p:to>
                                    </p:set>
                                    <p:anim calcmode="lin" valueType="num">
                                      <p:cBhvr additive="base">
                                        <p:cTn id="58" dur="500" fill="hold"/>
                                        <p:tgtEl>
                                          <p:spTgt spid="124"/>
                                        </p:tgtEl>
                                        <p:attrNameLst>
                                          <p:attrName>ppt_x</p:attrName>
                                        </p:attrNameLst>
                                      </p:cBhvr>
                                      <p:tavLst>
                                        <p:tav tm="0">
                                          <p:val>
                                            <p:strVal val="0-#ppt_w/2"/>
                                          </p:val>
                                        </p:tav>
                                        <p:tav tm="100000">
                                          <p:val>
                                            <p:strVal val="#ppt_x"/>
                                          </p:val>
                                        </p:tav>
                                      </p:tavLst>
                                    </p:anim>
                                    <p:anim calcmode="lin" valueType="num">
                                      <p:cBhvr additive="base">
                                        <p:cTn id="59" dur="500" fill="hold"/>
                                        <p:tgtEl>
                                          <p:spTgt spid="1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extBox 13"/>
          <p:cNvSpPr txBox="1"/>
          <p:nvPr/>
        </p:nvSpPr>
        <p:spPr>
          <a:xfrm>
            <a:off x="1705832" y="2942693"/>
            <a:ext cx="5870744" cy="778510"/>
          </a:xfrm>
          <a:prstGeom prst="rect">
            <a:avLst/>
          </a:prstGeom>
          <a:noFill/>
        </p:spPr>
        <p:txBody>
          <a:bodyPr wrap="square" rtlCol="0">
            <a:spAutoFit/>
          </a:bodyPr>
          <a:lstStyle>
            <a:defPPr>
              <a:defRPr lang="zh-CN"/>
            </a:defPPr>
            <a:lvl1pPr>
              <a:defRPr sz="6000" b="1">
                <a:solidFill>
                  <a:schemeClr val="accent1"/>
                </a:solidFill>
                <a:latin typeface="+mj-ea"/>
                <a:ea typeface="+mj-ea"/>
              </a:defRPr>
            </a:lvl1pPr>
          </a:lstStyle>
          <a:p>
            <a:pPr algn="ctr"/>
            <a:r>
              <a:rPr lang="zh-CN" altLang="en-US" sz="4470" dirty="0">
                <a:solidFill>
                  <a:srgbClr val="15F2FA"/>
                </a:solidFill>
                <a:latin typeface="微软雅黑" panose="020B0503020204020204" charset="-122"/>
                <a:ea typeface="微软雅黑" panose="020B0503020204020204" charset="-122"/>
              </a:rPr>
              <a:t>工作完成情况</a:t>
            </a:r>
          </a:p>
        </p:txBody>
      </p:sp>
      <p:sp>
        <p:nvSpPr>
          <p:cNvPr id="3" name="TextBox 16"/>
          <p:cNvSpPr txBox="1"/>
          <p:nvPr/>
        </p:nvSpPr>
        <p:spPr>
          <a:xfrm>
            <a:off x="2211221" y="3721059"/>
            <a:ext cx="4859966" cy="414020"/>
          </a:xfrm>
          <a:prstGeom prst="rect">
            <a:avLst/>
          </a:prstGeom>
          <a:noFill/>
        </p:spPr>
        <p:txBody>
          <a:bodyPr wrap="square">
            <a:spAutoFit/>
          </a:bodyPr>
          <a:lstStyle/>
          <a:p>
            <a:pPr algn="ctr">
              <a:defRPr/>
            </a:pPr>
            <a:r>
              <a:rPr sz="1050" dirty="0">
                <a:solidFill>
                  <a:srgbClr val="15F2FA"/>
                </a:solidFill>
                <a:latin typeface="微软雅黑" panose="020B0503020204020204" charset="-122"/>
                <a:ea typeface="微软雅黑" panose="020B0503020204020204" charset="-122"/>
              </a:rPr>
              <a:t>您的内容打在这里，或者通过复制您的文本后，在此框中选择粘贴。您的内容打在这里，或者通过复制您的文本后，在此框中选择粘贴。</a:t>
            </a:r>
          </a:p>
        </p:txBody>
      </p:sp>
      <p:sp>
        <p:nvSpPr>
          <p:cNvPr id="4" name="Oval 5"/>
          <p:cNvSpPr>
            <a:spLocks noChangeArrowheads="1"/>
          </p:cNvSpPr>
          <p:nvPr/>
        </p:nvSpPr>
        <p:spPr bwMode="auto">
          <a:xfrm>
            <a:off x="3798189" y="1270600"/>
            <a:ext cx="1480264" cy="1486514"/>
          </a:xfrm>
          <a:prstGeom prst="ellipse">
            <a:avLst/>
          </a:prstGeom>
          <a:solidFill>
            <a:srgbClr val="15F2FA"/>
          </a:solidFill>
          <a:ln w="9525" cap="flat" cmpd="sng" algn="ctr">
            <a:noFill/>
            <a:prstDash val="solid"/>
            <a:round/>
            <a:headEnd type="none" w="med" len="med"/>
            <a:tailEnd type="none" w="med" len="med"/>
          </a:ln>
          <a:effectLst/>
        </p:spPr>
        <p:txBody>
          <a:bodyPr vert="horz" wrap="square" lIns="68132" tIns="34066" rIns="68132" bIns="34066" numCol="1" rtlCol="0" anchor="t" anchorCtr="0" compatLnSpc="1"/>
          <a:lstStyle/>
          <a:p>
            <a:endParaRPr lang="zh-CN" altLang="en-US" sz="960">
              <a:solidFill>
                <a:schemeClr val="tx1">
                  <a:lumMod val="75000"/>
                </a:schemeClr>
              </a:solidFill>
              <a:latin typeface="微软雅黑" panose="020B0503020204020204" charset="-122"/>
              <a:ea typeface="微软雅黑" panose="020B0503020204020204" charset="-122"/>
            </a:endParaRPr>
          </a:p>
        </p:txBody>
      </p:sp>
      <p:sp>
        <p:nvSpPr>
          <p:cNvPr id="5" name="Freeform 8"/>
          <p:cNvSpPr/>
          <p:nvPr/>
        </p:nvSpPr>
        <p:spPr bwMode="auto">
          <a:xfrm>
            <a:off x="3725271" y="2029786"/>
            <a:ext cx="1626101" cy="822947"/>
          </a:xfrm>
          <a:custGeom>
            <a:avLst/>
            <a:gdLst>
              <a:gd name="T0" fmla="*/ 3963 w 3963"/>
              <a:gd name="T1" fmla="*/ 0 h 1997"/>
              <a:gd name="T2" fmla="*/ 3963 w 3963"/>
              <a:gd name="T3" fmla="*/ 16 h 1997"/>
              <a:gd name="T4" fmla="*/ 1982 w 3963"/>
              <a:gd name="T5" fmla="*/ 1997 h 1997"/>
              <a:gd name="T6" fmla="*/ 0 w 3963"/>
              <a:gd name="T7" fmla="*/ 16 h 1997"/>
            </a:gdLst>
            <a:ahLst/>
            <a:cxnLst>
              <a:cxn ang="0">
                <a:pos x="T0" y="T1"/>
              </a:cxn>
              <a:cxn ang="0">
                <a:pos x="T2" y="T3"/>
              </a:cxn>
              <a:cxn ang="0">
                <a:pos x="T4" y="T5"/>
              </a:cxn>
              <a:cxn ang="0">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8" cap="flat" cmpd="sng">
            <a:solidFill>
              <a:srgbClr val="15F2FA"/>
            </a:solidFill>
            <a:prstDash val="dash"/>
            <a:round/>
          </a:ln>
          <a:extLst>
            <a:ext uri="{909E8E84-426E-40DD-AFC4-6F175D3DCCD1}">
              <a14:hiddenFill xmlns:a14="http://schemas.microsoft.com/office/drawing/2010/main">
                <a:solidFill>
                  <a:srgbClr val="15F2FA"/>
                </a:solidFill>
              </a14:hiddenFill>
            </a:ext>
          </a:extLst>
        </p:spPr>
        <p:txBody>
          <a:bodyPr/>
          <a:lstStyle/>
          <a:p>
            <a:endParaRPr lang="zh-CN" altLang="en-US" sz="960">
              <a:solidFill>
                <a:schemeClr val="tx1">
                  <a:lumMod val="75000"/>
                </a:schemeClr>
              </a:solidFill>
              <a:latin typeface="微软雅黑" panose="020B0503020204020204" charset="-122"/>
              <a:ea typeface="微软雅黑" panose="020B0503020204020204" charset="-122"/>
            </a:endParaRPr>
          </a:p>
        </p:txBody>
      </p:sp>
      <p:sp>
        <p:nvSpPr>
          <p:cNvPr id="6" name="Oval 9"/>
          <p:cNvSpPr>
            <a:spLocks noChangeArrowheads="1"/>
          </p:cNvSpPr>
          <p:nvPr/>
        </p:nvSpPr>
        <p:spPr bwMode="auto">
          <a:xfrm>
            <a:off x="5304750" y="2002291"/>
            <a:ext cx="91670" cy="91670"/>
          </a:xfrm>
          <a:prstGeom prst="ellipse">
            <a:avLst/>
          </a:prstGeom>
          <a:solidFill>
            <a:schemeClr val="bg2"/>
          </a:solidFill>
          <a:ln>
            <a:noFill/>
          </a:ln>
        </p:spPr>
        <p:txBody>
          <a:bodyPr/>
          <a:lstStyle/>
          <a:p>
            <a:endParaRPr lang="zh-CN" altLang="en-US" sz="960">
              <a:solidFill>
                <a:schemeClr val="tx1">
                  <a:lumMod val="75000"/>
                </a:schemeClr>
              </a:solidFill>
              <a:latin typeface="微软雅黑" panose="020B0503020204020204" charset="-122"/>
              <a:ea typeface="微软雅黑" panose="020B0503020204020204" charset="-122"/>
            </a:endParaRPr>
          </a:p>
        </p:txBody>
      </p:sp>
      <p:sp>
        <p:nvSpPr>
          <p:cNvPr id="7" name="Oval 10"/>
          <p:cNvSpPr>
            <a:spLocks noChangeArrowheads="1"/>
          </p:cNvSpPr>
          <p:nvPr/>
        </p:nvSpPr>
        <p:spPr bwMode="auto">
          <a:xfrm>
            <a:off x="3684354" y="2002291"/>
            <a:ext cx="90630" cy="91670"/>
          </a:xfrm>
          <a:prstGeom prst="ellipse">
            <a:avLst/>
          </a:prstGeom>
          <a:solidFill>
            <a:schemeClr val="bg2"/>
          </a:solidFill>
          <a:ln>
            <a:noFill/>
          </a:ln>
        </p:spPr>
        <p:txBody>
          <a:bodyPr/>
          <a:lstStyle/>
          <a:p>
            <a:endParaRPr lang="zh-CN" altLang="en-US" sz="960">
              <a:solidFill>
                <a:schemeClr val="tx1">
                  <a:lumMod val="75000"/>
                </a:schemeClr>
              </a:solidFill>
              <a:latin typeface="微软雅黑" panose="020B0503020204020204" charset="-122"/>
              <a:ea typeface="微软雅黑" panose="020B0503020204020204" charset="-122"/>
            </a:endParaRPr>
          </a:p>
        </p:txBody>
      </p:sp>
      <p:sp>
        <p:nvSpPr>
          <p:cNvPr id="8" name="TextBox 13"/>
          <p:cNvSpPr txBox="1">
            <a:spLocks noChangeArrowheads="1"/>
          </p:cNvSpPr>
          <p:nvPr/>
        </p:nvSpPr>
        <p:spPr bwMode="auto">
          <a:xfrm>
            <a:off x="3905259" y="1299746"/>
            <a:ext cx="1263758" cy="1100455"/>
          </a:xfrm>
          <a:prstGeom prst="rect">
            <a:avLst/>
          </a:prstGeom>
          <a:noFill/>
          <a:ln>
            <a:noFill/>
          </a:ln>
          <a:extLst>
            <a:ext uri="{909E8E84-426E-40DD-AFC4-6F175D3DCCD1}">
              <a14:hiddenFill xmlns:a14="http://schemas.microsoft.com/office/drawing/2010/main">
                <a:solidFill>
                  <a:srgbClr val="15F2FA"/>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sz="6555" b="1" dirty="0">
                <a:solidFill>
                  <a:srgbClr val="0070C0"/>
                </a:solidFill>
                <a:latin typeface="微软雅黑" panose="020B0503020204020204" charset="-122"/>
                <a:ea typeface="微软雅黑" panose="020B0503020204020204" charset="-122"/>
              </a:rPr>
              <a:t>2</a:t>
            </a:r>
            <a:endParaRPr lang="en-US" altLang="en-US" sz="6555" b="1" dirty="0">
              <a:solidFill>
                <a:srgbClr val="0070C0"/>
              </a:solidFill>
              <a:latin typeface="微软雅黑" panose="020B0503020204020204" charset="-122"/>
              <a:ea typeface="微软雅黑" panose="020B0503020204020204" charset="-122"/>
            </a:endParaRPr>
          </a:p>
        </p:txBody>
      </p:sp>
      <p:sp>
        <p:nvSpPr>
          <p:cNvPr id="9" name="TextBox 13"/>
          <p:cNvSpPr txBox="1">
            <a:spLocks noChangeArrowheads="1"/>
          </p:cNvSpPr>
          <p:nvPr/>
        </p:nvSpPr>
        <p:spPr bwMode="auto">
          <a:xfrm>
            <a:off x="3905259" y="2202145"/>
            <a:ext cx="1263758" cy="420370"/>
          </a:xfrm>
          <a:prstGeom prst="rect">
            <a:avLst/>
          </a:prstGeom>
          <a:noFill/>
          <a:ln>
            <a:noFill/>
          </a:ln>
          <a:extLst>
            <a:ext uri="{909E8E84-426E-40DD-AFC4-6F175D3DCCD1}">
              <a14:hiddenFill xmlns:a14="http://schemas.microsoft.com/office/drawing/2010/main">
                <a:solidFill>
                  <a:srgbClr val="15F2FA"/>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135" b="1" dirty="0">
                <a:solidFill>
                  <a:srgbClr val="0070C0"/>
                </a:solidFill>
                <a:latin typeface="微软雅黑" panose="020B0503020204020204" charset="-122"/>
                <a:ea typeface="微软雅黑" panose="020B0503020204020204" charset="-122"/>
              </a:rPr>
              <a:t>过渡页</a:t>
            </a:r>
          </a:p>
        </p:txBody>
      </p:sp>
    </p:spTree>
  </p:cSld>
  <p:clrMapOvr>
    <a:masterClrMapping/>
  </p:clrMapOvr>
  <mc:AlternateContent xmlns:mc="http://schemas.openxmlformats.org/markup-compatibility/2006">
    <mc:Choice xmlns:p14="http://schemas.microsoft.com/office/powerpoint/2010/main" Requires="p14">
      <p:transition p14:dur="9" advTm="6203">
        <p:blinds dir="vert"/>
      </p:transition>
    </mc:Choice>
    <mc:Fallback>
      <p:transition advTm="6203">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3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300" fill="hold"/>
                                        <p:tgtEl>
                                          <p:spTgt spid="8"/>
                                        </p:tgtEl>
                                        <p:attrNameLst>
                                          <p:attrName>ppt_w</p:attrName>
                                        </p:attrNameLst>
                                      </p:cBhvr>
                                      <p:tavLst>
                                        <p:tav tm="0">
                                          <p:val>
                                            <p:fltVal val="0"/>
                                          </p:val>
                                        </p:tav>
                                        <p:tav tm="100000">
                                          <p:val>
                                            <p:strVal val="#ppt_w"/>
                                          </p:val>
                                        </p:tav>
                                      </p:tavLst>
                                    </p:anim>
                                    <p:anim calcmode="lin" valueType="num">
                                      <p:cBhvr>
                                        <p:cTn id="12" dur="300" fill="hold"/>
                                        <p:tgtEl>
                                          <p:spTgt spid="8"/>
                                        </p:tgtEl>
                                        <p:attrNameLst>
                                          <p:attrName>ppt_h</p:attrName>
                                        </p:attrNameLst>
                                      </p:cBhvr>
                                      <p:tavLst>
                                        <p:tav tm="0">
                                          <p:val>
                                            <p:fltVal val="0"/>
                                          </p:val>
                                        </p:tav>
                                        <p:tav tm="100000">
                                          <p:val>
                                            <p:strVal val="#ppt_h"/>
                                          </p:val>
                                        </p:tav>
                                      </p:tavLst>
                                    </p:anim>
                                    <p:anim calcmode="lin" valueType="num">
                                      <p:cBhvr>
                                        <p:cTn id="13" dur="300" fill="hold"/>
                                        <p:tgtEl>
                                          <p:spTgt spid="8"/>
                                        </p:tgtEl>
                                        <p:attrNameLst>
                                          <p:attrName>style.rotation</p:attrName>
                                        </p:attrNameLst>
                                      </p:cBhvr>
                                      <p:tavLst>
                                        <p:tav tm="0">
                                          <p:val>
                                            <p:fltVal val="90"/>
                                          </p:val>
                                        </p:tav>
                                        <p:tav tm="100000">
                                          <p:val>
                                            <p:fltVal val="0"/>
                                          </p:val>
                                        </p:tav>
                                      </p:tavLst>
                                    </p:anim>
                                    <p:animEffect transition="in" filter="fade">
                                      <p:cBhvr>
                                        <p:cTn id="14" dur="300"/>
                                        <p:tgtEl>
                                          <p:spTgt spid="8"/>
                                        </p:tgtEl>
                                      </p:cBhvr>
                                    </p:animEffect>
                                  </p:childTnLst>
                                </p:cTn>
                              </p:par>
                            </p:childTnLst>
                          </p:cTn>
                        </p:par>
                        <p:par>
                          <p:cTn id="15" fill="hold">
                            <p:stCondLst>
                              <p:cond delay="1500"/>
                            </p:stCondLst>
                            <p:childTnLst>
                              <p:par>
                                <p:cTn id="16" presetID="31"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300" fill="hold"/>
                                        <p:tgtEl>
                                          <p:spTgt spid="9"/>
                                        </p:tgtEl>
                                        <p:attrNameLst>
                                          <p:attrName>ppt_w</p:attrName>
                                        </p:attrNameLst>
                                      </p:cBhvr>
                                      <p:tavLst>
                                        <p:tav tm="0">
                                          <p:val>
                                            <p:fltVal val="0"/>
                                          </p:val>
                                        </p:tav>
                                        <p:tav tm="100000">
                                          <p:val>
                                            <p:strVal val="#ppt_w"/>
                                          </p:val>
                                        </p:tav>
                                      </p:tavLst>
                                    </p:anim>
                                    <p:anim calcmode="lin" valueType="num">
                                      <p:cBhvr>
                                        <p:cTn id="19" dur="300" fill="hold"/>
                                        <p:tgtEl>
                                          <p:spTgt spid="9"/>
                                        </p:tgtEl>
                                        <p:attrNameLst>
                                          <p:attrName>ppt_h</p:attrName>
                                        </p:attrNameLst>
                                      </p:cBhvr>
                                      <p:tavLst>
                                        <p:tav tm="0">
                                          <p:val>
                                            <p:fltVal val="0"/>
                                          </p:val>
                                        </p:tav>
                                        <p:tav tm="100000">
                                          <p:val>
                                            <p:strVal val="#ppt_h"/>
                                          </p:val>
                                        </p:tav>
                                      </p:tavLst>
                                    </p:anim>
                                    <p:anim calcmode="lin" valueType="num">
                                      <p:cBhvr>
                                        <p:cTn id="20" dur="300" fill="hold"/>
                                        <p:tgtEl>
                                          <p:spTgt spid="9"/>
                                        </p:tgtEl>
                                        <p:attrNameLst>
                                          <p:attrName>style.rotation</p:attrName>
                                        </p:attrNameLst>
                                      </p:cBhvr>
                                      <p:tavLst>
                                        <p:tav tm="0">
                                          <p:val>
                                            <p:fltVal val="90"/>
                                          </p:val>
                                        </p:tav>
                                        <p:tav tm="100000">
                                          <p:val>
                                            <p:fltVal val="0"/>
                                          </p:val>
                                        </p:tav>
                                      </p:tavLst>
                                    </p:anim>
                                    <p:animEffect transition="in" filter="fade">
                                      <p:cBhvr>
                                        <p:cTn id="21" dur="300"/>
                                        <p:tgtEl>
                                          <p:spTgt spid="9"/>
                                        </p:tgtEl>
                                      </p:cBhvr>
                                    </p:animEffec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2000"/>
                            </p:stCondLst>
                            <p:childTnLst>
                              <p:par>
                                <p:cTn id="29" presetID="37" presetClass="path" presetSubtype="0" accel="50000" decel="50000" fill="hold" grpId="1" nodeType="afterEffect">
                                  <p:stCondLst>
                                    <p:cond delay="0"/>
                                  </p:stCondLst>
                                  <p:childTnLst>
                                    <p:animMotion origin="layout" path="M -3.33333E-6 2.22222E-6 L -0.00312 0.04328 L -0.01614 0.09305 C -0.02422 0.10926 -0.03776 0.13009 -0.05 0.14097 C -0.06198 0.15208 -0.07382 0.16018 -0.08776 0.15949 C -0.10755 0.15949 -0.12174 0.14815 -0.13359 0.13773 C -0.14557 0.12731 -0.15299 0.11203 -0.15976 0.09676 L -0.17461 0.04629 L -0.17955 2.22222E-6 " pathEditMode="relative" rAng="0" ptsTypes="AAAAAAAAA">
                                      <p:cBhvr>
                                        <p:cTn id="30" dur="1000" spd="-99900" fill="hold"/>
                                        <p:tgtEl>
                                          <p:spTgt spid="6"/>
                                        </p:tgtEl>
                                        <p:attrNameLst>
                                          <p:attrName>ppt_x</p:attrName>
                                          <p:attrName>ppt_y</p:attrName>
                                        </p:attrNameLst>
                                      </p:cBhvr>
                                      <p:rCtr x="-8984" y="7963"/>
                                    </p:animMotion>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1000"/>
                                        <p:tgtEl>
                                          <p:spTgt spid="5"/>
                                        </p:tgtEl>
                                      </p:cBhvr>
                                    </p:animEffect>
                                  </p:childTnLst>
                                </p:cTn>
                              </p:par>
                            </p:childTnLst>
                          </p:cTn>
                        </p:par>
                        <p:par>
                          <p:cTn id="35" fill="hold">
                            <p:stCondLst>
                              <p:cond delay="4000"/>
                            </p:stCondLst>
                            <p:childTnLst>
                              <p:par>
                                <p:cTn id="36" presetID="22" presetClass="entr" presetSubtype="8"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600"/>
                                        <p:tgtEl>
                                          <p:spTgt spid="2"/>
                                        </p:tgtEl>
                                      </p:cBhvr>
                                    </p:animEffect>
                                  </p:childTnLst>
                                </p:cTn>
                              </p:par>
                            </p:childTnLst>
                          </p:cTn>
                        </p:par>
                        <p:par>
                          <p:cTn id="39" fill="hold">
                            <p:stCondLst>
                              <p:cond delay="5000"/>
                            </p:stCondLst>
                            <p:childTnLst>
                              <p:par>
                                <p:cTn id="40" presetID="22" presetClass="entr" presetSubtype="1" fill="hold" grpId="0"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up)">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bldLvl="0" animBg="1" autoUpdateAnimBg="0"/>
      <p:bldP spid="5" grpId="0" bldLvl="0" animBg="1"/>
      <p:bldP spid="6" grpId="0" bldLvl="0" animBg="1" autoUpdateAnimBg="0"/>
      <p:bldP spid="6" grpId="1" bldLvl="0" animBg="1" autoUpdateAnimBg="0"/>
      <p:bldP spid="7" grpId="0" bldLvl="0" animBg="1" autoUpdateAnimBg="0"/>
      <p:bldP spid="8" grpId="0" autoUpdateAnimBg="0"/>
      <p:bldP spid="9"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D72F1"/>
            </a:gs>
            <a:gs pos="69000">
              <a:srgbClr val="00092A"/>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0" name="Shape 1545"/>
          <p:cNvSpPr/>
          <p:nvPr/>
        </p:nvSpPr>
        <p:spPr>
          <a:xfrm>
            <a:off x="1873510" y="170524"/>
            <a:ext cx="5397725" cy="368935"/>
          </a:xfrm>
          <a:prstGeom prst="rect">
            <a:avLst/>
          </a:prstGeom>
          <a:ln w="12700">
            <a:miter lim="400000"/>
          </a:ln>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algn="ctr" defTabSz="862965">
              <a:lnSpc>
                <a:spcPct val="100000"/>
              </a:lnSpc>
              <a:spcBef>
                <a:spcPts val="2265"/>
              </a:spcBef>
              <a:defRPr sz="1800">
                <a:solidFill>
                  <a:srgbClr val="000000"/>
                </a:solidFill>
              </a:defRPr>
            </a:pPr>
            <a:r>
              <a:rPr lang="zh-CN" altLang="en-US" sz="2400" b="1" kern="0" dirty="0">
                <a:solidFill>
                  <a:srgbClr val="15F2FA"/>
                </a:solidFill>
                <a:effectLst>
                  <a:outerShdw blurRad="38100" dist="38100" dir="2700000" algn="tl">
                    <a:srgbClr val="000000">
                      <a:alpha val="43137"/>
                    </a:srgbClr>
                  </a:outerShdw>
                </a:effectLst>
                <a:latin typeface="微软雅黑" panose="020B0503020204020204" charset="-122"/>
                <a:ea typeface="微软雅黑" panose="020B0503020204020204" charset="-122"/>
              </a:rPr>
              <a:t>2017工作完成情况</a:t>
            </a:r>
          </a:p>
        </p:txBody>
      </p:sp>
      <p:sp>
        <p:nvSpPr>
          <p:cNvPr id="41" name="Shape 1546"/>
          <p:cNvSpPr/>
          <p:nvPr/>
        </p:nvSpPr>
        <p:spPr>
          <a:xfrm>
            <a:off x="2653703" y="525757"/>
            <a:ext cx="3837339" cy="168910"/>
          </a:xfrm>
          <a:prstGeom prst="rect">
            <a:avLst/>
          </a:prstGeom>
          <a:ln w="12700">
            <a:miter lim="400000"/>
          </a:ln>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algn="ctr" defTabSz="862965">
              <a:lnSpc>
                <a:spcPct val="100000"/>
              </a:lnSpc>
              <a:spcBef>
                <a:spcPts val="2265"/>
              </a:spcBef>
              <a:defRPr sz="1800">
                <a:solidFill>
                  <a:srgbClr val="000000"/>
                </a:solidFill>
              </a:defRPr>
            </a:pPr>
            <a:r>
              <a:rPr sz="1100" kern="0" dirty="0">
                <a:solidFill>
                  <a:srgbClr val="15F2FA"/>
                </a:solidFill>
                <a:latin typeface="微软雅黑" panose="020B0503020204020204" charset="-122"/>
                <a:ea typeface="微软雅黑" panose="020B0503020204020204" charset="-122"/>
              </a:rPr>
              <a:t>Put your Amazing Sub Title Here</a:t>
            </a:r>
          </a:p>
        </p:txBody>
      </p:sp>
      <p:grpSp>
        <p:nvGrpSpPr>
          <p:cNvPr id="2" name="组合 1"/>
          <p:cNvGrpSpPr/>
          <p:nvPr/>
        </p:nvGrpSpPr>
        <p:grpSpPr>
          <a:xfrm>
            <a:off x="1448930" y="1770555"/>
            <a:ext cx="1892970" cy="2736304"/>
            <a:chOff x="1459408" y="978049"/>
            <a:chExt cx="1892970" cy="2736304"/>
          </a:xfrm>
        </p:grpSpPr>
        <p:grpSp>
          <p:nvGrpSpPr>
            <p:cNvPr id="3" name="组合 2"/>
            <p:cNvGrpSpPr/>
            <p:nvPr/>
          </p:nvGrpSpPr>
          <p:grpSpPr>
            <a:xfrm>
              <a:off x="1480170" y="978049"/>
              <a:ext cx="1872208" cy="2736304"/>
              <a:chOff x="1259632" y="1347614"/>
              <a:chExt cx="1872208" cy="2736304"/>
            </a:xfrm>
          </p:grpSpPr>
          <p:sp>
            <p:nvSpPr>
              <p:cNvPr id="9" name="矩形 8"/>
              <p:cNvSpPr/>
              <p:nvPr/>
            </p:nvSpPr>
            <p:spPr>
              <a:xfrm>
                <a:off x="1259632" y="1347614"/>
                <a:ext cx="1872208" cy="2376264"/>
              </a:xfrm>
              <a:prstGeom prst="rect">
                <a:avLst/>
              </a:prstGeom>
              <a:solidFill>
                <a:srgbClr val="15F2F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latin typeface="微软雅黑" panose="020B0503020204020204" charset="-122"/>
                  <a:ea typeface="微软雅黑" panose="020B0503020204020204" charset="-122"/>
                </a:endParaRPr>
              </a:p>
            </p:txBody>
          </p:sp>
          <p:sp>
            <p:nvSpPr>
              <p:cNvPr id="10" name="矩形 9"/>
              <p:cNvSpPr/>
              <p:nvPr/>
            </p:nvSpPr>
            <p:spPr>
              <a:xfrm>
                <a:off x="1259632" y="3723878"/>
                <a:ext cx="1872208" cy="360040"/>
              </a:xfrm>
              <a:prstGeom prst="rect">
                <a:avLst/>
              </a:prstGeom>
              <a:solidFill>
                <a:srgbClr val="15F2F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latin typeface="微软雅黑" panose="020B0503020204020204" charset="-122"/>
                  <a:ea typeface="微软雅黑" panose="020B0503020204020204" charset="-122"/>
                </a:endParaRPr>
              </a:p>
            </p:txBody>
          </p:sp>
        </p:grpSp>
        <p:grpSp>
          <p:nvGrpSpPr>
            <p:cNvPr id="4" name="组合 3"/>
            <p:cNvGrpSpPr/>
            <p:nvPr/>
          </p:nvGrpSpPr>
          <p:grpSpPr>
            <a:xfrm>
              <a:off x="1823116" y="1169037"/>
              <a:ext cx="1144793" cy="1144793"/>
              <a:chOff x="1823116" y="1538602"/>
              <a:chExt cx="1144793" cy="1144793"/>
            </a:xfrm>
          </p:grpSpPr>
          <p:sp>
            <p:nvSpPr>
              <p:cNvPr id="7" name="椭圆 6"/>
              <p:cNvSpPr/>
              <p:nvPr/>
            </p:nvSpPr>
            <p:spPr>
              <a:xfrm>
                <a:off x="1823116" y="1538602"/>
                <a:ext cx="1144793" cy="1144793"/>
              </a:xfrm>
              <a:prstGeom prst="ellipse">
                <a:avLst/>
              </a:prstGeom>
              <a:noFill/>
              <a:ln w="19050">
                <a:solidFill>
                  <a:srgbClr val="15F2FA">
                    <a:alpha val="70000"/>
                  </a:srgbClr>
                </a:solidFill>
              </a:ln>
              <a:effectLst>
                <a:outerShdw blurRad="1397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srgbClr val="15F2FA"/>
                  </a:solidFill>
                  <a:latin typeface="微软雅黑" panose="020B0503020204020204" charset="-122"/>
                  <a:ea typeface="微软雅黑" panose="020B0503020204020204" charset="-122"/>
                </a:endParaRPr>
              </a:p>
            </p:txBody>
          </p:sp>
          <p:sp>
            <p:nvSpPr>
              <p:cNvPr id="8" name="任意多边形 7"/>
              <p:cNvSpPr/>
              <p:nvPr/>
            </p:nvSpPr>
            <p:spPr>
              <a:xfrm>
                <a:off x="2058735" y="1826117"/>
                <a:ext cx="673553" cy="493940"/>
              </a:xfrm>
              <a:custGeom>
                <a:avLst/>
                <a:gdLst/>
                <a:ahLst/>
                <a:cxnLst/>
                <a:rect l="l" t="t" r="r" b="b"/>
                <a:pathLst>
                  <a:path w="898071" h="658586">
                    <a:moveTo>
                      <a:pt x="359228" y="0"/>
                    </a:moveTo>
                    <a:cubicBezTo>
                      <a:pt x="407874" y="0"/>
                      <a:pt x="452388" y="13565"/>
                      <a:pt x="492770" y="40694"/>
                    </a:cubicBezTo>
                    <a:cubicBezTo>
                      <a:pt x="533152" y="67824"/>
                      <a:pt x="562542" y="103840"/>
                      <a:pt x="580939" y="148744"/>
                    </a:cubicBezTo>
                    <a:cubicBezTo>
                      <a:pt x="603080" y="129410"/>
                      <a:pt x="628962" y="119743"/>
                      <a:pt x="658585" y="119743"/>
                    </a:cubicBezTo>
                    <a:cubicBezTo>
                      <a:pt x="691640" y="119743"/>
                      <a:pt x="719860" y="131437"/>
                      <a:pt x="743247" y="154824"/>
                    </a:cubicBezTo>
                    <a:cubicBezTo>
                      <a:pt x="766634" y="178212"/>
                      <a:pt x="778328" y="206432"/>
                      <a:pt x="778328" y="239486"/>
                    </a:cubicBezTo>
                    <a:cubicBezTo>
                      <a:pt x="778328" y="263185"/>
                      <a:pt x="771936" y="284702"/>
                      <a:pt x="759151" y="304035"/>
                    </a:cubicBezTo>
                    <a:cubicBezTo>
                      <a:pt x="799689" y="313702"/>
                      <a:pt x="832977" y="334828"/>
                      <a:pt x="859014" y="367415"/>
                    </a:cubicBezTo>
                    <a:cubicBezTo>
                      <a:pt x="885053" y="400001"/>
                      <a:pt x="898071" y="437186"/>
                      <a:pt x="898071" y="478972"/>
                    </a:cubicBezTo>
                    <a:cubicBezTo>
                      <a:pt x="898071" y="528553"/>
                      <a:pt x="880530" y="570884"/>
                      <a:pt x="845449" y="605965"/>
                    </a:cubicBezTo>
                    <a:cubicBezTo>
                      <a:pt x="810369" y="641046"/>
                      <a:pt x="768038" y="658586"/>
                      <a:pt x="718456" y="658586"/>
                    </a:cubicBezTo>
                    <a:lnTo>
                      <a:pt x="209550" y="658586"/>
                    </a:lnTo>
                    <a:cubicBezTo>
                      <a:pt x="151861" y="658586"/>
                      <a:pt x="102514" y="638083"/>
                      <a:pt x="61508" y="597078"/>
                    </a:cubicBezTo>
                    <a:cubicBezTo>
                      <a:pt x="20503" y="556072"/>
                      <a:pt x="0" y="506725"/>
                      <a:pt x="0" y="449036"/>
                    </a:cubicBezTo>
                    <a:cubicBezTo>
                      <a:pt x="0" y="408498"/>
                      <a:pt x="10914" y="371079"/>
                      <a:pt x="32742" y="336777"/>
                    </a:cubicBezTo>
                    <a:cubicBezTo>
                      <a:pt x="54570" y="302476"/>
                      <a:pt x="83882" y="276750"/>
                      <a:pt x="120678" y="259599"/>
                    </a:cubicBezTo>
                    <a:cubicBezTo>
                      <a:pt x="120055" y="250244"/>
                      <a:pt x="119742" y="243540"/>
                      <a:pt x="119742" y="239486"/>
                    </a:cubicBezTo>
                    <a:cubicBezTo>
                      <a:pt x="119742" y="173378"/>
                      <a:pt x="143129" y="116937"/>
                      <a:pt x="189904" y="70162"/>
                    </a:cubicBezTo>
                    <a:cubicBezTo>
                      <a:pt x="236679" y="23388"/>
                      <a:pt x="293121" y="0"/>
                      <a:pt x="359228" y="0"/>
                    </a:cubicBezTo>
                    <a:close/>
                    <a:moveTo>
                      <a:pt x="419100" y="164647"/>
                    </a:moveTo>
                    <a:cubicBezTo>
                      <a:pt x="414734" y="164647"/>
                      <a:pt x="411148" y="166050"/>
                      <a:pt x="408341" y="168857"/>
                    </a:cubicBezTo>
                    <a:lnTo>
                      <a:pt x="244163" y="333035"/>
                    </a:lnTo>
                    <a:cubicBezTo>
                      <a:pt x="241045" y="336777"/>
                      <a:pt x="239485" y="340519"/>
                      <a:pt x="239485" y="344261"/>
                    </a:cubicBezTo>
                    <a:cubicBezTo>
                      <a:pt x="239485" y="348627"/>
                      <a:pt x="240889" y="352213"/>
                      <a:pt x="243695" y="355019"/>
                    </a:cubicBezTo>
                    <a:cubicBezTo>
                      <a:pt x="246502" y="357826"/>
                      <a:pt x="250088" y="359229"/>
                      <a:pt x="254453" y="359229"/>
                    </a:cubicBezTo>
                    <a:lnTo>
                      <a:pt x="359228" y="359229"/>
                    </a:lnTo>
                    <a:lnTo>
                      <a:pt x="359228" y="523875"/>
                    </a:lnTo>
                    <a:cubicBezTo>
                      <a:pt x="359228" y="527929"/>
                      <a:pt x="360710" y="531437"/>
                      <a:pt x="363672" y="534400"/>
                    </a:cubicBezTo>
                    <a:cubicBezTo>
                      <a:pt x="366634" y="537362"/>
                      <a:pt x="370142" y="538843"/>
                      <a:pt x="374196" y="538843"/>
                    </a:cubicBezTo>
                    <a:lnTo>
                      <a:pt x="464003" y="538843"/>
                    </a:lnTo>
                    <a:cubicBezTo>
                      <a:pt x="468057" y="538843"/>
                      <a:pt x="471566" y="537362"/>
                      <a:pt x="474527" y="534400"/>
                    </a:cubicBezTo>
                    <a:cubicBezTo>
                      <a:pt x="477490" y="531437"/>
                      <a:pt x="478971" y="527929"/>
                      <a:pt x="478971" y="523875"/>
                    </a:cubicBezTo>
                    <a:lnTo>
                      <a:pt x="478971" y="359229"/>
                    </a:lnTo>
                    <a:lnTo>
                      <a:pt x="583746" y="359229"/>
                    </a:lnTo>
                    <a:cubicBezTo>
                      <a:pt x="587801" y="359229"/>
                      <a:pt x="591308" y="357748"/>
                      <a:pt x="594270" y="354785"/>
                    </a:cubicBezTo>
                    <a:cubicBezTo>
                      <a:pt x="597233" y="351823"/>
                      <a:pt x="598714" y="348315"/>
                      <a:pt x="598714" y="344261"/>
                    </a:cubicBezTo>
                    <a:cubicBezTo>
                      <a:pt x="598714" y="339896"/>
                      <a:pt x="597310" y="336309"/>
                      <a:pt x="594504" y="333503"/>
                    </a:cubicBezTo>
                    <a:lnTo>
                      <a:pt x="429858" y="168857"/>
                    </a:lnTo>
                    <a:cubicBezTo>
                      <a:pt x="427051" y="166050"/>
                      <a:pt x="423465" y="164647"/>
                      <a:pt x="419100" y="164647"/>
                    </a:cubicBezTo>
                    <a:close/>
                  </a:path>
                </a:pathLst>
              </a:custGeom>
              <a:solidFill>
                <a:srgbClr val="15F2FA"/>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srgbClr val="15F2FA"/>
                  </a:solidFill>
                  <a:latin typeface="微软雅黑" panose="020B0503020204020204" charset="-122"/>
                  <a:ea typeface="微软雅黑" panose="020B0503020204020204" charset="-122"/>
                </a:endParaRPr>
              </a:p>
            </p:txBody>
          </p:sp>
        </p:grpSp>
        <p:sp>
          <p:nvSpPr>
            <p:cNvPr id="5" name="矩形 55"/>
            <p:cNvSpPr/>
            <p:nvPr/>
          </p:nvSpPr>
          <p:spPr>
            <a:xfrm>
              <a:off x="1459408" y="2674766"/>
              <a:ext cx="1872208" cy="716280"/>
            </a:xfrm>
            <a:prstGeom prst="rect">
              <a:avLst/>
            </a:prstGeom>
          </p:spPr>
          <p:txBody>
            <a:bodyPr wrap="square">
              <a:spAutoFit/>
            </a:bodyPr>
            <a:lstStyle/>
            <a:p>
              <a:pPr algn="ctr">
                <a:lnSpc>
                  <a:spcPct val="120000"/>
                </a:lnSpc>
              </a:pPr>
              <a:r>
                <a:rPr lang="en-US" altLang="zh-CN" sz="1125">
                  <a:solidFill>
                    <a:srgbClr val="15F2FA"/>
                  </a:solidFill>
                  <a:latin typeface="微软雅黑" panose="020B0503020204020204" charset="-122"/>
                  <a:ea typeface="微软雅黑" panose="020B0503020204020204" charset="-122"/>
                  <a:cs typeface="Open Sans" panose="020B0606030504020204" pitchFamily="34" charset="0"/>
                  <a:sym typeface="News Gothic MT" charset="0"/>
                </a:rPr>
                <a:t>您的内容打在这里，或者通过复制您的文本后，在此框中选择粘贴。</a:t>
              </a:r>
            </a:p>
          </p:txBody>
        </p:sp>
        <p:sp>
          <p:nvSpPr>
            <p:cNvPr id="6" name="矩形 5"/>
            <p:cNvSpPr/>
            <p:nvPr/>
          </p:nvSpPr>
          <p:spPr>
            <a:xfrm>
              <a:off x="1675433" y="2427734"/>
              <a:ext cx="1440160" cy="238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15F2FA"/>
                  </a:solidFill>
                  <a:latin typeface="微软雅黑" panose="020B0503020204020204" charset="-122"/>
                  <a:ea typeface="微软雅黑" panose="020B0503020204020204" charset="-122"/>
                </a:rPr>
                <a:t>单击此处添加名称</a:t>
              </a:r>
            </a:p>
          </p:txBody>
        </p:sp>
      </p:grpSp>
      <p:grpSp>
        <p:nvGrpSpPr>
          <p:cNvPr id="11" name="组合 10"/>
          <p:cNvGrpSpPr/>
          <p:nvPr/>
        </p:nvGrpSpPr>
        <p:grpSpPr>
          <a:xfrm>
            <a:off x="5641643" y="1770556"/>
            <a:ext cx="1872208" cy="2736304"/>
            <a:chOff x="5652120" y="978049"/>
            <a:chExt cx="1872208" cy="2736304"/>
          </a:xfrm>
        </p:grpSpPr>
        <p:grpSp>
          <p:nvGrpSpPr>
            <p:cNvPr id="12" name="组合 11"/>
            <p:cNvGrpSpPr/>
            <p:nvPr/>
          </p:nvGrpSpPr>
          <p:grpSpPr>
            <a:xfrm>
              <a:off x="5652120" y="978049"/>
              <a:ext cx="1872208" cy="2736304"/>
              <a:chOff x="1259632" y="1347614"/>
              <a:chExt cx="1872208" cy="2736304"/>
            </a:xfrm>
          </p:grpSpPr>
          <p:sp>
            <p:nvSpPr>
              <p:cNvPr id="20" name="矩形 19"/>
              <p:cNvSpPr/>
              <p:nvPr/>
            </p:nvSpPr>
            <p:spPr>
              <a:xfrm>
                <a:off x="1259632" y="1347614"/>
                <a:ext cx="1872208" cy="2376264"/>
              </a:xfrm>
              <a:prstGeom prst="rect">
                <a:avLst/>
              </a:prstGeom>
              <a:solidFill>
                <a:srgbClr val="15F2F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latin typeface="微软雅黑" panose="020B0503020204020204" charset="-122"/>
                  <a:ea typeface="微软雅黑" panose="020B0503020204020204" charset="-122"/>
                </a:endParaRPr>
              </a:p>
            </p:txBody>
          </p:sp>
          <p:sp>
            <p:nvSpPr>
              <p:cNvPr id="21" name="矩形 20"/>
              <p:cNvSpPr/>
              <p:nvPr/>
            </p:nvSpPr>
            <p:spPr>
              <a:xfrm>
                <a:off x="1259632" y="3723878"/>
                <a:ext cx="1872208" cy="360040"/>
              </a:xfrm>
              <a:prstGeom prst="rect">
                <a:avLst/>
              </a:prstGeom>
              <a:solidFill>
                <a:srgbClr val="15F2F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latin typeface="微软雅黑" panose="020B0503020204020204" charset="-122"/>
                  <a:ea typeface="微软雅黑" panose="020B0503020204020204" charset="-122"/>
                </a:endParaRPr>
              </a:p>
            </p:txBody>
          </p:sp>
        </p:grpSp>
        <p:sp>
          <p:nvSpPr>
            <p:cNvPr id="13" name="椭圆 12"/>
            <p:cNvSpPr/>
            <p:nvPr/>
          </p:nvSpPr>
          <p:spPr>
            <a:xfrm>
              <a:off x="5995066" y="1169037"/>
              <a:ext cx="1144793" cy="1144793"/>
            </a:xfrm>
            <a:prstGeom prst="ellipse">
              <a:avLst/>
            </a:prstGeom>
            <a:noFill/>
            <a:ln w="22225">
              <a:solidFill>
                <a:srgbClr val="15F2FA">
                  <a:alpha val="70000"/>
                </a:srgbClr>
              </a:solidFill>
            </a:ln>
            <a:effectLst>
              <a:outerShdw blurRad="1397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srgbClr val="15F2FA"/>
                </a:solidFill>
                <a:latin typeface="微软雅黑" panose="020B0503020204020204" charset="-122"/>
                <a:ea typeface="微软雅黑" panose="020B0503020204020204" charset="-122"/>
              </a:endParaRPr>
            </a:p>
          </p:txBody>
        </p:sp>
        <p:sp>
          <p:nvSpPr>
            <p:cNvPr id="14" name="矩形 55"/>
            <p:cNvSpPr/>
            <p:nvPr/>
          </p:nvSpPr>
          <p:spPr>
            <a:xfrm>
              <a:off x="5709191" y="2640899"/>
              <a:ext cx="1651670" cy="716280"/>
            </a:xfrm>
            <a:prstGeom prst="rect">
              <a:avLst/>
            </a:prstGeom>
          </p:spPr>
          <p:txBody>
            <a:bodyPr wrap="square">
              <a:spAutoFit/>
            </a:bodyPr>
            <a:lstStyle/>
            <a:p>
              <a:pPr algn="ctr">
                <a:lnSpc>
                  <a:spcPct val="120000"/>
                </a:lnSpc>
              </a:pPr>
              <a:r>
                <a:rPr sz="1125" dirty="0">
                  <a:solidFill>
                    <a:srgbClr val="15F2FA"/>
                  </a:solidFill>
                  <a:latin typeface="微软雅黑" panose="020B0503020204020204" charset="-122"/>
                  <a:ea typeface="微软雅黑" panose="020B0503020204020204" charset="-122"/>
                  <a:cs typeface="Open Sans" panose="020B0606030504020204" pitchFamily="34" charset="0"/>
                  <a:sym typeface="News Gothic MT" charset="0"/>
                </a:rPr>
                <a:t>您的内容打在这里，或者通过复制您的文本后，在此框中选择粘贴。</a:t>
              </a:r>
            </a:p>
          </p:txBody>
        </p:sp>
        <p:sp>
          <p:nvSpPr>
            <p:cNvPr id="15" name="矩形 14"/>
            <p:cNvSpPr/>
            <p:nvPr/>
          </p:nvSpPr>
          <p:spPr>
            <a:xfrm>
              <a:off x="5814946" y="2402334"/>
              <a:ext cx="1440160" cy="238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15F2FA"/>
                  </a:solidFill>
                  <a:latin typeface="微软雅黑" panose="020B0503020204020204" charset="-122"/>
                  <a:ea typeface="微软雅黑" panose="020B0503020204020204" charset="-122"/>
                </a:rPr>
                <a:t>单击此处添加名称</a:t>
              </a:r>
            </a:p>
          </p:txBody>
        </p:sp>
        <p:grpSp>
          <p:nvGrpSpPr>
            <p:cNvPr id="16" name="Group 44"/>
            <p:cNvGrpSpPr>
              <a:grpSpLocks noChangeAspect="1"/>
            </p:cNvGrpSpPr>
            <p:nvPr/>
          </p:nvGrpSpPr>
          <p:grpSpPr bwMode="auto">
            <a:xfrm>
              <a:off x="6243042" y="1467070"/>
              <a:ext cx="583968" cy="567090"/>
              <a:chOff x="3202" y="1607"/>
              <a:chExt cx="1730" cy="1680"/>
            </a:xfrm>
            <a:solidFill>
              <a:schemeClr val="tx1">
                <a:lumMod val="65000"/>
                <a:lumOff val="35000"/>
              </a:schemeClr>
            </a:solidFill>
          </p:grpSpPr>
          <p:sp>
            <p:nvSpPr>
              <p:cNvPr id="17" name="Freeform 45"/>
              <p:cNvSpPr/>
              <p:nvPr/>
            </p:nvSpPr>
            <p:spPr bwMode="auto">
              <a:xfrm>
                <a:off x="3202" y="1607"/>
                <a:ext cx="1521" cy="1336"/>
              </a:xfrm>
              <a:custGeom>
                <a:avLst/>
                <a:gdLst>
                  <a:gd name="T0" fmla="*/ 93 w 327"/>
                  <a:gd name="T1" fmla="*/ 5 h 287"/>
                  <a:gd name="T2" fmla="*/ 123 w 327"/>
                  <a:gd name="T3" fmla="*/ 4 h 287"/>
                  <a:gd name="T4" fmla="*/ 201 w 327"/>
                  <a:gd name="T5" fmla="*/ 37 h 287"/>
                  <a:gd name="T6" fmla="*/ 224 w 327"/>
                  <a:gd name="T7" fmla="*/ 39 h 287"/>
                  <a:gd name="T8" fmla="*/ 299 w 327"/>
                  <a:gd name="T9" fmla="*/ 11 h 287"/>
                  <a:gd name="T10" fmla="*/ 320 w 327"/>
                  <a:gd name="T11" fmla="*/ 9 h 287"/>
                  <a:gd name="T12" fmla="*/ 325 w 327"/>
                  <a:gd name="T13" fmla="*/ 29 h 287"/>
                  <a:gd name="T14" fmla="*/ 325 w 327"/>
                  <a:gd name="T15" fmla="*/ 133 h 287"/>
                  <a:gd name="T16" fmla="*/ 297 w 327"/>
                  <a:gd name="T17" fmla="*/ 104 h 287"/>
                  <a:gd name="T18" fmla="*/ 296 w 327"/>
                  <a:gd name="T19" fmla="*/ 44 h 287"/>
                  <a:gd name="T20" fmla="*/ 214 w 327"/>
                  <a:gd name="T21" fmla="*/ 72 h 287"/>
                  <a:gd name="T22" fmla="*/ 109 w 327"/>
                  <a:gd name="T23" fmla="*/ 29 h 287"/>
                  <a:gd name="T24" fmla="*/ 27 w 327"/>
                  <a:gd name="T25" fmla="*/ 67 h 287"/>
                  <a:gd name="T26" fmla="*/ 27 w 327"/>
                  <a:gd name="T27" fmla="*/ 249 h 287"/>
                  <a:gd name="T28" fmla="*/ 94 w 327"/>
                  <a:gd name="T29" fmla="*/ 219 h 287"/>
                  <a:gd name="T30" fmla="*/ 105 w 327"/>
                  <a:gd name="T31" fmla="*/ 247 h 287"/>
                  <a:gd name="T32" fmla="*/ 23 w 327"/>
                  <a:gd name="T33" fmla="*/ 283 h 287"/>
                  <a:gd name="T34" fmla="*/ 2 w 327"/>
                  <a:gd name="T35" fmla="*/ 285 h 287"/>
                  <a:gd name="T36" fmla="*/ 2 w 327"/>
                  <a:gd name="T37" fmla="*/ 46 h 287"/>
                  <a:gd name="T38" fmla="*/ 93 w 327"/>
                  <a:gd name="T39" fmla="*/ 5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7" h="287">
                    <a:moveTo>
                      <a:pt x="93" y="5"/>
                    </a:moveTo>
                    <a:cubicBezTo>
                      <a:pt x="102" y="0"/>
                      <a:pt x="113" y="0"/>
                      <a:pt x="123" y="4"/>
                    </a:cubicBezTo>
                    <a:cubicBezTo>
                      <a:pt x="149" y="15"/>
                      <a:pt x="175" y="25"/>
                      <a:pt x="201" y="37"/>
                    </a:cubicBezTo>
                    <a:cubicBezTo>
                      <a:pt x="208" y="41"/>
                      <a:pt x="216" y="42"/>
                      <a:pt x="224" y="39"/>
                    </a:cubicBezTo>
                    <a:cubicBezTo>
                      <a:pt x="249" y="30"/>
                      <a:pt x="274" y="20"/>
                      <a:pt x="299" y="11"/>
                    </a:cubicBezTo>
                    <a:cubicBezTo>
                      <a:pt x="305" y="8"/>
                      <a:pt x="313" y="7"/>
                      <a:pt x="320" y="9"/>
                    </a:cubicBezTo>
                    <a:cubicBezTo>
                      <a:pt x="327" y="13"/>
                      <a:pt x="325" y="22"/>
                      <a:pt x="325" y="29"/>
                    </a:cubicBezTo>
                    <a:cubicBezTo>
                      <a:pt x="325" y="64"/>
                      <a:pt x="326" y="99"/>
                      <a:pt x="325" y="133"/>
                    </a:cubicBezTo>
                    <a:cubicBezTo>
                      <a:pt x="316" y="123"/>
                      <a:pt x="307" y="113"/>
                      <a:pt x="297" y="104"/>
                    </a:cubicBezTo>
                    <a:cubicBezTo>
                      <a:pt x="296" y="84"/>
                      <a:pt x="297" y="64"/>
                      <a:pt x="296" y="44"/>
                    </a:cubicBezTo>
                    <a:cubicBezTo>
                      <a:pt x="268" y="50"/>
                      <a:pt x="242" y="66"/>
                      <a:pt x="214" y="72"/>
                    </a:cubicBezTo>
                    <a:cubicBezTo>
                      <a:pt x="178" y="61"/>
                      <a:pt x="144" y="43"/>
                      <a:pt x="109" y="29"/>
                    </a:cubicBezTo>
                    <a:cubicBezTo>
                      <a:pt x="98" y="34"/>
                      <a:pt x="44" y="59"/>
                      <a:pt x="27" y="67"/>
                    </a:cubicBezTo>
                    <a:cubicBezTo>
                      <a:pt x="26" y="81"/>
                      <a:pt x="25" y="203"/>
                      <a:pt x="27" y="249"/>
                    </a:cubicBezTo>
                    <a:cubicBezTo>
                      <a:pt x="50" y="241"/>
                      <a:pt x="72" y="229"/>
                      <a:pt x="94" y="219"/>
                    </a:cubicBezTo>
                    <a:cubicBezTo>
                      <a:pt x="101" y="227"/>
                      <a:pt x="103" y="237"/>
                      <a:pt x="105" y="247"/>
                    </a:cubicBezTo>
                    <a:cubicBezTo>
                      <a:pt x="77" y="258"/>
                      <a:pt x="51" y="272"/>
                      <a:pt x="23" y="283"/>
                    </a:cubicBezTo>
                    <a:cubicBezTo>
                      <a:pt x="16" y="287"/>
                      <a:pt x="9" y="285"/>
                      <a:pt x="2" y="285"/>
                    </a:cubicBezTo>
                    <a:cubicBezTo>
                      <a:pt x="1" y="235"/>
                      <a:pt x="0" y="77"/>
                      <a:pt x="2" y="46"/>
                    </a:cubicBezTo>
                    <a:cubicBezTo>
                      <a:pt x="32" y="32"/>
                      <a:pt x="63" y="19"/>
                      <a:pt x="93" y="5"/>
                    </a:cubicBezTo>
                    <a:close/>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lgn="ctr"/>
                <a:endParaRPr lang="zh-CN" altLang="en-US" sz="1015">
                  <a:solidFill>
                    <a:srgbClr val="15F2FA"/>
                  </a:solidFill>
                  <a:latin typeface="微软雅黑" panose="020B0503020204020204" charset="-122"/>
                  <a:ea typeface="微软雅黑" panose="020B0503020204020204" charset="-122"/>
                </a:endParaRPr>
              </a:p>
            </p:txBody>
          </p:sp>
          <p:sp>
            <p:nvSpPr>
              <p:cNvPr id="18" name="Freeform 46"/>
              <p:cNvSpPr>
                <a:spLocks noEditPoints="1"/>
              </p:cNvSpPr>
              <p:nvPr/>
            </p:nvSpPr>
            <p:spPr bwMode="auto">
              <a:xfrm>
                <a:off x="3700" y="2068"/>
                <a:ext cx="1232" cy="1219"/>
              </a:xfrm>
              <a:custGeom>
                <a:avLst/>
                <a:gdLst>
                  <a:gd name="T0" fmla="*/ 13 w 265"/>
                  <a:gd name="T1" fmla="*/ 118 h 262"/>
                  <a:gd name="T2" fmla="*/ 98 w 265"/>
                  <a:gd name="T3" fmla="*/ 2 h 262"/>
                  <a:gd name="T4" fmla="*/ 167 w 265"/>
                  <a:gd name="T5" fmla="*/ 21 h 262"/>
                  <a:gd name="T6" fmla="*/ 198 w 265"/>
                  <a:gd name="T7" fmla="*/ 58 h 262"/>
                  <a:gd name="T8" fmla="*/ 206 w 265"/>
                  <a:gd name="T9" fmla="*/ 110 h 262"/>
                  <a:gd name="T10" fmla="*/ 184 w 265"/>
                  <a:gd name="T11" fmla="*/ 167 h 262"/>
                  <a:gd name="T12" fmla="*/ 215 w 265"/>
                  <a:gd name="T13" fmla="*/ 181 h 262"/>
                  <a:gd name="T14" fmla="*/ 255 w 265"/>
                  <a:gd name="T15" fmla="*/ 220 h 262"/>
                  <a:gd name="T16" fmla="*/ 224 w 265"/>
                  <a:gd name="T17" fmla="*/ 252 h 262"/>
                  <a:gd name="T18" fmla="*/ 177 w 265"/>
                  <a:gd name="T19" fmla="*/ 211 h 262"/>
                  <a:gd name="T20" fmla="*/ 161 w 265"/>
                  <a:gd name="T21" fmla="*/ 183 h 262"/>
                  <a:gd name="T22" fmla="*/ 90 w 265"/>
                  <a:gd name="T23" fmla="*/ 195 h 262"/>
                  <a:gd name="T24" fmla="*/ 13 w 265"/>
                  <a:gd name="T25" fmla="*/ 118 h 262"/>
                  <a:gd name="T26" fmla="*/ 100 w 265"/>
                  <a:gd name="T27" fmla="*/ 36 h 262"/>
                  <a:gd name="T28" fmla="*/ 50 w 265"/>
                  <a:gd name="T29" fmla="*/ 74 h 262"/>
                  <a:gd name="T30" fmla="*/ 82 w 265"/>
                  <a:gd name="T31" fmla="*/ 158 h 262"/>
                  <a:gd name="T32" fmla="*/ 171 w 265"/>
                  <a:gd name="T33" fmla="*/ 115 h 262"/>
                  <a:gd name="T34" fmla="*/ 100 w 265"/>
                  <a:gd name="T35" fmla="*/ 3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5" h="262">
                    <a:moveTo>
                      <a:pt x="13" y="118"/>
                    </a:moveTo>
                    <a:cubicBezTo>
                      <a:pt x="0" y="64"/>
                      <a:pt x="44" y="7"/>
                      <a:pt x="98" y="2"/>
                    </a:cubicBezTo>
                    <a:cubicBezTo>
                      <a:pt x="120" y="0"/>
                      <a:pt x="150" y="7"/>
                      <a:pt x="167" y="21"/>
                    </a:cubicBezTo>
                    <a:cubicBezTo>
                      <a:pt x="180" y="30"/>
                      <a:pt x="190" y="44"/>
                      <a:pt x="198" y="58"/>
                    </a:cubicBezTo>
                    <a:cubicBezTo>
                      <a:pt x="205" y="72"/>
                      <a:pt x="207" y="95"/>
                      <a:pt x="206" y="110"/>
                    </a:cubicBezTo>
                    <a:cubicBezTo>
                      <a:pt x="205" y="131"/>
                      <a:pt x="192" y="148"/>
                      <a:pt x="184" y="167"/>
                    </a:cubicBezTo>
                    <a:cubicBezTo>
                      <a:pt x="195" y="170"/>
                      <a:pt x="207" y="172"/>
                      <a:pt x="215" y="181"/>
                    </a:cubicBezTo>
                    <a:cubicBezTo>
                      <a:pt x="228" y="195"/>
                      <a:pt x="246" y="204"/>
                      <a:pt x="255" y="220"/>
                    </a:cubicBezTo>
                    <a:cubicBezTo>
                      <a:pt x="265" y="239"/>
                      <a:pt x="242" y="262"/>
                      <a:pt x="224" y="252"/>
                    </a:cubicBezTo>
                    <a:cubicBezTo>
                      <a:pt x="207" y="240"/>
                      <a:pt x="192" y="225"/>
                      <a:pt x="177" y="211"/>
                    </a:cubicBezTo>
                    <a:cubicBezTo>
                      <a:pt x="168" y="204"/>
                      <a:pt x="172" y="189"/>
                      <a:pt x="161" y="183"/>
                    </a:cubicBezTo>
                    <a:cubicBezTo>
                      <a:pt x="139" y="193"/>
                      <a:pt x="114" y="202"/>
                      <a:pt x="90" y="195"/>
                    </a:cubicBezTo>
                    <a:cubicBezTo>
                      <a:pt x="51" y="188"/>
                      <a:pt x="20" y="156"/>
                      <a:pt x="13" y="118"/>
                    </a:cubicBezTo>
                    <a:close/>
                    <a:moveTo>
                      <a:pt x="100" y="36"/>
                    </a:moveTo>
                    <a:cubicBezTo>
                      <a:pt x="78" y="40"/>
                      <a:pt x="59" y="54"/>
                      <a:pt x="50" y="74"/>
                    </a:cubicBezTo>
                    <a:cubicBezTo>
                      <a:pt x="38" y="105"/>
                      <a:pt x="50" y="145"/>
                      <a:pt x="82" y="158"/>
                    </a:cubicBezTo>
                    <a:cubicBezTo>
                      <a:pt x="117" y="175"/>
                      <a:pt x="163" y="153"/>
                      <a:pt x="171" y="115"/>
                    </a:cubicBezTo>
                    <a:cubicBezTo>
                      <a:pt x="184" y="73"/>
                      <a:pt x="142" y="28"/>
                      <a:pt x="100" y="36"/>
                    </a:cubicBezTo>
                    <a:close/>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lgn="ctr"/>
                <a:endParaRPr lang="zh-CN" altLang="en-US" sz="1015">
                  <a:solidFill>
                    <a:srgbClr val="15F2FA"/>
                  </a:solidFill>
                  <a:latin typeface="微软雅黑" panose="020B0503020204020204" charset="-122"/>
                  <a:ea typeface="微软雅黑" panose="020B0503020204020204" charset="-122"/>
                </a:endParaRPr>
              </a:p>
            </p:txBody>
          </p:sp>
          <p:sp>
            <p:nvSpPr>
              <p:cNvPr id="19" name="Freeform 47"/>
              <p:cNvSpPr/>
              <p:nvPr/>
            </p:nvSpPr>
            <p:spPr bwMode="auto">
              <a:xfrm>
                <a:off x="3951" y="2501"/>
                <a:ext cx="279" cy="297"/>
              </a:xfrm>
              <a:custGeom>
                <a:avLst/>
                <a:gdLst>
                  <a:gd name="T0" fmla="*/ 0 w 60"/>
                  <a:gd name="T1" fmla="*/ 10 h 64"/>
                  <a:gd name="T2" fmla="*/ 19 w 60"/>
                  <a:gd name="T3" fmla="*/ 1 h 64"/>
                  <a:gd name="T4" fmla="*/ 31 w 60"/>
                  <a:gd name="T5" fmla="*/ 27 h 64"/>
                  <a:gd name="T6" fmla="*/ 59 w 60"/>
                  <a:gd name="T7" fmla="*/ 42 h 64"/>
                  <a:gd name="T8" fmla="*/ 60 w 60"/>
                  <a:gd name="T9" fmla="*/ 58 h 64"/>
                  <a:gd name="T10" fmla="*/ 0 w 60"/>
                  <a:gd name="T11" fmla="*/ 10 h 64"/>
                </a:gdLst>
                <a:ahLst/>
                <a:cxnLst>
                  <a:cxn ang="0">
                    <a:pos x="T0" y="T1"/>
                  </a:cxn>
                  <a:cxn ang="0">
                    <a:pos x="T2" y="T3"/>
                  </a:cxn>
                  <a:cxn ang="0">
                    <a:pos x="T4" y="T5"/>
                  </a:cxn>
                  <a:cxn ang="0">
                    <a:pos x="T6" y="T7"/>
                  </a:cxn>
                  <a:cxn ang="0">
                    <a:pos x="T8" y="T9"/>
                  </a:cxn>
                  <a:cxn ang="0">
                    <a:pos x="T10" y="T11"/>
                  </a:cxn>
                </a:cxnLst>
                <a:rect l="0" t="0" r="r" b="b"/>
                <a:pathLst>
                  <a:path w="60" h="64">
                    <a:moveTo>
                      <a:pt x="0" y="10"/>
                    </a:moveTo>
                    <a:cubicBezTo>
                      <a:pt x="1" y="0"/>
                      <a:pt x="12" y="0"/>
                      <a:pt x="19" y="1"/>
                    </a:cubicBezTo>
                    <a:cubicBezTo>
                      <a:pt x="21" y="10"/>
                      <a:pt x="24" y="20"/>
                      <a:pt x="31" y="27"/>
                    </a:cubicBezTo>
                    <a:cubicBezTo>
                      <a:pt x="38" y="35"/>
                      <a:pt x="49" y="38"/>
                      <a:pt x="59" y="42"/>
                    </a:cubicBezTo>
                    <a:cubicBezTo>
                      <a:pt x="60" y="47"/>
                      <a:pt x="60" y="52"/>
                      <a:pt x="60" y="58"/>
                    </a:cubicBezTo>
                    <a:cubicBezTo>
                      <a:pt x="31" y="64"/>
                      <a:pt x="4" y="38"/>
                      <a:pt x="0" y="10"/>
                    </a:cubicBezTo>
                    <a:close/>
                  </a:path>
                </a:pathLst>
              </a:custGeom>
              <a:solidFill>
                <a:srgbClr val="15F2F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algn="ctr"/>
                <a:endParaRPr lang="zh-CN" altLang="en-US" sz="1015">
                  <a:solidFill>
                    <a:srgbClr val="15F2FA"/>
                  </a:solidFill>
                  <a:latin typeface="微软雅黑" panose="020B0503020204020204" charset="-122"/>
                  <a:ea typeface="微软雅黑" panose="020B0503020204020204" charset="-122"/>
                </a:endParaRPr>
              </a:p>
            </p:txBody>
          </p:sp>
        </p:grpSp>
      </p:grpSp>
      <p:grpSp>
        <p:nvGrpSpPr>
          <p:cNvPr id="22" name="组合 21"/>
          <p:cNvGrpSpPr/>
          <p:nvPr/>
        </p:nvGrpSpPr>
        <p:grpSpPr>
          <a:xfrm>
            <a:off x="3547498" y="1780080"/>
            <a:ext cx="1892969" cy="2736305"/>
            <a:chOff x="3621584" y="987574"/>
            <a:chExt cx="1892969" cy="2736304"/>
          </a:xfrm>
        </p:grpSpPr>
        <p:grpSp>
          <p:nvGrpSpPr>
            <p:cNvPr id="23" name="组合 22"/>
            <p:cNvGrpSpPr/>
            <p:nvPr/>
          </p:nvGrpSpPr>
          <p:grpSpPr>
            <a:xfrm>
              <a:off x="3642345" y="987574"/>
              <a:ext cx="1872208" cy="2736304"/>
              <a:chOff x="1259632" y="1347614"/>
              <a:chExt cx="1872208" cy="2736304"/>
            </a:xfrm>
          </p:grpSpPr>
          <p:sp>
            <p:nvSpPr>
              <p:cNvPr id="28" name="矩形 27"/>
              <p:cNvSpPr/>
              <p:nvPr/>
            </p:nvSpPr>
            <p:spPr>
              <a:xfrm>
                <a:off x="1259632" y="1347614"/>
                <a:ext cx="1872208" cy="2376264"/>
              </a:xfrm>
              <a:prstGeom prst="rect">
                <a:avLst/>
              </a:prstGeom>
              <a:solidFill>
                <a:srgbClr val="15F2F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latin typeface="微软雅黑" panose="020B0503020204020204" charset="-122"/>
                  <a:ea typeface="微软雅黑" panose="020B0503020204020204" charset="-122"/>
                </a:endParaRPr>
              </a:p>
            </p:txBody>
          </p:sp>
          <p:sp>
            <p:nvSpPr>
              <p:cNvPr id="29" name="矩形 28"/>
              <p:cNvSpPr/>
              <p:nvPr/>
            </p:nvSpPr>
            <p:spPr>
              <a:xfrm>
                <a:off x="1259632" y="3723878"/>
                <a:ext cx="1872208" cy="360040"/>
              </a:xfrm>
              <a:prstGeom prst="rect">
                <a:avLst/>
              </a:prstGeom>
              <a:solidFill>
                <a:srgbClr val="15F2F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5F2FA"/>
                  </a:solidFill>
                  <a:latin typeface="微软雅黑" panose="020B0503020204020204" charset="-122"/>
                  <a:ea typeface="微软雅黑" panose="020B0503020204020204" charset="-122"/>
                </a:endParaRPr>
              </a:p>
            </p:txBody>
          </p:sp>
        </p:grpSp>
        <p:sp>
          <p:nvSpPr>
            <p:cNvPr id="24" name="椭圆 23"/>
            <p:cNvSpPr/>
            <p:nvPr/>
          </p:nvSpPr>
          <p:spPr>
            <a:xfrm>
              <a:off x="3985291" y="1178562"/>
              <a:ext cx="1144793" cy="1144793"/>
            </a:xfrm>
            <a:prstGeom prst="ellipse">
              <a:avLst/>
            </a:prstGeom>
            <a:noFill/>
            <a:ln w="22225">
              <a:solidFill>
                <a:srgbClr val="15F2FA">
                  <a:alpha val="70000"/>
                </a:srgbClr>
              </a:solidFill>
            </a:ln>
            <a:effectLst>
              <a:outerShdw blurRad="139700" dist="889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solidFill>
                  <a:srgbClr val="15F2FA"/>
                </a:solidFill>
                <a:latin typeface="微软雅黑" panose="020B0503020204020204" charset="-122"/>
                <a:ea typeface="微软雅黑" panose="020B0503020204020204" charset="-122"/>
              </a:endParaRPr>
            </a:p>
          </p:txBody>
        </p:sp>
        <p:sp>
          <p:nvSpPr>
            <p:cNvPr id="25" name="矩形 55"/>
            <p:cNvSpPr/>
            <p:nvPr/>
          </p:nvSpPr>
          <p:spPr>
            <a:xfrm>
              <a:off x="3621584" y="2666299"/>
              <a:ext cx="1872208" cy="716280"/>
            </a:xfrm>
            <a:prstGeom prst="rect">
              <a:avLst/>
            </a:prstGeom>
          </p:spPr>
          <p:txBody>
            <a:bodyPr wrap="square">
              <a:spAutoFit/>
            </a:bodyPr>
            <a:lstStyle/>
            <a:p>
              <a:pPr algn="ctr">
                <a:lnSpc>
                  <a:spcPct val="120000"/>
                </a:lnSpc>
              </a:pPr>
              <a:r>
                <a:rPr lang="en-US" altLang="zh-CN" sz="1125">
                  <a:solidFill>
                    <a:srgbClr val="15F2FA"/>
                  </a:solidFill>
                  <a:latin typeface="微软雅黑" panose="020B0503020204020204" charset="-122"/>
                  <a:ea typeface="微软雅黑" panose="020B0503020204020204" charset="-122"/>
                  <a:cs typeface="Open Sans" panose="020B0606030504020204" pitchFamily="34" charset="0"/>
                  <a:sym typeface="News Gothic MT" charset="0"/>
                </a:rPr>
                <a:t>您的内容打在这里，或者通过复制您的文本后，在此框中选择粘贴。</a:t>
              </a:r>
            </a:p>
          </p:txBody>
        </p:sp>
        <p:sp>
          <p:nvSpPr>
            <p:cNvPr id="26" name="矩形 25"/>
            <p:cNvSpPr/>
            <p:nvPr/>
          </p:nvSpPr>
          <p:spPr>
            <a:xfrm>
              <a:off x="3837608" y="2427734"/>
              <a:ext cx="1440160" cy="238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15F2FA"/>
                  </a:solidFill>
                  <a:latin typeface="微软雅黑" panose="020B0503020204020204" charset="-122"/>
                  <a:ea typeface="微软雅黑" panose="020B0503020204020204" charset="-122"/>
                </a:rPr>
                <a:t>单击此处添加名称</a:t>
              </a:r>
            </a:p>
          </p:txBody>
        </p:sp>
        <p:sp>
          <p:nvSpPr>
            <p:cNvPr id="27" name="KSO_Shape"/>
            <p:cNvSpPr/>
            <p:nvPr/>
          </p:nvSpPr>
          <p:spPr bwMode="auto">
            <a:xfrm>
              <a:off x="4355976" y="1456552"/>
              <a:ext cx="426614" cy="613833"/>
            </a:xfrm>
            <a:custGeom>
              <a:avLst/>
              <a:gdLst>
                <a:gd name="T0" fmla="*/ 15543039 w 5013"/>
                <a:gd name="T1" fmla="*/ 24818071 h 7215"/>
                <a:gd name="T2" fmla="*/ 557533 w 5013"/>
                <a:gd name="T3" fmla="*/ 443448091 h 7215"/>
                <a:gd name="T4" fmla="*/ 47883895 w 5013"/>
                <a:gd name="T5" fmla="*/ 499916094 h 7215"/>
                <a:gd name="T6" fmla="*/ 313720274 w 5013"/>
                <a:gd name="T7" fmla="*/ 494757148 h 7215"/>
                <a:gd name="T8" fmla="*/ 349406854 w 5013"/>
                <a:gd name="T9" fmla="*/ 436546262 h 7215"/>
                <a:gd name="T10" fmla="*/ 324593613 w 5013"/>
                <a:gd name="T11" fmla="*/ 15546015 h 7215"/>
                <a:gd name="T12" fmla="*/ 79946116 w 5013"/>
                <a:gd name="T13" fmla="*/ 432781940 h 7215"/>
                <a:gd name="T14" fmla="*/ 59454216 w 5013"/>
                <a:gd name="T15" fmla="*/ 412355798 h 7215"/>
                <a:gd name="T16" fmla="*/ 69491124 w 5013"/>
                <a:gd name="T17" fmla="*/ 386003958 h 7215"/>
                <a:gd name="T18" fmla="*/ 97719550 w 5013"/>
                <a:gd name="T19" fmla="*/ 383982256 h 7215"/>
                <a:gd name="T20" fmla="*/ 111380816 w 5013"/>
                <a:gd name="T21" fmla="*/ 408451802 h 7215"/>
                <a:gd name="T22" fmla="*/ 94234640 w 5013"/>
                <a:gd name="T23" fmla="*/ 431736104 h 7215"/>
                <a:gd name="T24" fmla="*/ 68515244 w 5013"/>
                <a:gd name="T25" fmla="*/ 350589441 h 7215"/>
                <a:gd name="T26" fmla="*/ 59802839 w 5013"/>
                <a:gd name="T27" fmla="*/ 323749667 h 7215"/>
                <a:gd name="T28" fmla="*/ 81200631 w 5013"/>
                <a:gd name="T29" fmla="*/ 304369362 h 7215"/>
                <a:gd name="T30" fmla="*/ 107059476 w 5013"/>
                <a:gd name="T31" fmla="*/ 315663121 h 7215"/>
                <a:gd name="T32" fmla="*/ 107686733 w 5013"/>
                <a:gd name="T33" fmla="*/ 343966694 h 7215"/>
                <a:gd name="T34" fmla="*/ 85173612 w 5013"/>
                <a:gd name="T35" fmla="*/ 279900079 h 7215"/>
                <a:gd name="T36" fmla="*/ 60987629 w 5013"/>
                <a:gd name="T37" fmla="*/ 263865867 h 7215"/>
                <a:gd name="T38" fmla="*/ 65727317 w 5013"/>
                <a:gd name="T39" fmla="*/ 235980522 h 7215"/>
                <a:gd name="T40" fmla="*/ 92980126 w 5013"/>
                <a:gd name="T41" fmla="*/ 228521054 h 7215"/>
                <a:gd name="T42" fmla="*/ 111311092 w 5013"/>
                <a:gd name="T43" fmla="*/ 250899193 h 7215"/>
                <a:gd name="T44" fmla="*/ 98834879 w 5013"/>
                <a:gd name="T45" fmla="*/ 276135493 h 7215"/>
                <a:gd name="T46" fmla="*/ 162192352 w 5013"/>
                <a:gd name="T47" fmla="*/ 430132630 h 7215"/>
                <a:gd name="T48" fmla="*/ 148461360 w 5013"/>
                <a:gd name="T49" fmla="*/ 405663347 h 7215"/>
                <a:gd name="T50" fmla="*/ 165607536 w 5013"/>
                <a:gd name="T51" fmla="*/ 382378782 h 7215"/>
                <a:gd name="T52" fmla="*/ 193278429 w 5013"/>
                <a:gd name="T53" fmla="*/ 388513595 h 7215"/>
                <a:gd name="T54" fmla="*/ 199342356 w 5013"/>
                <a:gd name="T55" fmla="*/ 416120385 h 7215"/>
                <a:gd name="T56" fmla="*/ 176062528 w 5013"/>
                <a:gd name="T57" fmla="*/ 433339578 h 7215"/>
                <a:gd name="T58" fmla="*/ 152922150 w 5013"/>
                <a:gd name="T59" fmla="*/ 345082235 h 7215"/>
                <a:gd name="T60" fmla="*/ 152225168 w 5013"/>
                <a:gd name="T61" fmla="*/ 316708692 h 7215"/>
                <a:gd name="T62" fmla="*/ 177317307 w 5013"/>
                <a:gd name="T63" fmla="*/ 304229952 h 7215"/>
                <a:gd name="T64" fmla="*/ 199760704 w 5013"/>
                <a:gd name="T65" fmla="*/ 322564686 h 7215"/>
                <a:gd name="T66" fmla="*/ 192372537 w 5013"/>
                <a:gd name="T67" fmla="*/ 349822688 h 7215"/>
                <a:gd name="T68" fmla="*/ 166862051 w 5013"/>
                <a:gd name="T69" fmla="*/ 278714834 h 7215"/>
                <a:gd name="T70" fmla="*/ 148600809 w 5013"/>
                <a:gd name="T71" fmla="*/ 256336694 h 7215"/>
                <a:gd name="T72" fmla="*/ 161077022 w 5013"/>
                <a:gd name="T73" fmla="*/ 231170100 h 7215"/>
                <a:gd name="T74" fmla="*/ 189375436 w 5013"/>
                <a:gd name="T75" fmla="*/ 231797707 h 7215"/>
                <a:gd name="T76" fmla="*/ 200666859 w 5013"/>
                <a:gd name="T77" fmla="*/ 257591644 h 7215"/>
                <a:gd name="T78" fmla="*/ 181220300 w 5013"/>
                <a:gd name="T79" fmla="*/ 279063358 h 7215"/>
                <a:gd name="T80" fmla="*/ 245553653 w 5013"/>
                <a:gd name="T81" fmla="*/ 425601291 h 7215"/>
                <a:gd name="T82" fmla="*/ 239489726 w 5013"/>
                <a:gd name="T83" fmla="*/ 397994765 h 7215"/>
                <a:gd name="T84" fmla="*/ 262839278 w 5013"/>
                <a:gd name="T85" fmla="*/ 380845277 h 7215"/>
                <a:gd name="T86" fmla="*/ 287303896 w 5013"/>
                <a:gd name="T87" fmla="*/ 394578703 h 7215"/>
                <a:gd name="T88" fmla="*/ 285282675 w 5013"/>
                <a:gd name="T89" fmla="*/ 422812836 h 7215"/>
                <a:gd name="T90" fmla="*/ 261445314 w 5013"/>
                <a:gd name="T91" fmla="*/ 356515139 h 7215"/>
                <a:gd name="T92" fmla="*/ 239071642 w 5013"/>
                <a:gd name="T93" fmla="*/ 338180405 h 7215"/>
                <a:gd name="T94" fmla="*/ 246529533 w 5013"/>
                <a:gd name="T95" fmla="*/ 310922403 h 7215"/>
                <a:gd name="T96" fmla="*/ 274409599 w 5013"/>
                <a:gd name="T97" fmla="*/ 306112245 h 7215"/>
                <a:gd name="T98" fmla="*/ 290440446 w 5013"/>
                <a:gd name="T99" fmla="*/ 330302973 h 7215"/>
                <a:gd name="T100" fmla="*/ 275524665 w 5013"/>
                <a:gd name="T101" fmla="*/ 354075208 h 7215"/>
                <a:gd name="T102" fmla="*/ 249456909 w 5013"/>
                <a:gd name="T103" fmla="*/ 275368476 h 7215"/>
                <a:gd name="T104" fmla="*/ 238165486 w 5013"/>
                <a:gd name="T105" fmla="*/ 249644243 h 7215"/>
                <a:gd name="T106" fmla="*/ 257611782 w 5013"/>
                <a:gd name="T107" fmla="*/ 228102825 h 7215"/>
                <a:gd name="T108" fmla="*/ 284446244 w 5013"/>
                <a:gd name="T109" fmla="*/ 236886684 h 7215"/>
                <a:gd name="T110" fmla="*/ 287861692 w 5013"/>
                <a:gd name="T111" fmla="*/ 265050848 h 7215"/>
                <a:gd name="T112" fmla="*/ 264163517 w 5013"/>
                <a:gd name="T113" fmla="*/ 279900079 h 7215"/>
                <a:gd name="T114" fmla="*/ 285004040 w 5013"/>
                <a:gd name="T115" fmla="*/ 168149056 h 7215"/>
                <a:gd name="T116" fmla="*/ 60151198 w 5013"/>
                <a:gd name="T117" fmla="*/ 165569715 h 7215"/>
                <a:gd name="T118" fmla="*/ 37847250 w 5013"/>
                <a:gd name="T119" fmla="*/ 102757786 h 7215"/>
                <a:gd name="T120" fmla="*/ 73533566 w 5013"/>
                <a:gd name="T121" fmla="*/ 59117048 h 7215"/>
                <a:gd name="T122" fmla="*/ 296783271 w 5013"/>
                <a:gd name="T123" fmla="*/ 71874607 h 721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013" h="7215">
                  <a:moveTo>
                    <a:pt x="4035" y="0"/>
                  </a:moveTo>
                  <a:lnTo>
                    <a:pt x="977" y="0"/>
                  </a:lnTo>
                  <a:lnTo>
                    <a:pt x="953" y="0"/>
                  </a:lnTo>
                  <a:lnTo>
                    <a:pt x="928" y="1"/>
                  </a:lnTo>
                  <a:lnTo>
                    <a:pt x="902" y="3"/>
                  </a:lnTo>
                  <a:lnTo>
                    <a:pt x="877" y="5"/>
                  </a:lnTo>
                  <a:lnTo>
                    <a:pt x="854" y="9"/>
                  </a:lnTo>
                  <a:lnTo>
                    <a:pt x="829" y="12"/>
                  </a:lnTo>
                  <a:lnTo>
                    <a:pt x="780" y="20"/>
                  </a:lnTo>
                  <a:lnTo>
                    <a:pt x="733" y="31"/>
                  </a:lnTo>
                  <a:lnTo>
                    <a:pt x="687" y="45"/>
                  </a:lnTo>
                  <a:lnTo>
                    <a:pt x="641" y="59"/>
                  </a:lnTo>
                  <a:lnTo>
                    <a:pt x="597" y="77"/>
                  </a:lnTo>
                  <a:lnTo>
                    <a:pt x="553" y="96"/>
                  </a:lnTo>
                  <a:lnTo>
                    <a:pt x="511" y="118"/>
                  </a:lnTo>
                  <a:lnTo>
                    <a:pt x="471" y="142"/>
                  </a:lnTo>
                  <a:lnTo>
                    <a:pt x="431" y="167"/>
                  </a:lnTo>
                  <a:lnTo>
                    <a:pt x="393" y="194"/>
                  </a:lnTo>
                  <a:lnTo>
                    <a:pt x="355" y="223"/>
                  </a:lnTo>
                  <a:lnTo>
                    <a:pt x="320" y="254"/>
                  </a:lnTo>
                  <a:lnTo>
                    <a:pt x="286" y="287"/>
                  </a:lnTo>
                  <a:lnTo>
                    <a:pt x="253" y="321"/>
                  </a:lnTo>
                  <a:lnTo>
                    <a:pt x="223" y="356"/>
                  </a:lnTo>
                  <a:lnTo>
                    <a:pt x="193" y="393"/>
                  </a:lnTo>
                  <a:lnTo>
                    <a:pt x="167" y="431"/>
                  </a:lnTo>
                  <a:lnTo>
                    <a:pt x="141" y="472"/>
                  </a:lnTo>
                  <a:lnTo>
                    <a:pt x="118" y="512"/>
                  </a:lnTo>
                  <a:lnTo>
                    <a:pt x="96" y="554"/>
                  </a:lnTo>
                  <a:lnTo>
                    <a:pt x="77" y="598"/>
                  </a:lnTo>
                  <a:lnTo>
                    <a:pt x="59" y="642"/>
                  </a:lnTo>
                  <a:lnTo>
                    <a:pt x="44" y="687"/>
                  </a:lnTo>
                  <a:lnTo>
                    <a:pt x="30" y="734"/>
                  </a:lnTo>
                  <a:lnTo>
                    <a:pt x="19" y="781"/>
                  </a:lnTo>
                  <a:lnTo>
                    <a:pt x="11" y="830"/>
                  </a:lnTo>
                  <a:lnTo>
                    <a:pt x="8" y="853"/>
                  </a:lnTo>
                  <a:lnTo>
                    <a:pt x="5" y="878"/>
                  </a:lnTo>
                  <a:lnTo>
                    <a:pt x="3" y="903"/>
                  </a:lnTo>
                  <a:lnTo>
                    <a:pt x="1" y="928"/>
                  </a:lnTo>
                  <a:lnTo>
                    <a:pt x="0" y="953"/>
                  </a:lnTo>
                  <a:lnTo>
                    <a:pt x="0" y="978"/>
                  </a:lnTo>
                  <a:lnTo>
                    <a:pt x="0" y="6236"/>
                  </a:lnTo>
                  <a:lnTo>
                    <a:pt x="0" y="6262"/>
                  </a:lnTo>
                  <a:lnTo>
                    <a:pt x="1" y="6287"/>
                  </a:lnTo>
                  <a:lnTo>
                    <a:pt x="3" y="6312"/>
                  </a:lnTo>
                  <a:lnTo>
                    <a:pt x="5" y="6336"/>
                  </a:lnTo>
                  <a:lnTo>
                    <a:pt x="8" y="6361"/>
                  </a:lnTo>
                  <a:lnTo>
                    <a:pt x="11" y="6386"/>
                  </a:lnTo>
                  <a:lnTo>
                    <a:pt x="19" y="6433"/>
                  </a:lnTo>
                  <a:lnTo>
                    <a:pt x="30" y="6481"/>
                  </a:lnTo>
                  <a:lnTo>
                    <a:pt x="44" y="6527"/>
                  </a:lnTo>
                  <a:lnTo>
                    <a:pt x="59" y="6573"/>
                  </a:lnTo>
                  <a:lnTo>
                    <a:pt x="77" y="6617"/>
                  </a:lnTo>
                  <a:lnTo>
                    <a:pt x="96" y="6660"/>
                  </a:lnTo>
                  <a:lnTo>
                    <a:pt x="118" y="6702"/>
                  </a:lnTo>
                  <a:lnTo>
                    <a:pt x="141" y="6744"/>
                  </a:lnTo>
                  <a:lnTo>
                    <a:pt x="167" y="6783"/>
                  </a:lnTo>
                  <a:lnTo>
                    <a:pt x="193" y="6822"/>
                  </a:lnTo>
                  <a:lnTo>
                    <a:pt x="223" y="6858"/>
                  </a:lnTo>
                  <a:lnTo>
                    <a:pt x="253" y="6894"/>
                  </a:lnTo>
                  <a:lnTo>
                    <a:pt x="286" y="6928"/>
                  </a:lnTo>
                  <a:lnTo>
                    <a:pt x="320" y="6960"/>
                  </a:lnTo>
                  <a:lnTo>
                    <a:pt x="355" y="6991"/>
                  </a:lnTo>
                  <a:lnTo>
                    <a:pt x="393" y="7020"/>
                  </a:lnTo>
                  <a:lnTo>
                    <a:pt x="431" y="7048"/>
                  </a:lnTo>
                  <a:lnTo>
                    <a:pt x="471" y="7073"/>
                  </a:lnTo>
                  <a:lnTo>
                    <a:pt x="511" y="7097"/>
                  </a:lnTo>
                  <a:lnTo>
                    <a:pt x="553" y="7118"/>
                  </a:lnTo>
                  <a:lnTo>
                    <a:pt x="597" y="7138"/>
                  </a:lnTo>
                  <a:lnTo>
                    <a:pt x="641" y="7155"/>
                  </a:lnTo>
                  <a:lnTo>
                    <a:pt x="687" y="7171"/>
                  </a:lnTo>
                  <a:lnTo>
                    <a:pt x="733" y="7184"/>
                  </a:lnTo>
                  <a:lnTo>
                    <a:pt x="780" y="7195"/>
                  </a:lnTo>
                  <a:lnTo>
                    <a:pt x="829" y="7204"/>
                  </a:lnTo>
                  <a:lnTo>
                    <a:pt x="854" y="7207"/>
                  </a:lnTo>
                  <a:lnTo>
                    <a:pt x="877" y="7210"/>
                  </a:lnTo>
                  <a:lnTo>
                    <a:pt x="902" y="7212"/>
                  </a:lnTo>
                  <a:lnTo>
                    <a:pt x="928" y="7213"/>
                  </a:lnTo>
                  <a:lnTo>
                    <a:pt x="953" y="7214"/>
                  </a:lnTo>
                  <a:lnTo>
                    <a:pt x="977" y="7215"/>
                  </a:lnTo>
                  <a:lnTo>
                    <a:pt x="4035" y="7215"/>
                  </a:lnTo>
                  <a:lnTo>
                    <a:pt x="4060" y="7214"/>
                  </a:lnTo>
                  <a:lnTo>
                    <a:pt x="4085" y="7213"/>
                  </a:lnTo>
                  <a:lnTo>
                    <a:pt x="4110" y="7212"/>
                  </a:lnTo>
                  <a:lnTo>
                    <a:pt x="4135" y="7210"/>
                  </a:lnTo>
                  <a:lnTo>
                    <a:pt x="4160" y="7207"/>
                  </a:lnTo>
                  <a:lnTo>
                    <a:pt x="4183" y="7204"/>
                  </a:lnTo>
                  <a:lnTo>
                    <a:pt x="4232" y="7195"/>
                  </a:lnTo>
                  <a:lnTo>
                    <a:pt x="4279" y="7184"/>
                  </a:lnTo>
                  <a:lnTo>
                    <a:pt x="4326" y="7171"/>
                  </a:lnTo>
                  <a:lnTo>
                    <a:pt x="4371" y="7155"/>
                  </a:lnTo>
                  <a:lnTo>
                    <a:pt x="4416" y="7138"/>
                  </a:lnTo>
                  <a:lnTo>
                    <a:pt x="4459" y="7118"/>
                  </a:lnTo>
                  <a:lnTo>
                    <a:pt x="4501" y="7097"/>
                  </a:lnTo>
                  <a:lnTo>
                    <a:pt x="4542" y="7073"/>
                  </a:lnTo>
                  <a:lnTo>
                    <a:pt x="4582" y="7048"/>
                  </a:lnTo>
                  <a:lnTo>
                    <a:pt x="4620" y="7020"/>
                  </a:lnTo>
                  <a:lnTo>
                    <a:pt x="4657" y="6991"/>
                  </a:lnTo>
                  <a:lnTo>
                    <a:pt x="4692" y="6960"/>
                  </a:lnTo>
                  <a:lnTo>
                    <a:pt x="4726" y="6928"/>
                  </a:lnTo>
                  <a:lnTo>
                    <a:pt x="4759" y="6894"/>
                  </a:lnTo>
                  <a:lnTo>
                    <a:pt x="4790" y="6858"/>
                  </a:lnTo>
                  <a:lnTo>
                    <a:pt x="4819" y="6822"/>
                  </a:lnTo>
                  <a:lnTo>
                    <a:pt x="4846" y="6783"/>
                  </a:lnTo>
                  <a:lnTo>
                    <a:pt x="4872" y="6744"/>
                  </a:lnTo>
                  <a:lnTo>
                    <a:pt x="4895" y="6702"/>
                  </a:lnTo>
                  <a:lnTo>
                    <a:pt x="4917" y="6660"/>
                  </a:lnTo>
                  <a:lnTo>
                    <a:pt x="4937" y="6617"/>
                  </a:lnTo>
                  <a:lnTo>
                    <a:pt x="4954" y="6573"/>
                  </a:lnTo>
                  <a:lnTo>
                    <a:pt x="4969" y="6527"/>
                  </a:lnTo>
                  <a:lnTo>
                    <a:pt x="4982" y="6481"/>
                  </a:lnTo>
                  <a:lnTo>
                    <a:pt x="4993" y="6433"/>
                  </a:lnTo>
                  <a:lnTo>
                    <a:pt x="5002" y="6386"/>
                  </a:lnTo>
                  <a:lnTo>
                    <a:pt x="5005" y="6361"/>
                  </a:lnTo>
                  <a:lnTo>
                    <a:pt x="5008" y="6336"/>
                  </a:lnTo>
                  <a:lnTo>
                    <a:pt x="5010" y="6312"/>
                  </a:lnTo>
                  <a:lnTo>
                    <a:pt x="5012" y="6287"/>
                  </a:lnTo>
                  <a:lnTo>
                    <a:pt x="5013" y="6262"/>
                  </a:lnTo>
                  <a:lnTo>
                    <a:pt x="5013" y="6236"/>
                  </a:lnTo>
                  <a:lnTo>
                    <a:pt x="5013" y="978"/>
                  </a:lnTo>
                  <a:lnTo>
                    <a:pt x="5013" y="953"/>
                  </a:lnTo>
                  <a:lnTo>
                    <a:pt x="5012" y="928"/>
                  </a:lnTo>
                  <a:lnTo>
                    <a:pt x="5010" y="903"/>
                  </a:lnTo>
                  <a:lnTo>
                    <a:pt x="5008" y="878"/>
                  </a:lnTo>
                  <a:lnTo>
                    <a:pt x="5005" y="853"/>
                  </a:lnTo>
                  <a:lnTo>
                    <a:pt x="5002" y="830"/>
                  </a:lnTo>
                  <a:lnTo>
                    <a:pt x="4993" y="781"/>
                  </a:lnTo>
                  <a:lnTo>
                    <a:pt x="4982" y="734"/>
                  </a:lnTo>
                  <a:lnTo>
                    <a:pt x="4969" y="687"/>
                  </a:lnTo>
                  <a:lnTo>
                    <a:pt x="4954" y="642"/>
                  </a:lnTo>
                  <a:lnTo>
                    <a:pt x="4937" y="598"/>
                  </a:lnTo>
                  <a:lnTo>
                    <a:pt x="4917" y="554"/>
                  </a:lnTo>
                  <a:lnTo>
                    <a:pt x="4895" y="512"/>
                  </a:lnTo>
                  <a:lnTo>
                    <a:pt x="4872" y="472"/>
                  </a:lnTo>
                  <a:lnTo>
                    <a:pt x="4846" y="431"/>
                  </a:lnTo>
                  <a:lnTo>
                    <a:pt x="4819" y="393"/>
                  </a:lnTo>
                  <a:lnTo>
                    <a:pt x="4790" y="356"/>
                  </a:lnTo>
                  <a:lnTo>
                    <a:pt x="4759" y="321"/>
                  </a:lnTo>
                  <a:lnTo>
                    <a:pt x="4726" y="287"/>
                  </a:lnTo>
                  <a:lnTo>
                    <a:pt x="4692" y="254"/>
                  </a:lnTo>
                  <a:lnTo>
                    <a:pt x="4657" y="223"/>
                  </a:lnTo>
                  <a:lnTo>
                    <a:pt x="4620" y="194"/>
                  </a:lnTo>
                  <a:lnTo>
                    <a:pt x="4582" y="167"/>
                  </a:lnTo>
                  <a:lnTo>
                    <a:pt x="4542" y="142"/>
                  </a:lnTo>
                  <a:lnTo>
                    <a:pt x="4501" y="118"/>
                  </a:lnTo>
                  <a:lnTo>
                    <a:pt x="4459" y="96"/>
                  </a:lnTo>
                  <a:lnTo>
                    <a:pt x="4416" y="77"/>
                  </a:lnTo>
                  <a:lnTo>
                    <a:pt x="4371" y="59"/>
                  </a:lnTo>
                  <a:lnTo>
                    <a:pt x="4326" y="45"/>
                  </a:lnTo>
                  <a:lnTo>
                    <a:pt x="4279" y="31"/>
                  </a:lnTo>
                  <a:lnTo>
                    <a:pt x="4232" y="20"/>
                  </a:lnTo>
                  <a:lnTo>
                    <a:pt x="4183" y="12"/>
                  </a:lnTo>
                  <a:lnTo>
                    <a:pt x="4160" y="9"/>
                  </a:lnTo>
                  <a:lnTo>
                    <a:pt x="4135" y="5"/>
                  </a:lnTo>
                  <a:lnTo>
                    <a:pt x="4110" y="3"/>
                  </a:lnTo>
                  <a:lnTo>
                    <a:pt x="4085" y="1"/>
                  </a:lnTo>
                  <a:lnTo>
                    <a:pt x="4060" y="0"/>
                  </a:lnTo>
                  <a:lnTo>
                    <a:pt x="4035" y="0"/>
                  </a:lnTo>
                  <a:close/>
                  <a:moveTo>
                    <a:pt x="1222" y="6217"/>
                  </a:moveTo>
                  <a:lnTo>
                    <a:pt x="1222" y="6217"/>
                  </a:lnTo>
                  <a:lnTo>
                    <a:pt x="1203" y="6216"/>
                  </a:lnTo>
                  <a:lnTo>
                    <a:pt x="1184" y="6215"/>
                  </a:lnTo>
                  <a:lnTo>
                    <a:pt x="1165" y="6211"/>
                  </a:lnTo>
                  <a:lnTo>
                    <a:pt x="1147" y="6208"/>
                  </a:lnTo>
                  <a:lnTo>
                    <a:pt x="1128" y="6204"/>
                  </a:lnTo>
                  <a:lnTo>
                    <a:pt x="1111" y="6199"/>
                  </a:lnTo>
                  <a:lnTo>
                    <a:pt x="1093" y="6193"/>
                  </a:lnTo>
                  <a:lnTo>
                    <a:pt x="1075" y="6187"/>
                  </a:lnTo>
                  <a:lnTo>
                    <a:pt x="1059" y="6178"/>
                  </a:lnTo>
                  <a:lnTo>
                    <a:pt x="1042" y="6170"/>
                  </a:lnTo>
                  <a:lnTo>
                    <a:pt x="1027" y="6162"/>
                  </a:lnTo>
                  <a:lnTo>
                    <a:pt x="1011" y="6152"/>
                  </a:lnTo>
                  <a:lnTo>
                    <a:pt x="997" y="6141"/>
                  </a:lnTo>
                  <a:lnTo>
                    <a:pt x="983" y="6130"/>
                  </a:lnTo>
                  <a:lnTo>
                    <a:pt x="969" y="6119"/>
                  </a:lnTo>
                  <a:lnTo>
                    <a:pt x="956" y="6105"/>
                  </a:lnTo>
                  <a:lnTo>
                    <a:pt x="943" y="6093"/>
                  </a:lnTo>
                  <a:lnTo>
                    <a:pt x="931" y="6079"/>
                  </a:lnTo>
                  <a:lnTo>
                    <a:pt x="921" y="6065"/>
                  </a:lnTo>
                  <a:lnTo>
                    <a:pt x="909" y="6049"/>
                  </a:lnTo>
                  <a:lnTo>
                    <a:pt x="900" y="6035"/>
                  </a:lnTo>
                  <a:lnTo>
                    <a:pt x="891" y="6019"/>
                  </a:lnTo>
                  <a:lnTo>
                    <a:pt x="883" y="6002"/>
                  </a:lnTo>
                  <a:lnTo>
                    <a:pt x="875" y="5986"/>
                  </a:lnTo>
                  <a:lnTo>
                    <a:pt x="868" y="5969"/>
                  </a:lnTo>
                  <a:lnTo>
                    <a:pt x="862" y="5951"/>
                  </a:lnTo>
                  <a:lnTo>
                    <a:pt x="858" y="5933"/>
                  </a:lnTo>
                  <a:lnTo>
                    <a:pt x="853" y="5915"/>
                  </a:lnTo>
                  <a:lnTo>
                    <a:pt x="850" y="5897"/>
                  </a:lnTo>
                  <a:lnTo>
                    <a:pt x="847" y="5877"/>
                  </a:lnTo>
                  <a:lnTo>
                    <a:pt x="846" y="5859"/>
                  </a:lnTo>
                  <a:lnTo>
                    <a:pt x="845" y="5839"/>
                  </a:lnTo>
                  <a:lnTo>
                    <a:pt x="846" y="5819"/>
                  </a:lnTo>
                  <a:lnTo>
                    <a:pt x="847" y="5801"/>
                  </a:lnTo>
                  <a:lnTo>
                    <a:pt x="850" y="5781"/>
                  </a:lnTo>
                  <a:lnTo>
                    <a:pt x="853" y="5763"/>
                  </a:lnTo>
                  <a:lnTo>
                    <a:pt x="858" y="5745"/>
                  </a:lnTo>
                  <a:lnTo>
                    <a:pt x="862" y="5727"/>
                  </a:lnTo>
                  <a:lnTo>
                    <a:pt x="868" y="5709"/>
                  </a:lnTo>
                  <a:lnTo>
                    <a:pt x="875" y="5693"/>
                  </a:lnTo>
                  <a:lnTo>
                    <a:pt x="883" y="5676"/>
                  </a:lnTo>
                  <a:lnTo>
                    <a:pt x="891" y="5660"/>
                  </a:lnTo>
                  <a:lnTo>
                    <a:pt x="900" y="5644"/>
                  </a:lnTo>
                  <a:lnTo>
                    <a:pt x="909" y="5629"/>
                  </a:lnTo>
                  <a:lnTo>
                    <a:pt x="921" y="5613"/>
                  </a:lnTo>
                  <a:lnTo>
                    <a:pt x="931" y="5600"/>
                  </a:lnTo>
                  <a:lnTo>
                    <a:pt x="943" y="5585"/>
                  </a:lnTo>
                  <a:lnTo>
                    <a:pt x="956" y="5573"/>
                  </a:lnTo>
                  <a:lnTo>
                    <a:pt x="969" y="5561"/>
                  </a:lnTo>
                  <a:lnTo>
                    <a:pt x="983" y="5548"/>
                  </a:lnTo>
                  <a:lnTo>
                    <a:pt x="997" y="5537"/>
                  </a:lnTo>
                  <a:lnTo>
                    <a:pt x="1011" y="5526"/>
                  </a:lnTo>
                  <a:lnTo>
                    <a:pt x="1027" y="5516"/>
                  </a:lnTo>
                  <a:lnTo>
                    <a:pt x="1042" y="5508"/>
                  </a:lnTo>
                  <a:lnTo>
                    <a:pt x="1059" y="5500"/>
                  </a:lnTo>
                  <a:lnTo>
                    <a:pt x="1075" y="5491"/>
                  </a:lnTo>
                  <a:lnTo>
                    <a:pt x="1093" y="5485"/>
                  </a:lnTo>
                  <a:lnTo>
                    <a:pt x="1111" y="5479"/>
                  </a:lnTo>
                  <a:lnTo>
                    <a:pt x="1128" y="5474"/>
                  </a:lnTo>
                  <a:lnTo>
                    <a:pt x="1147" y="5470"/>
                  </a:lnTo>
                  <a:lnTo>
                    <a:pt x="1165" y="5467"/>
                  </a:lnTo>
                  <a:lnTo>
                    <a:pt x="1184" y="5464"/>
                  </a:lnTo>
                  <a:lnTo>
                    <a:pt x="1203" y="5463"/>
                  </a:lnTo>
                  <a:lnTo>
                    <a:pt x="1222" y="5463"/>
                  </a:lnTo>
                  <a:lnTo>
                    <a:pt x="1242" y="5463"/>
                  </a:lnTo>
                  <a:lnTo>
                    <a:pt x="1261" y="5464"/>
                  </a:lnTo>
                  <a:lnTo>
                    <a:pt x="1280" y="5467"/>
                  </a:lnTo>
                  <a:lnTo>
                    <a:pt x="1298" y="5470"/>
                  </a:lnTo>
                  <a:lnTo>
                    <a:pt x="1317" y="5474"/>
                  </a:lnTo>
                  <a:lnTo>
                    <a:pt x="1334" y="5479"/>
                  </a:lnTo>
                  <a:lnTo>
                    <a:pt x="1352" y="5485"/>
                  </a:lnTo>
                  <a:lnTo>
                    <a:pt x="1369" y="5491"/>
                  </a:lnTo>
                  <a:lnTo>
                    <a:pt x="1386" y="5500"/>
                  </a:lnTo>
                  <a:lnTo>
                    <a:pt x="1402" y="5508"/>
                  </a:lnTo>
                  <a:lnTo>
                    <a:pt x="1418" y="5516"/>
                  </a:lnTo>
                  <a:lnTo>
                    <a:pt x="1433" y="5526"/>
                  </a:lnTo>
                  <a:lnTo>
                    <a:pt x="1448" y="5537"/>
                  </a:lnTo>
                  <a:lnTo>
                    <a:pt x="1462" y="5548"/>
                  </a:lnTo>
                  <a:lnTo>
                    <a:pt x="1476" y="5561"/>
                  </a:lnTo>
                  <a:lnTo>
                    <a:pt x="1489" y="5573"/>
                  </a:lnTo>
                  <a:lnTo>
                    <a:pt x="1501" y="5585"/>
                  </a:lnTo>
                  <a:lnTo>
                    <a:pt x="1513" y="5600"/>
                  </a:lnTo>
                  <a:lnTo>
                    <a:pt x="1524" y="5613"/>
                  </a:lnTo>
                  <a:lnTo>
                    <a:pt x="1536" y="5629"/>
                  </a:lnTo>
                  <a:lnTo>
                    <a:pt x="1545" y="5644"/>
                  </a:lnTo>
                  <a:lnTo>
                    <a:pt x="1554" y="5660"/>
                  </a:lnTo>
                  <a:lnTo>
                    <a:pt x="1562" y="5676"/>
                  </a:lnTo>
                  <a:lnTo>
                    <a:pt x="1570" y="5693"/>
                  </a:lnTo>
                  <a:lnTo>
                    <a:pt x="1577" y="5709"/>
                  </a:lnTo>
                  <a:lnTo>
                    <a:pt x="1583" y="5727"/>
                  </a:lnTo>
                  <a:lnTo>
                    <a:pt x="1587" y="5745"/>
                  </a:lnTo>
                  <a:lnTo>
                    <a:pt x="1592" y="5763"/>
                  </a:lnTo>
                  <a:lnTo>
                    <a:pt x="1595" y="5781"/>
                  </a:lnTo>
                  <a:lnTo>
                    <a:pt x="1597" y="5801"/>
                  </a:lnTo>
                  <a:lnTo>
                    <a:pt x="1598" y="5819"/>
                  </a:lnTo>
                  <a:lnTo>
                    <a:pt x="1599" y="5839"/>
                  </a:lnTo>
                  <a:lnTo>
                    <a:pt x="1598" y="5859"/>
                  </a:lnTo>
                  <a:lnTo>
                    <a:pt x="1597" y="5877"/>
                  </a:lnTo>
                  <a:lnTo>
                    <a:pt x="1595" y="5897"/>
                  </a:lnTo>
                  <a:lnTo>
                    <a:pt x="1592" y="5915"/>
                  </a:lnTo>
                  <a:lnTo>
                    <a:pt x="1587" y="5933"/>
                  </a:lnTo>
                  <a:lnTo>
                    <a:pt x="1583" y="5951"/>
                  </a:lnTo>
                  <a:lnTo>
                    <a:pt x="1577" y="5969"/>
                  </a:lnTo>
                  <a:lnTo>
                    <a:pt x="1570" y="5986"/>
                  </a:lnTo>
                  <a:lnTo>
                    <a:pt x="1562" y="6002"/>
                  </a:lnTo>
                  <a:lnTo>
                    <a:pt x="1554" y="6019"/>
                  </a:lnTo>
                  <a:lnTo>
                    <a:pt x="1545" y="6035"/>
                  </a:lnTo>
                  <a:lnTo>
                    <a:pt x="1536" y="6049"/>
                  </a:lnTo>
                  <a:lnTo>
                    <a:pt x="1524" y="6065"/>
                  </a:lnTo>
                  <a:lnTo>
                    <a:pt x="1513" y="6079"/>
                  </a:lnTo>
                  <a:lnTo>
                    <a:pt x="1501" y="6093"/>
                  </a:lnTo>
                  <a:lnTo>
                    <a:pt x="1489" y="6105"/>
                  </a:lnTo>
                  <a:lnTo>
                    <a:pt x="1476" y="6119"/>
                  </a:lnTo>
                  <a:lnTo>
                    <a:pt x="1462" y="6130"/>
                  </a:lnTo>
                  <a:lnTo>
                    <a:pt x="1448" y="6141"/>
                  </a:lnTo>
                  <a:lnTo>
                    <a:pt x="1433" y="6152"/>
                  </a:lnTo>
                  <a:lnTo>
                    <a:pt x="1418" y="6162"/>
                  </a:lnTo>
                  <a:lnTo>
                    <a:pt x="1402" y="6170"/>
                  </a:lnTo>
                  <a:lnTo>
                    <a:pt x="1386" y="6178"/>
                  </a:lnTo>
                  <a:lnTo>
                    <a:pt x="1369" y="6187"/>
                  </a:lnTo>
                  <a:lnTo>
                    <a:pt x="1352" y="6193"/>
                  </a:lnTo>
                  <a:lnTo>
                    <a:pt x="1334" y="6199"/>
                  </a:lnTo>
                  <a:lnTo>
                    <a:pt x="1317" y="6204"/>
                  </a:lnTo>
                  <a:lnTo>
                    <a:pt x="1298" y="6208"/>
                  </a:lnTo>
                  <a:lnTo>
                    <a:pt x="1280" y="6211"/>
                  </a:lnTo>
                  <a:lnTo>
                    <a:pt x="1261" y="6215"/>
                  </a:lnTo>
                  <a:lnTo>
                    <a:pt x="1242" y="6216"/>
                  </a:lnTo>
                  <a:lnTo>
                    <a:pt x="1222" y="6217"/>
                  </a:lnTo>
                  <a:close/>
                  <a:moveTo>
                    <a:pt x="1222" y="5116"/>
                  </a:moveTo>
                  <a:lnTo>
                    <a:pt x="1222" y="5116"/>
                  </a:lnTo>
                  <a:lnTo>
                    <a:pt x="1203" y="5115"/>
                  </a:lnTo>
                  <a:lnTo>
                    <a:pt x="1184" y="5114"/>
                  </a:lnTo>
                  <a:lnTo>
                    <a:pt x="1165" y="5111"/>
                  </a:lnTo>
                  <a:lnTo>
                    <a:pt x="1147" y="5108"/>
                  </a:lnTo>
                  <a:lnTo>
                    <a:pt x="1128" y="5104"/>
                  </a:lnTo>
                  <a:lnTo>
                    <a:pt x="1111" y="5098"/>
                  </a:lnTo>
                  <a:lnTo>
                    <a:pt x="1093" y="5092"/>
                  </a:lnTo>
                  <a:lnTo>
                    <a:pt x="1075" y="5086"/>
                  </a:lnTo>
                  <a:lnTo>
                    <a:pt x="1059" y="5079"/>
                  </a:lnTo>
                  <a:lnTo>
                    <a:pt x="1042" y="5071"/>
                  </a:lnTo>
                  <a:lnTo>
                    <a:pt x="1027" y="5061"/>
                  </a:lnTo>
                  <a:lnTo>
                    <a:pt x="1011" y="5051"/>
                  </a:lnTo>
                  <a:lnTo>
                    <a:pt x="997" y="5041"/>
                  </a:lnTo>
                  <a:lnTo>
                    <a:pt x="983" y="5029"/>
                  </a:lnTo>
                  <a:lnTo>
                    <a:pt x="969" y="5018"/>
                  </a:lnTo>
                  <a:lnTo>
                    <a:pt x="956" y="5006"/>
                  </a:lnTo>
                  <a:lnTo>
                    <a:pt x="943" y="4992"/>
                  </a:lnTo>
                  <a:lnTo>
                    <a:pt x="931" y="4979"/>
                  </a:lnTo>
                  <a:lnTo>
                    <a:pt x="921" y="4964"/>
                  </a:lnTo>
                  <a:lnTo>
                    <a:pt x="909" y="4950"/>
                  </a:lnTo>
                  <a:lnTo>
                    <a:pt x="900" y="4934"/>
                  </a:lnTo>
                  <a:lnTo>
                    <a:pt x="891" y="4918"/>
                  </a:lnTo>
                  <a:lnTo>
                    <a:pt x="883" y="4902"/>
                  </a:lnTo>
                  <a:lnTo>
                    <a:pt x="875" y="4885"/>
                  </a:lnTo>
                  <a:lnTo>
                    <a:pt x="868" y="4868"/>
                  </a:lnTo>
                  <a:lnTo>
                    <a:pt x="862" y="4851"/>
                  </a:lnTo>
                  <a:lnTo>
                    <a:pt x="858" y="4833"/>
                  </a:lnTo>
                  <a:lnTo>
                    <a:pt x="853" y="4815"/>
                  </a:lnTo>
                  <a:lnTo>
                    <a:pt x="850" y="4796"/>
                  </a:lnTo>
                  <a:lnTo>
                    <a:pt x="847" y="4778"/>
                  </a:lnTo>
                  <a:lnTo>
                    <a:pt x="846" y="4758"/>
                  </a:lnTo>
                  <a:lnTo>
                    <a:pt x="845" y="4738"/>
                  </a:lnTo>
                  <a:lnTo>
                    <a:pt x="846" y="4719"/>
                  </a:lnTo>
                  <a:lnTo>
                    <a:pt x="847" y="4700"/>
                  </a:lnTo>
                  <a:lnTo>
                    <a:pt x="850" y="4682"/>
                  </a:lnTo>
                  <a:lnTo>
                    <a:pt x="853" y="4663"/>
                  </a:lnTo>
                  <a:lnTo>
                    <a:pt x="858" y="4644"/>
                  </a:lnTo>
                  <a:lnTo>
                    <a:pt x="862" y="4627"/>
                  </a:lnTo>
                  <a:lnTo>
                    <a:pt x="868" y="4609"/>
                  </a:lnTo>
                  <a:lnTo>
                    <a:pt x="875" y="4592"/>
                  </a:lnTo>
                  <a:lnTo>
                    <a:pt x="883" y="4575"/>
                  </a:lnTo>
                  <a:lnTo>
                    <a:pt x="891" y="4559"/>
                  </a:lnTo>
                  <a:lnTo>
                    <a:pt x="900" y="4543"/>
                  </a:lnTo>
                  <a:lnTo>
                    <a:pt x="909" y="4528"/>
                  </a:lnTo>
                  <a:lnTo>
                    <a:pt x="921" y="4513"/>
                  </a:lnTo>
                  <a:lnTo>
                    <a:pt x="931" y="4499"/>
                  </a:lnTo>
                  <a:lnTo>
                    <a:pt x="943" y="4486"/>
                  </a:lnTo>
                  <a:lnTo>
                    <a:pt x="956" y="4472"/>
                  </a:lnTo>
                  <a:lnTo>
                    <a:pt x="969" y="4460"/>
                  </a:lnTo>
                  <a:lnTo>
                    <a:pt x="983" y="4447"/>
                  </a:lnTo>
                  <a:lnTo>
                    <a:pt x="997" y="4436"/>
                  </a:lnTo>
                  <a:lnTo>
                    <a:pt x="1011" y="4426"/>
                  </a:lnTo>
                  <a:lnTo>
                    <a:pt x="1027" y="4416"/>
                  </a:lnTo>
                  <a:lnTo>
                    <a:pt x="1042" y="4407"/>
                  </a:lnTo>
                  <a:lnTo>
                    <a:pt x="1059" y="4399"/>
                  </a:lnTo>
                  <a:lnTo>
                    <a:pt x="1075" y="4391"/>
                  </a:lnTo>
                  <a:lnTo>
                    <a:pt x="1093" y="4385"/>
                  </a:lnTo>
                  <a:lnTo>
                    <a:pt x="1111" y="4378"/>
                  </a:lnTo>
                  <a:lnTo>
                    <a:pt x="1128" y="4373"/>
                  </a:lnTo>
                  <a:lnTo>
                    <a:pt x="1147" y="4369"/>
                  </a:lnTo>
                  <a:lnTo>
                    <a:pt x="1165" y="4366"/>
                  </a:lnTo>
                  <a:lnTo>
                    <a:pt x="1184" y="4364"/>
                  </a:lnTo>
                  <a:lnTo>
                    <a:pt x="1203" y="4362"/>
                  </a:lnTo>
                  <a:lnTo>
                    <a:pt x="1222" y="4362"/>
                  </a:lnTo>
                  <a:lnTo>
                    <a:pt x="1242" y="4362"/>
                  </a:lnTo>
                  <a:lnTo>
                    <a:pt x="1261" y="4364"/>
                  </a:lnTo>
                  <a:lnTo>
                    <a:pt x="1280" y="4366"/>
                  </a:lnTo>
                  <a:lnTo>
                    <a:pt x="1298" y="4369"/>
                  </a:lnTo>
                  <a:lnTo>
                    <a:pt x="1317" y="4373"/>
                  </a:lnTo>
                  <a:lnTo>
                    <a:pt x="1334" y="4378"/>
                  </a:lnTo>
                  <a:lnTo>
                    <a:pt x="1352" y="4385"/>
                  </a:lnTo>
                  <a:lnTo>
                    <a:pt x="1369" y="4391"/>
                  </a:lnTo>
                  <a:lnTo>
                    <a:pt x="1386" y="4399"/>
                  </a:lnTo>
                  <a:lnTo>
                    <a:pt x="1402" y="4407"/>
                  </a:lnTo>
                  <a:lnTo>
                    <a:pt x="1418" y="4416"/>
                  </a:lnTo>
                  <a:lnTo>
                    <a:pt x="1433" y="4426"/>
                  </a:lnTo>
                  <a:lnTo>
                    <a:pt x="1448" y="4436"/>
                  </a:lnTo>
                  <a:lnTo>
                    <a:pt x="1462" y="4447"/>
                  </a:lnTo>
                  <a:lnTo>
                    <a:pt x="1476" y="4460"/>
                  </a:lnTo>
                  <a:lnTo>
                    <a:pt x="1489" y="4472"/>
                  </a:lnTo>
                  <a:lnTo>
                    <a:pt x="1501" y="4486"/>
                  </a:lnTo>
                  <a:lnTo>
                    <a:pt x="1513" y="4499"/>
                  </a:lnTo>
                  <a:lnTo>
                    <a:pt x="1524" y="4513"/>
                  </a:lnTo>
                  <a:lnTo>
                    <a:pt x="1536" y="4528"/>
                  </a:lnTo>
                  <a:lnTo>
                    <a:pt x="1545" y="4543"/>
                  </a:lnTo>
                  <a:lnTo>
                    <a:pt x="1554" y="4559"/>
                  </a:lnTo>
                  <a:lnTo>
                    <a:pt x="1562" y="4575"/>
                  </a:lnTo>
                  <a:lnTo>
                    <a:pt x="1570" y="4592"/>
                  </a:lnTo>
                  <a:lnTo>
                    <a:pt x="1577" y="4609"/>
                  </a:lnTo>
                  <a:lnTo>
                    <a:pt x="1583" y="4627"/>
                  </a:lnTo>
                  <a:lnTo>
                    <a:pt x="1587" y="4644"/>
                  </a:lnTo>
                  <a:lnTo>
                    <a:pt x="1592" y="4663"/>
                  </a:lnTo>
                  <a:lnTo>
                    <a:pt x="1595" y="4682"/>
                  </a:lnTo>
                  <a:lnTo>
                    <a:pt x="1597" y="4700"/>
                  </a:lnTo>
                  <a:lnTo>
                    <a:pt x="1598" y="4719"/>
                  </a:lnTo>
                  <a:lnTo>
                    <a:pt x="1599" y="4738"/>
                  </a:lnTo>
                  <a:lnTo>
                    <a:pt x="1598" y="4758"/>
                  </a:lnTo>
                  <a:lnTo>
                    <a:pt x="1597" y="4778"/>
                  </a:lnTo>
                  <a:lnTo>
                    <a:pt x="1595" y="4796"/>
                  </a:lnTo>
                  <a:lnTo>
                    <a:pt x="1592" y="4815"/>
                  </a:lnTo>
                  <a:lnTo>
                    <a:pt x="1587" y="4833"/>
                  </a:lnTo>
                  <a:lnTo>
                    <a:pt x="1583" y="4851"/>
                  </a:lnTo>
                  <a:lnTo>
                    <a:pt x="1577" y="4868"/>
                  </a:lnTo>
                  <a:lnTo>
                    <a:pt x="1570" y="4885"/>
                  </a:lnTo>
                  <a:lnTo>
                    <a:pt x="1562" y="4902"/>
                  </a:lnTo>
                  <a:lnTo>
                    <a:pt x="1554" y="4918"/>
                  </a:lnTo>
                  <a:lnTo>
                    <a:pt x="1545" y="4934"/>
                  </a:lnTo>
                  <a:lnTo>
                    <a:pt x="1536" y="4950"/>
                  </a:lnTo>
                  <a:lnTo>
                    <a:pt x="1524" y="4964"/>
                  </a:lnTo>
                  <a:lnTo>
                    <a:pt x="1513" y="4979"/>
                  </a:lnTo>
                  <a:lnTo>
                    <a:pt x="1501" y="4992"/>
                  </a:lnTo>
                  <a:lnTo>
                    <a:pt x="1489" y="5006"/>
                  </a:lnTo>
                  <a:lnTo>
                    <a:pt x="1476" y="5018"/>
                  </a:lnTo>
                  <a:lnTo>
                    <a:pt x="1462" y="5029"/>
                  </a:lnTo>
                  <a:lnTo>
                    <a:pt x="1448" y="5041"/>
                  </a:lnTo>
                  <a:lnTo>
                    <a:pt x="1433" y="5051"/>
                  </a:lnTo>
                  <a:lnTo>
                    <a:pt x="1418" y="5061"/>
                  </a:lnTo>
                  <a:lnTo>
                    <a:pt x="1402" y="5071"/>
                  </a:lnTo>
                  <a:lnTo>
                    <a:pt x="1386" y="5079"/>
                  </a:lnTo>
                  <a:lnTo>
                    <a:pt x="1369" y="5086"/>
                  </a:lnTo>
                  <a:lnTo>
                    <a:pt x="1352" y="5092"/>
                  </a:lnTo>
                  <a:lnTo>
                    <a:pt x="1334" y="5098"/>
                  </a:lnTo>
                  <a:lnTo>
                    <a:pt x="1317" y="5104"/>
                  </a:lnTo>
                  <a:lnTo>
                    <a:pt x="1298" y="5108"/>
                  </a:lnTo>
                  <a:lnTo>
                    <a:pt x="1280" y="5111"/>
                  </a:lnTo>
                  <a:lnTo>
                    <a:pt x="1261" y="5114"/>
                  </a:lnTo>
                  <a:lnTo>
                    <a:pt x="1242" y="5115"/>
                  </a:lnTo>
                  <a:lnTo>
                    <a:pt x="1222" y="5116"/>
                  </a:lnTo>
                  <a:close/>
                  <a:moveTo>
                    <a:pt x="1222" y="4015"/>
                  </a:moveTo>
                  <a:lnTo>
                    <a:pt x="1222" y="4015"/>
                  </a:lnTo>
                  <a:lnTo>
                    <a:pt x="1203" y="4014"/>
                  </a:lnTo>
                  <a:lnTo>
                    <a:pt x="1184" y="4013"/>
                  </a:lnTo>
                  <a:lnTo>
                    <a:pt x="1165" y="4011"/>
                  </a:lnTo>
                  <a:lnTo>
                    <a:pt x="1147" y="4007"/>
                  </a:lnTo>
                  <a:lnTo>
                    <a:pt x="1128" y="4003"/>
                  </a:lnTo>
                  <a:lnTo>
                    <a:pt x="1111" y="3998"/>
                  </a:lnTo>
                  <a:lnTo>
                    <a:pt x="1093" y="3993"/>
                  </a:lnTo>
                  <a:lnTo>
                    <a:pt x="1075" y="3985"/>
                  </a:lnTo>
                  <a:lnTo>
                    <a:pt x="1059" y="3978"/>
                  </a:lnTo>
                  <a:lnTo>
                    <a:pt x="1042" y="3970"/>
                  </a:lnTo>
                  <a:lnTo>
                    <a:pt x="1027" y="3961"/>
                  </a:lnTo>
                  <a:lnTo>
                    <a:pt x="1011" y="3950"/>
                  </a:lnTo>
                  <a:lnTo>
                    <a:pt x="997" y="3940"/>
                  </a:lnTo>
                  <a:lnTo>
                    <a:pt x="983" y="3929"/>
                  </a:lnTo>
                  <a:lnTo>
                    <a:pt x="969" y="3917"/>
                  </a:lnTo>
                  <a:lnTo>
                    <a:pt x="956" y="3905"/>
                  </a:lnTo>
                  <a:lnTo>
                    <a:pt x="943" y="3891"/>
                  </a:lnTo>
                  <a:lnTo>
                    <a:pt x="931" y="3878"/>
                  </a:lnTo>
                  <a:lnTo>
                    <a:pt x="921" y="3864"/>
                  </a:lnTo>
                  <a:lnTo>
                    <a:pt x="909" y="3849"/>
                  </a:lnTo>
                  <a:lnTo>
                    <a:pt x="900" y="3834"/>
                  </a:lnTo>
                  <a:lnTo>
                    <a:pt x="891" y="3818"/>
                  </a:lnTo>
                  <a:lnTo>
                    <a:pt x="883" y="3802"/>
                  </a:lnTo>
                  <a:lnTo>
                    <a:pt x="875" y="3785"/>
                  </a:lnTo>
                  <a:lnTo>
                    <a:pt x="868" y="3768"/>
                  </a:lnTo>
                  <a:lnTo>
                    <a:pt x="862" y="3750"/>
                  </a:lnTo>
                  <a:lnTo>
                    <a:pt x="858" y="3733"/>
                  </a:lnTo>
                  <a:lnTo>
                    <a:pt x="853" y="3714"/>
                  </a:lnTo>
                  <a:lnTo>
                    <a:pt x="850" y="3695"/>
                  </a:lnTo>
                  <a:lnTo>
                    <a:pt x="847" y="3677"/>
                  </a:lnTo>
                  <a:lnTo>
                    <a:pt x="846" y="3657"/>
                  </a:lnTo>
                  <a:lnTo>
                    <a:pt x="845" y="3638"/>
                  </a:lnTo>
                  <a:lnTo>
                    <a:pt x="846" y="3619"/>
                  </a:lnTo>
                  <a:lnTo>
                    <a:pt x="847" y="3599"/>
                  </a:lnTo>
                  <a:lnTo>
                    <a:pt x="850" y="3581"/>
                  </a:lnTo>
                  <a:lnTo>
                    <a:pt x="853" y="3562"/>
                  </a:lnTo>
                  <a:lnTo>
                    <a:pt x="858" y="3544"/>
                  </a:lnTo>
                  <a:lnTo>
                    <a:pt x="862" y="3526"/>
                  </a:lnTo>
                  <a:lnTo>
                    <a:pt x="868" y="3509"/>
                  </a:lnTo>
                  <a:lnTo>
                    <a:pt x="875" y="3491"/>
                  </a:lnTo>
                  <a:lnTo>
                    <a:pt x="883" y="3475"/>
                  </a:lnTo>
                  <a:lnTo>
                    <a:pt x="891" y="3458"/>
                  </a:lnTo>
                  <a:lnTo>
                    <a:pt x="900" y="3443"/>
                  </a:lnTo>
                  <a:lnTo>
                    <a:pt x="909" y="3427"/>
                  </a:lnTo>
                  <a:lnTo>
                    <a:pt x="921" y="3413"/>
                  </a:lnTo>
                  <a:lnTo>
                    <a:pt x="931" y="3398"/>
                  </a:lnTo>
                  <a:lnTo>
                    <a:pt x="943" y="3385"/>
                  </a:lnTo>
                  <a:lnTo>
                    <a:pt x="956" y="3371"/>
                  </a:lnTo>
                  <a:lnTo>
                    <a:pt x="969" y="3359"/>
                  </a:lnTo>
                  <a:lnTo>
                    <a:pt x="983" y="3347"/>
                  </a:lnTo>
                  <a:lnTo>
                    <a:pt x="997" y="3336"/>
                  </a:lnTo>
                  <a:lnTo>
                    <a:pt x="1011" y="3325"/>
                  </a:lnTo>
                  <a:lnTo>
                    <a:pt x="1027" y="3316"/>
                  </a:lnTo>
                  <a:lnTo>
                    <a:pt x="1042" y="3307"/>
                  </a:lnTo>
                  <a:lnTo>
                    <a:pt x="1059" y="3298"/>
                  </a:lnTo>
                  <a:lnTo>
                    <a:pt x="1075" y="3291"/>
                  </a:lnTo>
                  <a:lnTo>
                    <a:pt x="1093" y="3284"/>
                  </a:lnTo>
                  <a:lnTo>
                    <a:pt x="1111" y="3278"/>
                  </a:lnTo>
                  <a:lnTo>
                    <a:pt x="1128" y="3272"/>
                  </a:lnTo>
                  <a:lnTo>
                    <a:pt x="1147" y="3268"/>
                  </a:lnTo>
                  <a:lnTo>
                    <a:pt x="1165" y="3265"/>
                  </a:lnTo>
                  <a:lnTo>
                    <a:pt x="1184" y="3263"/>
                  </a:lnTo>
                  <a:lnTo>
                    <a:pt x="1203" y="3261"/>
                  </a:lnTo>
                  <a:lnTo>
                    <a:pt x="1222" y="3261"/>
                  </a:lnTo>
                  <a:lnTo>
                    <a:pt x="1242" y="3261"/>
                  </a:lnTo>
                  <a:lnTo>
                    <a:pt x="1261" y="3263"/>
                  </a:lnTo>
                  <a:lnTo>
                    <a:pt x="1280" y="3265"/>
                  </a:lnTo>
                  <a:lnTo>
                    <a:pt x="1298" y="3268"/>
                  </a:lnTo>
                  <a:lnTo>
                    <a:pt x="1317" y="3272"/>
                  </a:lnTo>
                  <a:lnTo>
                    <a:pt x="1334" y="3278"/>
                  </a:lnTo>
                  <a:lnTo>
                    <a:pt x="1352" y="3284"/>
                  </a:lnTo>
                  <a:lnTo>
                    <a:pt x="1369" y="3291"/>
                  </a:lnTo>
                  <a:lnTo>
                    <a:pt x="1386" y="3298"/>
                  </a:lnTo>
                  <a:lnTo>
                    <a:pt x="1402" y="3307"/>
                  </a:lnTo>
                  <a:lnTo>
                    <a:pt x="1418" y="3316"/>
                  </a:lnTo>
                  <a:lnTo>
                    <a:pt x="1433" y="3325"/>
                  </a:lnTo>
                  <a:lnTo>
                    <a:pt x="1448" y="3336"/>
                  </a:lnTo>
                  <a:lnTo>
                    <a:pt x="1462" y="3347"/>
                  </a:lnTo>
                  <a:lnTo>
                    <a:pt x="1476" y="3359"/>
                  </a:lnTo>
                  <a:lnTo>
                    <a:pt x="1489" y="3371"/>
                  </a:lnTo>
                  <a:lnTo>
                    <a:pt x="1501" y="3385"/>
                  </a:lnTo>
                  <a:lnTo>
                    <a:pt x="1513" y="3398"/>
                  </a:lnTo>
                  <a:lnTo>
                    <a:pt x="1524" y="3413"/>
                  </a:lnTo>
                  <a:lnTo>
                    <a:pt x="1536" y="3427"/>
                  </a:lnTo>
                  <a:lnTo>
                    <a:pt x="1545" y="3443"/>
                  </a:lnTo>
                  <a:lnTo>
                    <a:pt x="1554" y="3458"/>
                  </a:lnTo>
                  <a:lnTo>
                    <a:pt x="1562" y="3475"/>
                  </a:lnTo>
                  <a:lnTo>
                    <a:pt x="1570" y="3491"/>
                  </a:lnTo>
                  <a:lnTo>
                    <a:pt x="1577" y="3509"/>
                  </a:lnTo>
                  <a:lnTo>
                    <a:pt x="1583" y="3526"/>
                  </a:lnTo>
                  <a:lnTo>
                    <a:pt x="1587" y="3544"/>
                  </a:lnTo>
                  <a:lnTo>
                    <a:pt x="1592" y="3562"/>
                  </a:lnTo>
                  <a:lnTo>
                    <a:pt x="1595" y="3581"/>
                  </a:lnTo>
                  <a:lnTo>
                    <a:pt x="1597" y="3599"/>
                  </a:lnTo>
                  <a:lnTo>
                    <a:pt x="1598" y="3619"/>
                  </a:lnTo>
                  <a:lnTo>
                    <a:pt x="1599" y="3638"/>
                  </a:lnTo>
                  <a:lnTo>
                    <a:pt x="1598" y="3657"/>
                  </a:lnTo>
                  <a:lnTo>
                    <a:pt x="1597" y="3677"/>
                  </a:lnTo>
                  <a:lnTo>
                    <a:pt x="1595" y="3695"/>
                  </a:lnTo>
                  <a:lnTo>
                    <a:pt x="1592" y="3714"/>
                  </a:lnTo>
                  <a:lnTo>
                    <a:pt x="1587" y="3733"/>
                  </a:lnTo>
                  <a:lnTo>
                    <a:pt x="1583" y="3750"/>
                  </a:lnTo>
                  <a:lnTo>
                    <a:pt x="1577" y="3768"/>
                  </a:lnTo>
                  <a:lnTo>
                    <a:pt x="1570" y="3785"/>
                  </a:lnTo>
                  <a:lnTo>
                    <a:pt x="1562" y="3802"/>
                  </a:lnTo>
                  <a:lnTo>
                    <a:pt x="1554" y="3818"/>
                  </a:lnTo>
                  <a:lnTo>
                    <a:pt x="1545" y="3834"/>
                  </a:lnTo>
                  <a:lnTo>
                    <a:pt x="1536" y="3849"/>
                  </a:lnTo>
                  <a:lnTo>
                    <a:pt x="1524" y="3864"/>
                  </a:lnTo>
                  <a:lnTo>
                    <a:pt x="1513" y="3878"/>
                  </a:lnTo>
                  <a:lnTo>
                    <a:pt x="1501" y="3891"/>
                  </a:lnTo>
                  <a:lnTo>
                    <a:pt x="1489" y="3905"/>
                  </a:lnTo>
                  <a:lnTo>
                    <a:pt x="1476" y="3917"/>
                  </a:lnTo>
                  <a:lnTo>
                    <a:pt x="1462" y="3929"/>
                  </a:lnTo>
                  <a:lnTo>
                    <a:pt x="1448" y="3940"/>
                  </a:lnTo>
                  <a:lnTo>
                    <a:pt x="1433" y="3950"/>
                  </a:lnTo>
                  <a:lnTo>
                    <a:pt x="1418" y="3961"/>
                  </a:lnTo>
                  <a:lnTo>
                    <a:pt x="1402" y="3970"/>
                  </a:lnTo>
                  <a:lnTo>
                    <a:pt x="1386" y="3978"/>
                  </a:lnTo>
                  <a:lnTo>
                    <a:pt x="1369" y="3985"/>
                  </a:lnTo>
                  <a:lnTo>
                    <a:pt x="1352" y="3993"/>
                  </a:lnTo>
                  <a:lnTo>
                    <a:pt x="1334" y="3998"/>
                  </a:lnTo>
                  <a:lnTo>
                    <a:pt x="1317" y="4003"/>
                  </a:lnTo>
                  <a:lnTo>
                    <a:pt x="1298" y="4007"/>
                  </a:lnTo>
                  <a:lnTo>
                    <a:pt x="1280" y="4011"/>
                  </a:lnTo>
                  <a:lnTo>
                    <a:pt x="1261" y="4013"/>
                  </a:lnTo>
                  <a:lnTo>
                    <a:pt x="1242" y="4014"/>
                  </a:lnTo>
                  <a:lnTo>
                    <a:pt x="1222" y="4015"/>
                  </a:lnTo>
                  <a:close/>
                  <a:moveTo>
                    <a:pt x="2506" y="6217"/>
                  </a:moveTo>
                  <a:lnTo>
                    <a:pt x="2506" y="6217"/>
                  </a:lnTo>
                  <a:lnTo>
                    <a:pt x="2487" y="6216"/>
                  </a:lnTo>
                  <a:lnTo>
                    <a:pt x="2468" y="6215"/>
                  </a:lnTo>
                  <a:lnTo>
                    <a:pt x="2448" y="6211"/>
                  </a:lnTo>
                  <a:lnTo>
                    <a:pt x="2430" y="6208"/>
                  </a:lnTo>
                  <a:lnTo>
                    <a:pt x="2412" y="6204"/>
                  </a:lnTo>
                  <a:lnTo>
                    <a:pt x="2394" y="6199"/>
                  </a:lnTo>
                  <a:lnTo>
                    <a:pt x="2376" y="6193"/>
                  </a:lnTo>
                  <a:lnTo>
                    <a:pt x="2360" y="6187"/>
                  </a:lnTo>
                  <a:lnTo>
                    <a:pt x="2343" y="6178"/>
                  </a:lnTo>
                  <a:lnTo>
                    <a:pt x="2327" y="6170"/>
                  </a:lnTo>
                  <a:lnTo>
                    <a:pt x="2311" y="6162"/>
                  </a:lnTo>
                  <a:lnTo>
                    <a:pt x="2296" y="6152"/>
                  </a:lnTo>
                  <a:lnTo>
                    <a:pt x="2280" y="6141"/>
                  </a:lnTo>
                  <a:lnTo>
                    <a:pt x="2267" y="6130"/>
                  </a:lnTo>
                  <a:lnTo>
                    <a:pt x="2252" y="6119"/>
                  </a:lnTo>
                  <a:lnTo>
                    <a:pt x="2240" y="6105"/>
                  </a:lnTo>
                  <a:lnTo>
                    <a:pt x="2228" y="6093"/>
                  </a:lnTo>
                  <a:lnTo>
                    <a:pt x="2215" y="6079"/>
                  </a:lnTo>
                  <a:lnTo>
                    <a:pt x="2204" y="6065"/>
                  </a:lnTo>
                  <a:lnTo>
                    <a:pt x="2194" y="6049"/>
                  </a:lnTo>
                  <a:lnTo>
                    <a:pt x="2184" y="6035"/>
                  </a:lnTo>
                  <a:lnTo>
                    <a:pt x="2175" y="6019"/>
                  </a:lnTo>
                  <a:lnTo>
                    <a:pt x="2167" y="6002"/>
                  </a:lnTo>
                  <a:lnTo>
                    <a:pt x="2159" y="5986"/>
                  </a:lnTo>
                  <a:lnTo>
                    <a:pt x="2152" y="5969"/>
                  </a:lnTo>
                  <a:lnTo>
                    <a:pt x="2146" y="5951"/>
                  </a:lnTo>
                  <a:lnTo>
                    <a:pt x="2141" y="5933"/>
                  </a:lnTo>
                  <a:lnTo>
                    <a:pt x="2137" y="5915"/>
                  </a:lnTo>
                  <a:lnTo>
                    <a:pt x="2134" y="5897"/>
                  </a:lnTo>
                  <a:lnTo>
                    <a:pt x="2132" y="5877"/>
                  </a:lnTo>
                  <a:lnTo>
                    <a:pt x="2130" y="5859"/>
                  </a:lnTo>
                  <a:lnTo>
                    <a:pt x="2130" y="5839"/>
                  </a:lnTo>
                  <a:lnTo>
                    <a:pt x="2130" y="5819"/>
                  </a:lnTo>
                  <a:lnTo>
                    <a:pt x="2132" y="5801"/>
                  </a:lnTo>
                  <a:lnTo>
                    <a:pt x="2134" y="5781"/>
                  </a:lnTo>
                  <a:lnTo>
                    <a:pt x="2137" y="5763"/>
                  </a:lnTo>
                  <a:lnTo>
                    <a:pt x="2141" y="5745"/>
                  </a:lnTo>
                  <a:lnTo>
                    <a:pt x="2146" y="5727"/>
                  </a:lnTo>
                  <a:lnTo>
                    <a:pt x="2152" y="5709"/>
                  </a:lnTo>
                  <a:lnTo>
                    <a:pt x="2159" y="5693"/>
                  </a:lnTo>
                  <a:lnTo>
                    <a:pt x="2167" y="5676"/>
                  </a:lnTo>
                  <a:lnTo>
                    <a:pt x="2175" y="5660"/>
                  </a:lnTo>
                  <a:lnTo>
                    <a:pt x="2184" y="5644"/>
                  </a:lnTo>
                  <a:lnTo>
                    <a:pt x="2194" y="5629"/>
                  </a:lnTo>
                  <a:lnTo>
                    <a:pt x="2204" y="5613"/>
                  </a:lnTo>
                  <a:lnTo>
                    <a:pt x="2215" y="5600"/>
                  </a:lnTo>
                  <a:lnTo>
                    <a:pt x="2228" y="5585"/>
                  </a:lnTo>
                  <a:lnTo>
                    <a:pt x="2240" y="5573"/>
                  </a:lnTo>
                  <a:lnTo>
                    <a:pt x="2252" y="5561"/>
                  </a:lnTo>
                  <a:lnTo>
                    <a:pt x="2267" y="5548"/>
                  </a:lnTo>
                  <a:lnTo>
                    <a:pt x="2280" y="5537"/>
                  </a:lnTo>
                  <a:lnTo>
                    <a:pt x="2296" y="5526"/>
                  </a:lnTo>
                  <a:lnTo>
                    <a:pt x="2311" y="5516"/>
                  </a:lnTo>
                  <a:lnTo>
                    <a:pt x="2327" y="5508"/>
                  </a:lnTo>
                  <a:lnTo>
                    <a:pt x="2343" y="5500"/>
                  </a:lnTo>
                  <a:lnTo>
                    <a:pt x="2360" y="5491"/>
                  </a:lnTo>
                  <a:lnTo>
                    <a:pt x="2376" y="5485"/>
                  </a:lnTo>
                  <a:lnTo>
                    <a:pt x="2394" y="5479"/>
                  </a:lnTo>
                  <a:lnTo>
                    <a:pt x="2412" y="5474"/>
                  </a:lnTo>
                  <a:lnTo>
                    <a:pt x="2430" y="5470"/>
                  </a:lnTo>
                  <a:lnTo>
                    <a:pt x="2448" y="5467"/>
                  </a:lnTo>
                  <a:lnTo>
                    <a:pt x="2468" y="5464"/>
                  </a:lnTo>
                  <a:lnTo>
                    <a:pt x="2487" y="5463"/>
                  </a:lnTo>
                  <a:lnTo>
                    <a:pt x="2506" y="5463"/>
                  </a:lnTo>
                  <a:lnTo>
                    <a:pt x="2526" y="5463"/>
                  </a:lnTo>
                  <a:lnTo>
                    <a:pt x="2544" y="5464"/>
                  </a:lnTo>
                  <a:lnTo>
                    <a:pt x="2564" y="5467"/>
                  </a:lnTo>
                  <a:lnTo>
                    <a:pt x="2583" y="5470"/>
                  </a:lnTo>
                  <a:lnTo>
                    <a:pt x="2600" y="5474"/>
                  </a:lnTo>
                  <a:lnTo>
                    <a:pt x="2619" y="5479"/>
                  </a:lnTo>
                  <a:lnTo>
                    <a:pt x="2636" y="5485"/>
                  </a:lnTo>
                  <a:lnTo>
                    <a:pt x="2653" y="5491"/>
                  </a:lnTo>
                  <a:lnTo>
                    <a:pt x="2670" y="5500"/>
                  </a:lnTo>
                  <a:lnTo>
                    <a:pt x="2686" y="5508"/>
                  </a:lnTo>
                  <a:lnTo>
                    <a:pt x="2702" y="5516"/>
                  </a:lnTo>
                  <a:lnTo>
                    <a:pt x="2717" y="5526"/>
                  </a:lnTo>
                  <a:lnTo>
                    <a:pt x="2732" y="5537"/>
                  </a:lnTo>
                  <a:lnTo>
                    <a:pt x="2747" y="5548"/>
                  </a:lnTo>
                  <a:lnTo>
                    <a:pt x="2760" y="5561"/>
                  </a:lnTo>
                  <a:lnTo>
                    <a:pt x="2773" y="5573"/>
                  </a:lnTo>
                  <a:lnTo>
                    <a:pt x="2786" y="5585"/>
                  </a:lnTo>
                  <a:lnTo>
                    <a:pt x="2797" y="5600"/>
                  </a:lnTo>
                  <a:lnTo>
                    <a:pt x="2808" y="5613"/>
                  </a:lnTo>
                  <a:lnTo>
                    <a:pt x="2819" y="5629"/>
                  </a:lnTo>
                  <a:lnTo>
                    <a:pt x="2829" y="5644"/>
                  </a:lnTo>
                  <a:lnTo>
                    <a:pt x="2838" y="5660"/>
                  </a:lnTo>
                  <a:lnTo>
                    <a:pt x="2847" y="5676"/>
                  </a:lnTo>
                  <a:lnTo>
                    <a:pt x="2854" y="5693"/>
                  </a:lnTo>
                  <a:lnTo>
                    <a:pt x="2860" y="5709"/>
                  </a:lnTo>
                  <a:lnTo>
                    <a:pt x="2866" y="5727"/>
                  </a:lnTo>
                  <a:lnTo>
                    <a:pt x="2871" y="5745"/>
                  </a:lnTo>
                  <a:lnTo>
                    <a:pt x="2875" y="5763"/>
                  </a:lnTo>
                  <a:lnTo>
                    <a:pt x="2879" y="5781"/>
                  </a:lnTo>
                  <a:lnTo>
                    <a:pt x="2882" y="5801"/>
                  </a:lnTo>
                  <a:lnTo>
                    <a:pt x="2883" y="5819"/>
                  </a:lnTo>
                  <a:lnTo>
                    <a:pt x="2884" y="5839"/>
                  </a:lnTo>
                  <a:lnTo>
                    <a:pt x="2883" y="5859"/>
                  </a:lnTo>
                  <a:lnTo>
                    <a:pt x="2882" y="5877"/>
                  </a:lnTo>
                  <a:lnTo>
                    <a:pt x="2879" y="5897"/>
                  </a:lnTo>
                  <a:lnTo>
                    <a:pt x="2875" y="5915"/>
                  </a:lnTo>
                  <a:lnTo>
                    <a:pt x="2871" y="5933"/>
                  </a:lnTo>
                  <a:lnTo>
                    <a:pt x="2866" y="5951"/>
                  </a:lnTo>
                  <a:lnTo>
                    <a:pt x="2860" y="5969"/>
                  </a:lnTo>
                  <a:lnTo>
                    <a:pt x="2854" y="5986"/>
                  </a:lnTo>
                  <a:lnTo>
                    <a:pt x="2847" y="6002"/>
                  </a:lnTo>
                  <a:lnTo>
                    <a:pt x="2838" y="6019"/>
                  </a:lnTo>
                  <a:lnTo>
                    <a:pt x="2829" y="6035"/>
                  </a:lnTo>
                  <a:lnTo>
                    <a:pt x="2819" y="6049"/>
                  </a:lnTo>
                  <a:lnTo>
                    <a:pt x="2808" y="6065"/>
                  </a:lnTo>
                  <a:lnTo>
                    <a:pt x="2797" y="6079"/>
                  </a:lnTo>
                  <a:lnTo>
                    <a:pt x="2786" y="6093"/>
                  </a:lnTo>
                  <a:lnTo>
                    <a:pt x="2773" y="6105"/>
                  </a:lnTo>
                  <a:lnTo>
                    <a:pt x="2760" y="6119"/>
                  </a:lnTo>
                  <a:lnTo>
                    <a:pt x="2747" y="6130"/>
                  </a:lnTo>
                  <a:lnTo>
                    <a:pt x="2732" y="6141"/>
                  </a:lnTo>
                  <a:lnTo>
                    <a:pt x="2717" y="6152"/>
                  </a:lnTo>
                  <a:lnTo>
                    <a:pt x="2702" y="6162"/>
                  </a:lnTo>
                  <a:lnTo>
                    <a:pt x="2686" y="6170"/>
                  </a:lnTo>
                  <a:lnTo>
                    <a:pt x="2670" y="6178"/>
                  </a:lnTo>
                  <a:lnTo>
                    <a:pt x="2653" y="6187"/>
                  </a:lnTo>
                  <a:lnTo>
                    <a:pt x="2636" y="6193"/>
                  </a:lnTo>
                  <a:lnTo>
                    <a:pt x="2619" y="6199"/>
                  </a:lnTo>
                  <a:lnTo>
                    <a:pt x="2600" y="6204"/>
                  </a:lnTo>
                  <a:lnTo>
                    <a:pt x="2583" y="6208"/>
                  </a:lnTo>
                  <a:lnTo>
                    <a:pt x="2564" y="6211"/>
                  </a:lnTo>
                  <a:lnTo>
                    <a:pt x="2544" y="6215"/>
                  </a:lnTo>
                  <a:lnTo>
                    <a:pt x="2526" y="6216"/>
                  </a:lnTo>
                  <a:lnTo>
                    <a:pt x="2506" y="6217"/>
                  </a:lnTo>
                  <a:close/>
                  <a:moveTo>
                    <a:pt x="2506" y="5116"/>
                  </a:moveTo>
                  <a:lnTo>
                    <a:pt x="2506" y="5116"/>
                  </a:lnTo>
                  <a:lnTo>
                    <a:pt x="2487" y="5115"/>
                  </a:lnTo>
                  <a:lnTo>
                    <a:pt x="2468" y="5114"/>
                  </a:lnTo>
                  <a:lnTo>
                    <a:pt x="2448" y="5111"/>
                  </a:lnTo>
                  <a:lnTo>
                    <a:pt x="2430" y="5108"/>
                  </a:lnTo>
                  <a:lnTo>
                    <a:pt x="2412" y="5104"/>
                  </a:lnTo>
                  <a:lnTo>
                    <a:pt x="2394" y="5098"/>
                  </a:lnTo>
                  <a:lnTo>
                    <a:pt x="2376" y="5092"/>
                  </a:lnTo>
                  <a:lnTo>
                    <a:pt x="2360" y="5086"/>
                  </a:lnTo>
                  <a:lnTo>
                    <a:pt x="2343" y="5079"/>
                  </a:lnTo>
                  <a:lnTo>
                    <a:pt x="2327" y="5071"/>
                  </a:lnTo>
                  <a:lnTo>
                    <a:pt x="2311" y="5061"/>
                  </a:lnTo>
                  <a:lnTo>
                    <a:pt x="2296" y="5051"/>
                  </a:lnTo>
                  <a:lnTo>
                    <a:pt x="2280" y="5041"/>
                  </a:lnTo>
                  <a:lnTo>
                    <a:pt x="2267" y="5029"/>
                  </a:lnTo>
                  <a:lnTo>
                    <a:pt x="2252" y="5018"/>
                  </a:lnTo>
                  <a:lnTo>
                    <a:pt x="2240" y="5006"/>
                  </a:lnTo>
                  <a:lnTo>
                    <a:pt x="2228" y="4992"/>
                  </a:lnTo>
                  <a:lnTo>
                    <a:pt x="2215" y="4979"/>
                  </a:lnTo>
                  <a:lnTo>
                    <a:pt x="2204" y="4964"/>
                  </a:lnTo>
                  <a:lnTo>
                    <a:pt x="2194" y="4950"/>
                  </a:lnTo>
                  <a:lnTo>
                    <a:pt x="2184" y="4934"/>
                  </a:lnTo>
                  <a:lnTo>
                    <a:pt x="2175" y="4918"/>
                  </a:lnTo>
                  <a:lnTo>
                    <a:pt x="2167" y="4902"/>
                  </a:lnTo>
                  <a:lnTo>
                    <a:pt x="2159" y="4885"/>
                  </a:lnTo>
                  <a:lnTo>
                    <a:pt x="2152" y="4868"/>
                  </a:lnTo>
                  <a:lnTo>
                    <a:pt x="2146" y="4851"/>
                  </a:lnTo>
                  <a:lnTo>
                    <a:pt x="2141" y="4833"/>
                  </a:lnTo>
                  <a:lnTo>
                    <a:pt x="2137" y="4815"/>
                  </a:lnTo>
                  <a:lnTo>
                    <a:pt x="2134" y="4796"/>
                  </a:lnTo>
                  <a:lnTo>
                    <a:pt x="2132" y="4778"/>
                  </a:lnTo>
                  <a:lnTo>
                    <a:pt x="2130" y="4758"/>
                  </a:lnTo>
                  <a:lnTo>
                    <a:pt x="2130" y="4738"/>
                  </a:lnTo>
                  <a:lnTo>
                    <a:pt x="2130" y="4719"/>
                  </a:lnTo>
                  <a:lnTo>
                    <a:pt x="2132" y="4700"/>
                  </a:lnTo>
                  <a:lnTo>
                    <a:pt x="2134" y="4682"/>
                  </a:lnTo>
                  <a:lnTo>
                    <a:pt x="2137" y="4663"/>
                  </a:lnTo>
                  <a:lnTo>
                    <a:pt x="2141" y="4644"/>
                  </a:lnTo>
                  <a:lnTo>
                    <a:pt x="2146" y="4627"/>
                  </a:lnTo>
                  <a:lnTo>
                    <a:pt x="2152" y="4609"/>
                  </a:lnTo>
                  <a:lnTo>
                    <a:pt x="2159" y="4592"/>
                  </a:lnTo>
                  <a:lnTo>
                    <a:pt x="2167" y="4575"/>
                  </a:lnTo>
                  <a:lnTo>
                    <a:pt x="2175" y="4559"/>
                  </a:lnTo>
                  <a:lnTo>
                    <a:pt x="2184" y="4543"/>
                  </a:lnTo>
                  <a:lnTo>
                    <a:pt x="2194" y="4528"/>
                  </a:lnTo>
                  <a:lnTo>
                    <a:pt x="2204" y="4513"/>
                  </a:lnTo>
                  <a:lnTo>
                    <a:pt x="2215" y="4499"/>
                  </a:lnTo>
                  <a:lnTo>
                    <a:pt x="2228" y="4486"/>
                  </a:lnTo>
                  <a:lnTo>
                    <a:pt x="2240" y="4472"/>
                  </a:lnTo>
                  <a:lnTo>
                    <a:pt x="2252" y="4460"/>
                  </a:lnTo>
                  <a:lnTo>
                    <a:pt x="2267" y="4447"/>
                  </a:lnTo>
                  <a:lnTo>
                    <a:pt x="2280" y="4436"/>
                  </a:lnTo>
                  <a:lnTo>
                    <a:pt x="2296" y="4426"/>
                  </a:lnTo>
                  <a:lnTo>
                    <a:pt x="2311" y="4416"/>
                  </a:lnTo>
                  <a:lnTo>
                    <a:pt x="2327" y="4407"/>
                  </a:lnTo>
                  <a:lnTo>
                    <a:pt x="2343" y="4399"/>
                  </a:lnTo>
                  <a:lnTo>
                    <a:pt x="2360" y="4391"/>
                  </a:lnTo>
                  <a:lnTo>
                    <a:pt x="2376" y="4385"/>
                  </a:lnTo>
                  <a:lnTo>
                    <a:pt x="2394" y="4378"/>
                  </a:lnTo>
                  <a:lnTo>
                    <a:pt x="2412" y="4373"/>
                  </a:lnTo>
                  <a:lnTo>
                    <a:pt x="2430" y="4369"/>
                  </a:lnTo>
                  <a:lnTo>
                    <a:pt x="2448" y="4366"/>
                  </a:lnTo>
                  <a:lnTo>
                    <a:pt x="2468" y="4364"/>
                  </a:lnTo>
                  <a:lnTo>
                    <a:pt x="2487" y="4362"/>
                  </a:lnTo>
                  <a:lnTo>
                    <a:pt x="2506" y="4362"/>
                  </a:lnTo>
                  <a:lnTo>
                    <a:pt x="2526" y="4362"/>
                  </a:lnTo>
                  <a:lnTo>
                    <a:pt x="2544" y="4364"/>
                  </a:lnTo>
                  <a:lnTo>
                    <a:pt x="2564" y="4366"/>
                  </a:lnTo>
                  <a:lnTo>
                    <a:pt x="2583" y="4369"/>
                  </a:lnTo>
                  <a:lnTo>
                    <a:pt x="2600" y="4373"/>
                  </a:lnTo>
                  <a:lnTo>
                    <a:pt x="2619" y="4378"/>
                  </a:lnTo>
                  <a:lnTo>
                    <a:pt x="2636" y="4385"/>
                  </a:lnTo>
                  <a:lnTo>
                    <a:pt x="2653" y="4391"/>
                  </a:lnTo>
                  <a:lnTo>
                    <a:pt x="2670" y="4399"/>
                  </a:lnTo>
                  <a:lnTo>
                    <a:pt x="2686" y="4407"/>
                  </a:lnTo>
                  <a:lnTo>
                    <a:pt x="2702" y="4416"/>
                  </a:lnTo>
                  <a:lnTo>
                    <a:pt x="2717" y="4426"/>
                  </a:lnTo>
                  <a:lnTo>
                    <a:pt x="2732" y="4436"/>
                  </a:lnTo>
                  <a:lnTo>
                    <a:pt x="2747" y="4447"/>
                  </a:lnTo>
                  <a:lnTo>
                    <a:pt x="2760" y="4460"/>
                  </a:lnTo>
                  <a:lnTo>
                    <a:pt x="2773" y="4472"/>
                  </a:lnTo>
                  <a:lnTo>
                    <a:pt x="2786" y="4486"/>
                  </a:lnTo>
                  <a:lnTo>
                    <a:pt x="2797" y="4499"/>
                  </a:lnTo>
                  <a:lnTo>
                    <a:pt x="2808" y="4513"/>
                  </a:lnTo>
                  <a:lnTo>
                    <a:pt x="2819" y="4528"/>
                  </a:lnTo>
                  <a:lnTo>
                    <a:pt x="2829" y="4543"/>
                  </a:lnTo>
                  <a:lnTo>
                    <a:pt x="2838" y="4559"/>
                  </a:lnTo>
                  <a:lnTo>
                    <a:pt x="2847" y="4575"/>
                  </a:lnTo>
                  <a:lnTo>
                    <a:pt x="2854" y="4592"/>
                  </a:lnTo>
                  <a:lnTo>
                    <a:pt x="2860" y="4609"/>
                  </a:lnTo>
                  <a:lnTo>
                    <a:pt x="2866" y="4627"/>
                  </a:lnTo>
                  <a:lnTo>
                    <a:pt x="2871" y="4644"/>
                  </a:lnTo>
                  <a:lnTo>
                    <a:pt x="2875" y="4663"/>
                  </a:lnTo>
                  <a:lnTo>
                    <a:pt x="2879" y="4682"/>
                  </a:lnTo>
                  <a:lnTo>
                    <a:pt x="2882" y="4700"/>
                  </a:lnTo>
                  <a:lnTo>
                    <a:pt x="2883" y="4719"/>
                  </a:lnTo>
                  <a:lnTo>
                    <a:pt x="2884" y="4738"/>
                  </a:lnTo>
                  <a:lnTo>
                    <a:pt x="2883" y="4758"/>
                  </a:lnTo>
                  <a:lnTo>
                    <a:pt x="2882" y="4778"/>
                  </a:lnTo>
                  <a:lnTo>
                    <a:pt x="2879" y="4796"/>
                  </a:lnTo>
                  <a:lnTo>
                    <a:pt x="2875" y="4815"/>
                  </a:lnTo>
                  <a:lnTo>
                    <a:pt x="2871" y="4833"/>
                  </a:lnTo>
                  <a:lnTo>
                    <a:pt x="2866" y="4851"/>
                  </a:lnTo>
                  <a:lnTo>
                    <a:pt x="2860" y="4868"/>
                  </a:lnTo>
                  <a:lnTo>
                    <a:pt x="2854" y="4885"/>
                  </a:lnTo>
                  <a:lnTo>
                    <a:pt x="2847" y="4902"/>
                  </a:lnTo>
                  <a:lnTo>
                    <a:pt x="2838" y="4918"/>
                  </a:lnTo>
                  <a:lnTo>
                    <a:pt x="2829" y="4934"/>
                  </a:lnTo>
                  <a:lnTo>
                    <a:pt x="2819" y="4950"/>
                  </a:lnTo>
                  <a:lnTo>
                    <a:pt x="2808" y="4964"/>
                  </a:lnTo>
                  <a:lnTo>
                    <a:pt x="2797" y="4979"/>
                  </a:lnTo>
                  <a:lnTo>
                    <a:pt x="2786" y="4992"/>
                  </a:lnTo>
                  <a:lnTo>
                    <a:pt x="2773" y="5006"/>
                  </a:lnTo>
                  <a:lnTo>
                    <a:pt x="2760" y="5018"/>
                  </a:lnTo>
                  <a:lnTo>
                    <a:pt x="2747" y="5029"/>
                  </a:lnTo>
                  <a:lnTo>
                    <a:pt x="2732" y="5041"/>
                  </a:lnTo>
                  <a:lnTo>
                    <a:pt x="2717" y="5051"/>
                  </a:lnTo>
                  <a:lnTo>
                    <a:pt x="2702" y="5061"/>
                  </a:lnTo>
                  <a:lnTo>
                    <a:pt x="2686" y="5071"/>
                  </a:lnTo>
                  <a:lnTo>
                    <a:pt x="2670" y="5079"/>
                  </a:lnTo>
                  <a:lnTo>
                    <a:pt x="2653" y="5086"/>
                  </a:lnTo>
                  <a:lnTo>
                    <a:pt x="2636" y="5092"/>
                  </a:lnTo>
                  <a:lnTo>
                    <a:pt x="2619" y="5098"/>
                  </a:lnTo>
                  <a:lnTo>
                    <a:pt x="2600" y="5104"/>
                  </a:lnTo>
                  <a:lnTo>
                    <a:pt x="2583" y="5108"/>
                  </a:lnTo>
                  <a:lnTo>
                    <a:pt x="2564" y="5111"/>
                  </a:lnTo>
                  <a:lnTo>
                    <a:pt x="2544" y="5114"/>
                  </a:lnTo>
                  <a:lnTo>
                    <a:pt x="2526" y="5115"/>
                  </a:lnTo>
                  <a:lnTo>
                    <a:pt x="2506" y="5116"/>
                  </a:lnTo>
                  <a:close/>
                  <a:moveTo>
                    <a:pt x="2506" y="4015"/>
                  </a:moveTo>
                  <a:lnTo>
                    <a:pt x="2506" y="4015"/>
                  </a:lnTo>
                  <a:lnTo>
                    <a:pt x="2487" y="4014"/>
                  </a:lnTo>
                  <a:lnTo>
                    <a:pt x="2468" y="4013"/>
                  </a:lnTo>
                  <a:lnTo>
                    <a:pt x="2448" y="4011"/>
                  </a:lnTo>
                  <a:lnTo>
                    <a:pt x="2430" y="4007"/>
                  </a:lnTo>
                  <a:lnTo>
                    <a:pt x="2412" y="4003"/>
                  </a:lnTo>
                  <a:lnTo>
                    <a:pt x="2394" y="3998"/>
                  </a:lnTo>
                  <a:lnTo>
                    <a:pt x="2376" y="3993"/>
                  </a:lnTo>
                  <a:lnTo>
                    <a:pt x="2360" y="3985"/>
                  </a:lnTo>
                  <a:lnTo>
                    <a:pt x="2343" y="3978"/>
                  </a:lnTo>
                  <a:lnTo>
                    <a:pt x="2327" y="3970"/>
                  </a:lnTo>
                  <a:lnTo>
                    <a:pt x="2311" y="3961"/>
                  </a:lnTo>
                  <a:lnTo>
                    <a:pt x="2296" y="3950"/>
                  </a:lnTo>
                  <a:lnTo>
                    <a:pt x="2280" y="3940"/>
                  </a:lnTo>
                  <a:lnTo>
                    <a:pt x="2267" y="3929"/>
                  </a:lnTo>
                  <a:lnTo>
                    <a:pt x="2252" y="3917"/>
                  </a:lnTo>
                  <a:lnTo>
                    <a:pt x="2240" y="3905"/>
                  </a:lnTo>
                  <a:lnTo>
                    <a:pt x="2228" y="3891"/>
                  </a:lnTo>
                  <a:lnTo>
                    <a:pt x="2215" y="3878"/>
                  </a:lnTo>
                  <a:lnTo>
                    <a:pt x="2204" y="3864"/>
                  </a:lnTo>
                  <a:lnTo>
                    <a:pt x="2194" y="3849"/>
                  </a:lnTo>
                  <a:lnTo>
                    <a:pt x="2184" y="3834"/>
                  </a:lnTo>
                  <a:lnTo>
                    <a:pt x="2175" y="3818"/>
                  </a:lnTo>
                  <a:lnTo>
                    <a:pt x="2167" y="3802"/>
                  </a:lnTo>
                  <a:lnTo>
                    <a:pt x="2159" y="3785"/>
                  </a:lnTo>
                  <a:lnTo>
                    <a:pt x="2152" y="3768"/>
                  </a:lnTo>
                  <a:lnTo>
                    <a:pt x="2146" y="3750"/>
                  </a:lnTo>
                  <a:lnTo>
                    <a:pt x="2141" y="3733"/>
                  </a:lnTo>
                  <a:lnTo>
                    <a:pt x="2137" y="3714"/>
                  </a:lnTo>
                  <a:lnTo>
                    <a:pt x="2134" y="3695"/>
                  </a:lnTo>
                  <a:lnTo>
                    <a:pt x="2132" y="3677"/>
                  </a:lnTo>
                  <a:lnTo>
                    <a:pt x="2130" y="3657"/>
                  </a:lnTo>
                  <a:lnTo>
                    <a:pt x="2130" y="3638"/>
                  </a:lnTo>
                  <a:lnTo>
                    <a:pt x="2130" y="3619"/>
                  </a:lnTo>
                  <a:lnTo>
                    <a:pt x="2132" y="3599"/>
                  </a:lnTo>
                  <a:lnTo>
                    <a:pt x="2134" y="3581"/>
                  </a:lnTo>
                  <a:lnTo>
                    <a:pt x="2137" y="3562"/>
                  </a:lnTo>
                  <a:lnTo>
                    <a:pt x="2141" y="3544"/>
                  </a:lnTo>
                  <a:lnTo>
                    <a:pt x="2146" y="3526"/>
                  </a:lnTo>
                  <a:lnTo>
                    <a:pt x="2152" y="3509"/>
                  </a:lnTo>
                  <a:lnTo>
                    <a:pt x="2159" y="3491"/>
                  </a:lnTo>
                  <a:lnTo>
                    <a:pt x="2167" y="3475"/>
                  </a:lnTo>
                  <a:lnTo>
                    <a:pt x="2175" y="3458"/>
                  </a:lnTo>
                  <a:lnTo>
                    <a:pt x="2184" y="3443"/>
                  </a:lnTo>
                  <a:lnTo>
                    <a:pt x="2194" y="3427"/>
                  </a:lnTo>
                  <a:lnTo>
                    <a:pt x="2204" y="3413"/>
                  </a:lnTo>
                  <a:lnTo>
                    <a:pt x="2215" y="3398"/>
                  </a:lnTo>
                  <a:lnTo>
                    <a:pt x="2228" y="3385"/>
                  </a:lnTo>
                  <a:lnTo>
                    <a:pt x="2240" y="3371"/>
                  </a:lnTo>
                  <a:lnTo>
                    <a:pt x="2252" y="3359"/>
                  </a:lnTo>
                  <a:lnTo>
                    <a:pt x="2267" y="3347"/>
                  </a:lnTo>
                  <a:lnTo>
                    <a:pt x="2280" y="3336"/>
                  </a:lnTo>
                  <a:lnTo>
                    <a:pt x="2296" y="3325"/>
                  </a:lnTo>
                  <a:lnTo>
                    <a:pt x="2311" y="3316"/>
                  </a:lnTo>
                  <a:lnTo>
                    <a:pt x="2327" y="3307"/>
                  </a:lnTo>
                  <a:lnTo>
                    <a:pt x="2343" y="3298"/>
                  </a:lnTo>
                  <a:lnTo>
                    <a:pt x="2360" y="3291"/>
                  </a:lnTo>
                  <a:lnTo>
                    <a:pt x="2376" y="3284"/>
                  </a:lnTo>
                  <a:lnTo>
                    <a:pt x="2394" y="3278"/>
                  </a:lnTo>
                  <a:lnTo>
                    <a:pt x="2412" y="3272"/>
                  </a:lnTo>
                  <a:lnTo>
                    <a:pt x="2430" y="3268"/>
                  </a:lnTo>
                  <a:lnTo>
                    <a:pt x="2448" y="3265"/>
                  </a:lnTo>
                  <a:lnTo>
                    <a:pt x="2468" y="3263"/>
                  </a:lnTo>
                  <a:lnTo>
                    <a:pt x="2487" y="3261"/>
                  </a:lnTo>
                  <a:lnTo>
                    <a:pt x="2506" y="3261"/>
                  </a:lnTo>
                  <a:lnTo>
                    <a:pt x="2526" y="3261"/>
                  </a:lnTo>
                  <a:lnTo>
                    <a:pt x="2544" y="3263"/>
                  </a:lnTo>
                  <a:lnTo>
                    <a:pt x="2564" y="3265"/>
                  </a:lnTo>
                  <a:lnTo>
                    <a:pt x="2583" y="3268"/>
                  </a:lnTo>
                  <a:lnTo>
                    <a:pt x="2600" y="3272"/>
                  </a:lnTo>
                  <a:lnTo>
                    <a:pt x="2619" y="3278"/>
                  </a:lnTo>
                  <a:lnTo>
                    <a:pt x="2636" y="3284"/>
                  </a:lnTo>
                  <a:lnTo>
                    <a:pt x="2653" y="3291"/>
                  </a:lnTo>
                  <a:lnTo>
                    <a:pt x="2670" y="3298"/>
                  </a:lnTo>
                  <a:lnTo>
                    <a:pt x="2686" y="3307"/>
                  </a:lnTo>
                  <a:lnTo>
                    <a:pt x="2702" y="3316"/>
                  </a:lnTo>
                  <a:lnTo>
                    <a:pt x="2717" y="3325"/>
                  </a:lnTo>
                  <a:lnTo>
                    <a:pt x="2732" y="3336"/>
                  </a:lnTo>
                  <a:lnTo>
                    <a:pt x="2747" y="3347"/>
                  </a:lnTo>
                  <a:lnTo>
                    <a:pt x="2760" y="3359"/>
                  </a:lnTo>
                  <a:lnTo>
                    <a:pt x="2773" y="3371"/>
                  </a:lnTo>
                  <a:lnTo>
                    <a:pt x="2786" y="3385"/>
                  </a:lnTo>
                  <a:lnTo>
                    <a:pt x="2797" y="3398"/>
                  </a:lnTo>
                  <a:lnTo>
                    <a:pt x="2808" y="3413"/>
                  </a:lnTo>
                  <a:lnTo>
                    <a:pt x="2819" y="3427"/>
                  </a:lnTo>
                  <a:lnTo>
                    <a:pt x="2829" y="3443"/>
                  </a:lnTo>
                  <a:lnTo>
                    <a:pt x="2838" y="3458"/>
                  </a:lnTo>
                  <a:lnTo>
                    <a:pt x="2847" y="3475"/>
                  </a:lnTo>
                  <a:lnTo>
                    <a:pt x="2854" y="3491"/>
                  </a:lnTo>
                  <a:lnTo>
                    <a:pt x="2860" y="3509"/>
                  </a:lnTo>
                  <a:lnTo>
                    <a:pt x="2866" y="3526"/>
                  </a:lnTo>
                  <a:lnTo>
                    <a:pt x="2871" y="3544"/>
                  </a:lnTo>
                  <a:lnTo>
                    <a:pt x="2875" y="3562"/>
                  </a:lnTo>
                  <a:lnTo>
                    <a:pt x="2879" y="3581"/>
                  </a:lnTo>
                  <a:lnTo>
                    <a:pt x="2882" y="3599"/>
                  </a:lnTo>
                  <a:lnTo>
                    <a:pt x="2883" y="3619"/>
                  </a:lnTo>
                  <a:lnTo>
                    <a:pt x="2884" y="3638"/>
                  </a:lnTo>
                  <a:lnTo>
                    <a:pt x="2883" y="3657"/>
                  </a:lnTo>
                  <a:lnTo>
                    <a:pt x="2882" y="3677"/>
                  </a:lnTo>
                  <a:lnTo>
                    <a:pt x="2879" y="3695"/>
                  </a:lnTo>
                  <a:lnTo>
                    <a:pt x="2875" y="3714"/>
                  </a:lnTo>
                  <a:lnTo>
                    <a:pt x="2871" y="3733"/>
                  </a:lnTo>
                  <a:lnTo>
                    <a:pt x="2866" y="3750"/>
                  </a:lnTo>
                  <a:lnTo>
                    <a:pt x="2860" y="3768"/>
                  </a:lnTo>
                  <a:lnTo>
                    <a:pt x="2854" y="3785"/>
                  </a:lnTo>
                  <a:lnTo>
                    <a:pt x="2847" y="3802"/>
                  </a:lnTo>
                  <a:lnTo>
                    <a:pt x="2838" y="3818"/>
                  </a:lnTo>
                  <a:lnTo>
                    <a:pt x="2829" y="3834"/>
                  </a:lnTo>
                  <a:lnTo>
                    <a:pt x="2819" y="3849"/>
                  </a:lnTo>
                  <a:lnTo>
                    <a:pt x="2808" y="3864"/>
                  </a:lnTo>
                  <a:lnTo>
                    <a:pt x="2797" y="3878"/>
                  </a:lnTo>
                  <a:lnTo>
                    <a:pt x="2786" y="3891"/>
                  </a:lnTo>
                  <a:lnTo>
                    <a:pt x="2773" y="3905"/>
                  </a:lnTo>
                  <a:lnTo>
                    <a:pt x="2760" y="3917"/>
                  </a:lnTo>
                  <a:lnTo>
                    <a:pt x="2747" y="3929"/>
                  </a:lnTo>
                  <a:lnTo>
                    <a:pt x="2732" y="3940"/>
                  </a:lnTo>
                  <a:lnTo>
                    <a:pt x="2717" y="3950"/>
                  </a:lnTo>
                  <a:lnTo>
                    <a:pt x="2702" y="3961"/>
                  </a:lnTo>
                  <a:lnTo>
                    <a:pt x="2686" y="3970"/>
                  </a:lnTo>
                  <a:lnTo>
                    <a:pt x="2670" y="3978"/>
                  </a:lnTo>
                  <a:lnTo>
                    <a:pt x="2653" y="3985"/>
                  </a:lnTo>
                  <a:lnTo>
                    <a:pt x="2636" y="3993"/>
                  </a:lnTo>
                  <a:lnTo>
                    <a:pt x="2619" y="3998"/>
                  </a:lnTo>
                  <a:lnTo>
                    <a:pt x="2600" y="4003"/>
                  </a:lnTo>
                  <a:lnTo>
                    <a:pt x="2583" y="4007"/>
                  </a:lnTo>
                  <a:lnTo>
                    <a:pt x="2564" y="4011"/>
                  </a:lnTo>
                  <a:lnTo>
                    <a:pt x="2544" y="4013"/>
                  </a:lnTo>
                  <a:lnTo>
                    <a:pt x="2526" y="4014"/>
                  </a:lnTo>
                  <a:lnTo>
                    <a:pt x="2506" y="4015"/>
                  </a:lnTo>
                  <a:close/>
                  <a:moveTo>
                    <a:pt x="3790" y="6217"/>
                  </a:moveTo>
                  <a:lnTo>
                    <a:pt x="3790" y="6217"/>
                  </a:lnTo>
                  <a:lnTo>
                    <a:pt x="3771" y="6216"/>
                  </a:lnTo>
                  <a:lnTo>
                    <a:pt x="3751" y="6215"/>
                  </a:lnTo>
                  <a:lnTo>
                    <a:pt x="3733" y="6211"/>
                  </a:lnTo>
                  <a:lnTo>
                    <a:pt x="3714" y="6208"/>
                  </a:lnTo>
                  <a:lnTo>
                    <a:pt x="3696" y="6204"/>
                  </a:lnTo>
                  <a:lnTo>
                    <a:pt x="3678" y="6199"/>
                  </a:lnTo>
                  <a:lnTo>
                    <a:pt x="3661" y="6193"/>
                  </a:lnTo>
                  <a:lnTo>
                    <a:pt x="3643" y="6187"/>
                  </a:lnTo>
                  <a:lnTo>
                    <a:pt x="3626" y="6178"/>
                  </a:lnTo>
                  <a:lnTo>
                    <a:pt x="3611" y="6170"/>
                  </a:lnTo>
                  <a:lnTo>
                    <a:pt x="3594" y="6162"/>
                  </a:lnTo>
                  <a:lnTo>
                    <a:pt x="3579" y="6152"/>
                  </a:lnTo>
                  <a:lnTo>
                    <a:pt x="3565" y="6141"/>
                  </a:lnTo>
                  <a:lnTo>
                    <a:pt x="3550" y="6130"/>
                  </a:lnTo>
                  <a:lnTo>
                    <a:pt x="3537" y="6119"/>
                  </a:lnTo>
                  <a:lnTo>
                    <a:pt x="3523" y="6105"/>
                  </a:lnTo>
                  <a:lnTo>
                    <a:pt x="3511" y="6093"/>
                  </a:lnTo>
                  <a:lnTo>
                    <a:pt x="3500" y="6079"/>
                  </a:lnTo>
                  <a:lnTo>
                    <a:pt x="3488" y="6065"/>
                  </a:lnTo>
                  <a:lnTo>
                    <a:pt x="3478" y="6049"/>
                  </a:lnTo>
                  <a:lnTo>
                    <a:pt x="3468" y="6035"/>
                  </a:lnTo>
                  <a:lnTo>
                    <a:pt x="3458" y="6019"/>
                  </a:lnTo>
                  <a:lnTo>
                    <a:pt x="3450" y="6002"/>
                  </a:lnTo>
                  <a:lnTo>
                    <a:pt x="3443" y="5986"/>
                  </a:lnTo>
                  <a:lnTo>
                    <a:pt x="3436" y="5969"/>
                  </a:lnTo>
                  <a:lnTo>
                    <a:pt x="3430" y="5951"/>
                  </a:lnTo>
                  <a:lnTo>
                    <a:pt x="3425" y="5933"/>
                  </a:lnTo>
                  <a:lnTo>
                    <a:pt x="3421" y="5915"/>
                  </a:lnTo>
                  <a:lnTo>
                    <a:pt x="3417" y="5897"/>
                  </a:lnTo>
                  <a:lnTo>
                    <a:pt x="3415" y="5877"/>
                  </a:lnTo>
                  <a:lnTo>
                    <a:pt x="3414" y="5859"/>
                  </a:lnTo>
                  <a:lnTo>
                    <a:pt x="3413" y="5839"/>
                  </a:lnTo>
                  <a:lnTo>
                    <a:pt x="3414" y="5819"/>
                  </a:lnTo>
                  <a:lnTo>
                    <a:pt x="3415" y="5801"/>
                  </a:lnTo>
                  <a:lnTo>
                    <a:pt x="3417" y="5781"/>
                  </a:lnTo>
                  <a:lnTo>
                    <a:pt x="3421" y="5763"/>
                  </a:lnTo>
                  <a:lnTo>
                    <a:pt x="3425" y="5745"/>
                  </a:lnTo>
                  <a:lnTo>
                    <a:pt x="3430" y="5727"/>
                  </a:lnTo>
                  <a:lnTo>
                    <a:pt x="3436" y="5709"/>
                  </a:lnTo>
                  <a:lnTo>
                    <a:pt x="3443" y="5693"/>
                  </a:lnTo>
                  <a:lnTo>
                    <a:pt x="3450" y="5676"/>
                  </a:lnTo>
                  <a:lnTo>
                    <a:pt x="3458" y="5660"/>
                  </a:lnTo>
                  <a:lnTo>
                    <a:pt x="3468" y="5644"/>
                  </a:lnTo>
                  <a:lnTo>
                    <a:pt x="3478" y="5629"/>
                  </a:lnTo>
                  <a:lnTo>
                    <a:pt x="3488" y="5613"/>
                  </a:lnTo>
                  <a:lnTo>
                    <a:pt x="3500" y="5600"/>
                  </a:lnTo>
                  <a:lnTo>
                    <a:pt x="3511" y="5585"/>
                  </a:lnTo>
                  <a:lnTo>
                    <a:pt x="3523" y="5573"/>
                  </a:lnTo>
                  <a:lnTo>
                    <a:pt x="3537" y="5561"/>
                  </a:lnTo>
                  <a:lnTo>
                    <a:pt x="3550" y="5548"/>
                  </a:lnTo>
                  <a:lnTo>
                    <a:pt x="3565" y="5537"/>
                  </a:lnTo>
                  <a:lnTo>
                    <a:pt x="3579" y="5526"/>
                  </a:lnTo>
                  <a:lnTo>
                    <a:pt x="3594" y="5516"/>
                  </a:lnTo>
                  <a:lnTo>
                    <a:pt x="3611" y="5508"/>
                  </a:lnTo>
                  <a:lnTo>
                    <a:pt x="3626" y="5500"/>
                  </a:lnTo>
                  <a:lnTo>
                    <a:pt x="3643" y="5491"/>
                  </a:lnTo>
                  <a:lnTo>
                    <a:pt x="3661" y="5485"/>
                  </a:lnTo>
                  <a:lnTo>
                    <a:pt x="3678" y="5479"/>
                  </a:lnTo>
                  <a:lnTo>
                    <a:pt x="3696" y="5474"/>
                  </a:lnTo>
                  <a:lnTo>
                    <a:pt x="3714" y="5470"/>
                  </a:lnTo>
                  <a:lnTo>
                    <a:pt x="3733" y="5467"/>
                  </a:lnTo>
                  <a:lnTo>
                    <a:pt x="3751" y="5464"/>
                  </a:lnTo>
                  <a:lnTo>
                    <a:pt x="3771" y="5463"/>
                  </a:lnTo>
                  <a:lnTo>
                    <a:pt x="3790" y="5463"/>
                  </a:lnTo>
                  <a:lnTo>
                    <a:pt x="3810" y="5463"/>
                  </a:lnTo>
                  <a:lnTo>
                    <a:pt x="3829" y="5464"/>
                  </a:lnTo>
                  <a:lnTo>
                    <a:pt x="3847" y="5467"/>
                  </a:lnTo>
                  <a:lnTo>
                    <a:pt x="3866" y="5470"/>
                  </a:lnTo>
                  <a:lnTo>
                    <a:pt x="3884" y="5474"/>
                  </a:lnTo>
                  <a:lnTo>
                    <a:pt x="3902" y="5479"/>
                  </a:lnTo>
                  <a:lnTo>
                    <a:pt x="3919" y="5485"/>
                  </a:lnTo>
                  <a:lnTo>
                    <a:pt x="3937" y="5491"/>
                  </a:lnTo>
                  <a:lnTo>
                    <a:pt x="3953" y="5500"/>
                  </a:lnTo>
                  <a:lnTo>
                    <a:pt x="3970" y="5508"/>
                  </a:lnTo>
                  <a:lnTo>
                    <a:pt x="3985" y="5516"/>
                  </a:lnTo>
                  <a:lnTo>
                    <a:pt x="4001" y="5526"/>
                  </a:lnTo>
                  <a:lnTo>
                    <a:pt x="4015" y="5537"/>
                  </a:lnTo>
                  <a:lnTo>
                    <a:pt x="4030" y="5548"/>
                  </a:lnTo>
                  <a:lnTo>
                    <a:pt x="4044" y="5561"/>
                  </a:lnTo>
                  <a:lnTo>
                    <a:pt x="4057" y="5573"/>
                  </a:lnTo>
                  <a:lnTo>
                    <a:pt x="4069" y="5585"/>
                  </a:lnTo>
                  <a:lnTo>
                    <a:pt x="4081" y="5600"/>
                  </a:lnTo>
                  <a:lnTo>
                    <a:pt x="4093" y="5613"/>
                  </a:lnTo>
                  <a:lnTo>
                    <a:pt x="4103" y="5629"/>
                  </a:lnTo>
                  <a:lnTo>
                    <a:pt x="4112" y="5644"/>
                  </a:lnTo>
                  <a:lnTo>
                    <a:pt x="4122" y="5660"/>
                  </a:lnTo>
                  <a:lnTo>
                    <a:pt x="4130" y="5676"/>
                  </a:lnTo>
                  <a:lnTo>
                    <a:pt x="4138" y="5693"/>
                  </a:lnTo>
                  <a:lnTo>
                    <a:pt x="4144" y="5709"/>
                  </a:lnTo>
                  <a:lnTo>
                    <a:pt x="4150" y="5727"/>
                  </a:lnTo>
                  <a:lnTo>
                    <a:pt x="4156" y="5745"/>
                  </a:lnTo>
                  <a:lnTo>
                    <a:pt x="4160" y="5763"/>
                  </a:lnTo>
                  <a:lnTo>
                    <a:pt x="4163" y="5781"/>
                  </a:lnTo>
                  <a:lnTo>
                    <a:pt x="4165" y="5801"/>
                  </a:lnTo>
                  <a:lnTo>
                    <a:pt x="4167" y="5819"/>
                  </a:lnTo>
                  <a:lnTo>
                    <a:pt x="4167" y="5839"/>
                  </a:lnTo>
                  <a:lnTo>
                    <a:pt x="4167" y="5859"/>
                  </a:lnTo>
                  <a:lnTo>
                    <a:pt x="4165" y="5877"/>
                  </a:lnTo>
                  <a:lnTo>
                    <a:pt x="4163" y="5897"/>
                  </a:lnTo>
                  <a:lnTo>
                    <a:pt x="4160" y="5915"/>
                  </a:lnTo>
                  <a:lnTo>
                    <a:pt x="4156" y="5933"/>
                  </a:lnTo>
                  <a:lnTo>
                    <a:pt x="4150" y="5951"/>
                  </a:lnTo>
                  <a:lnTo>
                    <a:pt x="4144" y="5969"/>
                  </a:lnTo>
                  <a:lnTo>
                    <a:pt x="4138" y="5986"/>
                  </a:lnTo>
                  <a:lnTo>
                    <a:pt x="4130" y="6002"/>
                  </a:lnTo>
                  <a:lnTo>
                    <a:pt x="4122" y="6019"/>
                  </a:lnTo>
                  <a:lnTo>
                    <a:pt x="4112" y="6035"/>
                  </a:lnTo>
                  <a:lnTo>
                    <a:pt x="4103" y="6049"/>
                  </a:lnTo>
                  <a:lnTo>
                    <a:pt x="4093" y="6065"/>
                  </a:lnTo>
                  <a:lnTo>
                    <a:pt x="4081" y="6079"/>
                  </a:lnTo>
                  <a:lnTo>
                    <a:pt x="4069" y="6093"/>
                  </a:lnTo>
                  <a:lnTo>
                    <a:pt x="4057" y="6105"/>
                  </a:lnTo>
                  <a:lnTo>
                    <a:pt x="4044" y="6119"/>
                  </a:lnTo>
                  <a:lnTo>
                    <a:pt x="4030" y="6130"/>
                  </a:lnTo>
                  <a:lnTo>
                    <a:pt x="4015" y="6141"/>
                  </a:lnTo>
                  <a:lnTo>
                    <a:pt x="4001" y="6152"/>
                  </a:lnTo>
                  <a:lnTo>
                    <a:pt x="3985" y="6162"/>
                  </a:lnTo>
                  <a:lnTo>
                    <a:pt x="3970" y="6170"/>
                  </a:lnTo>
                  <a:lnTo>
                    <a:pt x="3953" y="6178"/>
                  </a:lnTo>
                  <a:lnTo>
                    <a:pt x="3937" y="6187"/>
                  </a:lnTo>
                  <a:lnTo>
                    <a:pt x="3919" y="6193"/>
                  </a:lnTo>
                  <a:lnTo>
                    <a:pt x="3902" y="6199"/>
                  </a:lnTo>
                  <a:lnTo>
                    <a:pt x="3884" y="6204"/>
                  </a:lnTo>
                  <a:lnTo>
                    <a:pt x="3866" y="6208"/>
                  </a:lnTo>
                  <a:lnTo>
                    <a:pt x="3847" y="6211"/>
                  </a:lnTo>
                  <a:lnTo>
                    <a:pt x="3829" y="6215"/>
                  </a:lnTo>
                  <a:lnTo>
                    <a:pt x="3810" y="6216"/>
                  </a:lnTo>
                  <a:lnTo>
                    <a:pt x="3790" y="6217"/>
                  </a:lnTo>
                  <a:close/>
                  <a:moveTo>
                    <a:pt x="3790" y="5116"/>
                  </a:moveTo>
                  <a:lnTo>
                    <a:pt x="3790" y="5116"/>
                  </a:lnTo>
                  <a:lnTo>
                    <a:pt x="3771" y="5115"/>
                  </a:lnTo>
                  <a:lnTo>
                    <a:pt x="3751" y="5114"/>
                  </a:lnTo>
                  <a:lnTo>
                    <a:pt x="3733" y="5111"/>
                  </a:lnTo>
                  <a:lnTo>
                    <a:pt x="3714" y="5108"/>
                  </a:lnTo>
                  <a:lnTo>
                    <a:pt x="3696" y="5104"/>
                  </a:lnTo>
                  <a:lnTo>
                    <a:pt x="3678" y="5098"/>
                  </a:lnTo>
                  <a:lnTo>
                    <a:pt x="3661" y="5092"/>
                  </a:lnTo>
                  <a:lnTo>
                    <a:pt x="3643" y="5086"/>
                  </a:lnTo>
                  <a:lnTo>
                    <a:pt x="3626" y="5079"/>
                  </a:lnTo>
                  <a:lnTo>
                    <a:pt x="3611" y="5071"/>
                  </a:lnTo>
                  <a:lnTo>
                    <a:pt x="3594" y="5061"/>
                  </a:lnTo>
                  <a:lnTo>
                    <a:pt x="3579" y="5051"/>
                  </a:lnTo>
                  <a:lnTo>
                    <a:pt x="3565" y="5041"/>
                  </a:lnTo>
                  <a:lnTo>
                    <a:pt x="3550" y="5029"/>
                  </a:lnTo>
                  <a:lnTo>
                    <a:pt x="3537" y="5018"/>
                  </a:lnTo>
                  <a:lnTo>
                    <a:pt x="3523" y="5006"/>
                  </a:lnTo>
                  <a:lnTo>
                    <a:pt x="3511" y="4992"/>
                  </a:lnTo>
                  <a:lnTo>
                    <a:pt x="3500" y="4979"/>
                  </a:lnTo>
                  <a:lnTo>
                    <a:pt x="3488" y="4964"/>
                  </a:lnTo>
                  <a:lnTo>
                    <a:pt x="3478" y="4950"/>
                  </a:lnTo>
                  <a:lnTo>
                    <a:pt x="3468" y="4934"/>
                  </a:lnTo>
                  <a:lnTo>
                    <a:pt x="3458" y="4918"/>
                  </a:lnTo>
                  <a:lnTo>
                    <a:pt x="3450" y="4902"/>
                  </a:lnTo>
                  <a:lnTo>
                    <a:pt x="3443" y="4885"/>
                  </a:lnTo>
                  <a:lnTo>
                    <a:pt x="3436" y="4868"/>
                  </a:lnTo>
                  <a:lnTo>
                    <a:pt x="3430" y="4851"/>
                  </a:lnTo>
                  <a:lnTo>
                    <a:pt x="3425" y="4833"/>
                  </a:lnTo>
                  <a:lnTo>
                    <a:pt x="3421" y="4815"/>
                  </a:lnTo>
                  <a:lnTo>
                    <a:pt x="3417" y="4796"/>
                  </a:lnTo>
                  <a:lnTo>
                    <a:pt x="3415" y="4778"/>
                  </a:lnTo>
                  <a:lnTo>
                    <a:pt x="3414" y="4758"/>
                  </a:lnTo>
                  <a:lnTo>
                    <a:pt x="3413" y="4738"/>
                  </a:lnTo>
                  <a:lnTo>
                    <a:pt x="3414" y="4719"/>
                  </a:lnTo>
                  <a:lnTo>
                    <a:pt x="3415" y="4700"/>
                  </a:lnTo>
                  <a:lnTo>
                    <a:pt x="3417" y="4682"/>
                  </a:lnTo>
                  <a:lnTo>
                    <a:pt x="3421" y="4663"/>
                  </a:lnTo>
                  <a:lnTo>
                    <a:pt x="3425" y="4644"/>
                  </a:lnTo>
                  <a:lnTo>
                    <a:pt x="3430" y="4627"/>
                  </a:lnTo>
                  <a:lnTo>
                    <a:pt x="3436" y="4609"/>
                  </a:lnTo>
                  <a:lnTo>
                    <a:pt x="3443" y="4592"/>
                  </a:lnTo>
                  <a:lnTo>
                    <a:pt x="3450" y="4575"/>
                  </a:lnTo>
                  <a:lnTo>
                    <a:pt x="3458" y="4559"/>
                  </a:lnTo>
                  <a:lnTo>
                    <a:pt x="3468" y="4543"/>
                  </a:lnTo>
                  <a:lnTo>
                    <a:pt x="3478" y="4528"/>
                  </a:lnTo>
                  <a:lnTo>
                    <a:pt x="3488" y="4513"/>
                  </a:lnTo>
                  <a:lnTo>
                    <a:pt x="3500" y="4499"/>
                  </a:lnTo>
                  <a:lnTo>
                    <a:pt x="3511" y="4486"/>
                  </a:lnTo>
                  <a:lnTo>
                    <a:pt x="3523" y="4472"/>
                  </a:lnTo>
                  <a:lnTo>
                    <a:pt x="3537" y="4460"/>
                  </a:lnTo>
                  <a:lnTo>
                    <a:pt x="3550" y="4447"/>
                  </a:lnTo>
                  <a:lnTo>
                    <a:pt x="3565" y="4436"/>
                  </a:lnTo>
                  <a:lnTo>
                    <a:pt x="3579" y="4426"/>
                  </a:lnTo>
                  <a:lnTo>
                    <a:pt x="3594" y="4416"/>
                  </a:lnTo>
                  <a:lnTo>
                    <a:pt x="3611" y="4407"/>
                  </a:lnTo>
                  <a:lnTo>
                    <a:pt x="3626" y="4399"/>
                  </a:lnTo>
                  <a:lnTo>
                    <a:pt x="3643" y="4391"/>
                  </a:lnTo>
                  <a:lnTo>
                    <a:pt x="3661" y="4385"/>
                  </a:lnTo>
                  <a:lnTo>
                    <a:pt x="3678" y="4378"/>
                  </a:lnTo>
                  <a:lnTo>
                    <a:pt x="3696" y="4373"/>
                  </a:lnTo>
                  <a:lnTo>
                    <a:pt x="3714" y="4369"/>
                  </a:lnTo>
                  <a:lnTo>
                    <a:pt x="3733" y="4366"/>
                  </a:lnTo>
                  <a:lnTo>
                    <a:pt x="3751" y="4364"/>
                  </a:lnTo>
                  <a:lnTo>
                    <a:pt x="3771" y="4362"/>
                  </a:lnTo>
                  <a:lnTo>
                    <a:pt x="3790" y="4362"/>
                  </a:lnTo>
                  <a:lnTo>
                    <a:pt x="3810" y="4362"/>
                  </a:lnTo>
                  <a:lnTo>
                    <a:pt x="3829" y="4364"/>
                  </a:lnTo>
                  <a:lnTo>
                    <a:pt x="3847" y="4366"/>
                  </a:lnTo>
                  <a:lnTo>
                    <a:pt x="3866" y="4369"/>
                  </a:lnTo>
                  <a:lnTo>
                    <a:pt x="3884" y="4373"/>
                  </a:lnTo>
                  <a:lnTo>
                    <a:pt x="3902" y="4378"/>
                  </a:lnTo>
                  <a:lnTo>
                    <a:pt x="3919" y="4385"/>
                  </a:lnTo>
                  <a:lnTo>
                    <a:pt x="3937" y="4391"/>
                  </a:lnTo>
                  <a:lnTo>
                    <a:pt x="3953" y="4399"/>
                  </a:lnTo>
                  <a:lnTo>
                    <a:pt x="3970" y="4407"/>
                  </a:lnTo>
                  <a:lnTo>
                    <a:pt x="3985" y="4416"/>
                  </a:lnTo>
                  <a:lnTo>
                    <a:pt x="4001" y="4426"/>
                  </a:lnTo>
                  <a:lnTo>
                    <a:pt x="4015" y="4436"/>
                  </a:lnTo>
                  <a:lnTo>
                    <a:pt x="4030" y="4447"/>
                  </a:lnTo>
                  <a:lnTo>
                    <a:pt x="4044" y="4460"/>
                  </a:lnTo>
                  <a:lnTo>
                    <a:pt x="4057" y="4472"/>
                  </a:lnTo>
                  <a:lnTo>
                    <a:pt x="4069" y="4486"/>
                  </a:lnTo>
                  <a:lnTo>
                    <a:pt x="4081" y="4499"/>
                  </a:lnTo>
                  <a:lnTo>
                    <a:pt x="4093" y="4513"/>
                  </a:lnTo>
                  <a:lnTo>
                    <a:pt x="4103" y="4528"/>
                  </a:lnTo>
                  <a:lnTo>
                    <a:pt x="4112" y="4543"/>
                  </a:lnTo>
                  <a:lnTo>
                    <a:pt x="4122" y="4559"/>
                  </a:lnTo>
                  <a:lnTo>
                    <a:pt x="4130" y="4575"/>
                  </a:lnTo>
                  <a:lnTo>
                    <a:pt x="4138" y="4592"/>
                  </a:lnTo>
                  <a:lnTo>
                    <a:pt x="4144" y="4609"/>
                  </a:lnTo>
                  <a:lnTo>
                    <a:pt x="4150" y="4627"/>
                  </a:lnTo>
                  <a:lnTo>
                    <a:pt x="4156" y="4644"/>
                  </a:lnTo>
                  <a:lnTo>
                    <a:pt x="4160" y="4663"/>
                  </a:lnTo>
                  <a:lnTo>
                    <a:pt x="4163" y="4682"/>
                  </a:lnTo>
                  <a:lnTo>
                    <a:pt x="4165" y="4700"/>
                  </a:lnTo>
                  <a:lnTo>
                    <a:pt x="4167" y="4719"/>
                  </a:lnTo>
                  <a:lnTo>
                    <a:pt x="4167" y="4738"/>
                  </a:lnTo>
                  <a:lnTo>
                    <a:pt x="4167" y="4758"/>
                  </a:lnTo>
                  <a:lnTo>
                    <a:pt x="4165" y="4778"/>
                  </a:lnTo>
                  <a:lnTo>
                    <a:pt x="4163" y="4796"/>
                  </a:lnTo>
                  <a:lnTo>
                    <a:pt x="4160" y="4815"/>
                  </a:lnTo>
                  <a:lnTo>
                    <a:pt x="4156" y="4833"/>
                  </a:lnTo>
                  <a:lnTo>
                    <a:pt x="4150" y="4851"/>
                  </a:lnTo>
                  <a:lnTo>
                    <a:pt x="4144" y="4868"/>
                  </a:lnTo>
                  <a:lnTo>
                    <a:pt x="4138" y="4885"/>
                  </a:lnTo>
                  <a:lnTo>
                    <a:pt x="4130" y="4902"/>
                  </a:lnTo>
                  <a:lnTo>
                    <a:pt x="4122" y="4918"/>
                  </a:lnTo>
                  <a:lnTo>
                    <a:pt x="4112" y="4934"/>
                  </a:lnTo>
                  <a:lnTo>
                    <a:pt x="4103" y="4950"/>
                  </a:lnTo>
                  <a:lnTo>
                    <a:pt x="4093" y="4964"/>
                  </a:lnTo>
                  <a:lnTo>
                    <a:pt x="4081" y="4979"/>
                  </a:lnTo>
                  <a:lnTo>
                    <a:pt x="4069" y="4992"/>
                  </a:lnTo>
                  <a:lnTo>
                    <a:pt x="4057" y="5006"/>
                  </a:lnTo>
                  <a:lnTo>
                    <a:pt x="4044" y="5018"/>
                  </a:lnTo>
                  <a:lnTo>
                    <a:pt x="4030" y="5029"/>
                  </a:lnTo>
                  <a:lnTo>
                    <a:pt x="4015" y="5041"/>
                  </a:lnTo>
                  <a:lnTo>
                    <a:pt x="4001" y="5051"/>
                  </a:lnTo>
                  <a:lnTo>
                    <a:pt x="3985" y="5061"/>
                  </a:lnTo>
                  <a:lnTo>
                    <a:pt x="3970" y="5071"/>
                  </a:lnTo>
                  <a:lnTo>
                    <a:pt x="3953" y="5079"/>
                  </a:lnTo>
                  <a:lnTo>
                    <a:pt x="3937" y="5086"/>
                  </a:lnTo>
                  <a:lnTo>
                    <a:pt x="3919" y="5092"/>
                  </a:lnTo>
                  <a:lnTo>
                    <a:pt x="3902" y="5098"/>
                  </a:lnTo>
                  <a:lnTo>
                    <a:pt x="3884" y="5104"/>
                  </a:lnTo>
                  <a:lnTo>
                    <a:pt x="3866" y="5108"/>
                  </a:lnTo>
                  <a:lnTo>
                    <a:pt x="3847" y="5111"/>
                  </a:lnTo>
                  <a:lnTo>
                    <a:pt x="3829" y="5114"/>
                  </a:lnTo>
                  <a:lnTo>
                    <a:pt x="3810" y="5115"/>
                  </a:lnTo>
                  <a:lnTo>
                    <a:pt x="3790" y="5116"/>
                  </a:lnTo>
                  <a:close/>
                  <a:moveTo>
                    <a:pt x="3790" y="4015"/>
                  </a:moveTo>
                  <a:lnTo>
                    <a:pt x="3790" y="4015"/>
                  </a:lnTo>
                  <a:lnTo>
                    <a:pt x="3771" y="4014"/>
                  </a:lnTo>
                  <a:lnTo>
                    <a:pt x="3751" y="4013"/>
                  </a:lnTo>
                  <a:lnTo>
                    <a:pt x="3733" y="4011"/>
                  </a:lnTo>
                  <a:lnTo>
                    <a:pt x="3714" y="4007"/>
                  </a:lnTo>
                  <a:lnTo>
                    <a:pt x="3696" y="4003"/>
                  </a:lnTo>
                  <a:lnTo>
                    <a:pt x="3678" y="3998"/>
                  </a:lnTo>
                  <a:lnTo>
                    <a:pt x="3661" y="3993"/>
                  </a:lnTo>
                  <a:lnTo>
                    <a:pt x="3643" y="3985"/>
                  </a:lnTo>
                  <a:lnTo>
                    <a:pt x="3626" y="3978"/>
                  </a:lnTo>
                  <a:lnTo>
                    <a:pt x="3611" y="3970"/>
                  </a:lnTo>
                  <a:lnTo>
                    <a:pt x="3594" y="3961"/>
                  </a:lnTo>
                  <a:lnTo>
                    <a:pt x="3579" y="3950"/>
                  </a:lnTo>
                  <a:lnTo>
                    <a:pt x="3565" y="3940"/>
                  </a:lnTo>
                  <a:lnTo>
                    <a:pt x="3550" y="3929"/>
                  </a:lnTo>
                  <a:lnTo>
                    <a:pt x="3537" y="3917"/>
                  </a:lnTo>
                  <a:lnTo>
                    <a:pt x="3523" y="3905"/>
                  </a:lnTo>
                  <a:lnTo>
                    <a:pt x="3511" y="3891"/>
                  </a:lnTo>
                  <a:lnTo>
                    <a:pt x="3500" y="3878"/>
                  </a:lnTo>
                  <a:lnTo>
                    <a:pt x="3488" y="3864"/>
                  </a:lnTo>
                  <a:lnTo>
                    <a:pt x="3478" y="3849"/>
                  </a:lnTo>
                  <a:lnTo>
                    <a:pt x="3468" y="3834"/>
                  </a:lnTo>
                  <a:lnTo>
                    <a:pt x="3458" y="3818"/>
                  </a:lnTo>
                  <a:lnTo>
                    <a:pt x="3450" y="3802"/>
                  </a:lnTo>
                  <a:lnTo>
                    <a:pt x="3443" y="3785"/>
                  </a:lnTo>
                  <a:lnTo>
                    <a:pt x="3436" y="3768"/>
                  </a:lnTo>
                  <a:lnTo>
                    <a:pt x="3430" y="3750"/>
                  </a:lnTo>
                  <a:lnTo>
                    <a:pt x="3425" y="3733"/>
                  </a:lnTo>
                  <a:lnTo>
                    <a:pt x="3421" y="3714"/>
                  </a:lnTo>
                  <a:lnTo>
                    <a:pt x="3417" y="3695"/>
                  </a:lnTo>
                  <a:lnTo>
                    <a:pt x="3415" y="3677"/>
                  </a:lnTo>
                  <a:lnTo>
                    <a:pt x="3414" y="3657"/>
                  </a:lnTo>
                  <a:lnTo>
                    <a:pt x="3413" y="3638"/>
                  </a:lnTo>
                  <a:lnTo>
                    <a:pt x="3414" y="3619"/>
                  </a:lnTo>
                  <a:lnTo>
                    <a:pt x="3415" y="3599"/>
                  </a:lnTo>
                  <a:lnTo>
                    <a:pt x="3417" y="3581"/>
                  </a:lnTo>
                  <a:lnTo>
                    <a:pt x="3421" y="3562"/>
                  </a:lnTo>
                  <a:lnTo>
                    <a:pt x="3425" y="3544"/>
                  </a:lnTo>
                  <a:lnTo>
                    <a:pt x="3430" y="3526"/>
                  </a:lnTo>
                  <a:lnTo>
                    <a:pt x="3436" y="3509"/>
                  </a:lnTo>
                  <a:lnTo>
                    <a:pt x="3443" y="3491"/>
                  </a:lnTo>
                  <a:lnTo>
                    <a:pt x="3450" y="3475"/>
                  </a:lnTo>
                  <a:lnTo>
                    <a:pt x="3458" y="3458"/>
                  </a:lnTo>
                  <a:lnTo>
                    <a:pt x="3468" y="3443"/>
                  </a:lnTo>
                  <a:lnTo>
                    <a:pt x="3478" y="3427"/>
                  </a:lnTo>
                  <a:lnTo>
                    <a:pt x="3488" y="3413"/>
                  </a:lnTo>
                  <a:lnTo>
                    <a:pt x="3500" y="3398"/>
                  </a:lnTo>
                  <a:lnTo>
                    <a:pt x="3511" y="3385"/>
                  </a:lnTo>
                  <a:lnTo>
                    <a:pt x="3523" y="3371"/>
                  </a:lnTo>
                  <a:lnTo>
                    <a:pt x="3537" y="3359"/>
                  </a:lnTo>
                  <a:lnTo>
                    <a:pt x="3550" y="3347"/>
                  </a:lnTo>
                  <a:lnTo>
                    <a:pt x="3565" y="3336"/>
                  </a:lnTo>
                  <a:lnTo>
                    <a:pt x="3579" y="3325"/>
                  </a:lnTo>
                  <a:lnTo>
                    <a:pt x="3594" y="3316"/>
                  </a:lnTo>
                  <a:lnTo>
                    <a:pt x="3611" y="3307"/>
                  </a:lnTo>
                  <a:lnTo>
                    <a:pt x="3626" y="3298"/>
                  </a:lnTo>
                  <a:lnTo>
                    <a:pt x="3643" y="3291"/>
                  </a:lnTo>
                  <a:lnTo>
                    <a:pt x="3661" y="3284"/>
                  </a:lnTo>
                  <a:lnTo>
                    <a:pt x="3678" y="3278"/>
                  </a:lnTo>
                  <a:lnTo>
                    <a:pt x="3696" y="3272"/>
                  </a:lnTo>
                  <a:lnTo>
                    <a:pt x="3714" y="3268"/>
                  </a:lnTo>
                  <a:lnTo>
                    <a:pt x="3733" y="3265"/>
                  </a:lnTo>
                  <a:lnTo>
                    <a:pt x="3751" y="3263"/>
                  </a:lnTo>
                  <a:lnTo>
                    <a:pt x="3771" y="3261"/>
                  </a:lnTo>
                  <a:lnTo>
                    <a:pt x="3790" y="3261"/>
                  </a:lnTo>
                  <a:lnTo>
                    <a:pt x="3810" y="3261"/>
                  </a:lnTo>
                  <a:lnTo>
                    <a:pt x="3829" y="3263"/>
                  </a:lnTo>
                  <a:lnTo>
                    <a:pt x="3847" y="3265"/>
                  </a:lnTo>
                  <a:lnTo>
                    <a:pt x="3866" y="3268"/>
                  </a:lnTo>
                  <a:lnTo>
                    <a:pt x="3884" y="3272"/>
                  </a:lnTo>
                  <a:lnTo>
                    <a:pt x="3902" y="3278"/>
                  </a:lnTo>
                  <a:lnTo>
                    <a:pt x="3919" y="3284"/>
                  </a:lnTo>
                  <a:lnTo>
                    <a:pt x="3937" y="3291"/>
                  </a:lnTo>
                  <a:lnTo>
                    <a:pt x="3953" y="3298"/>
                  </a:lnTo>
                  <a:lnTo>
                    <a:pt x="3970" y="3307"/>
                  </a:lnTo>
                  <a:lnTo>
                    <a:pt x="3985" y="3316"/>
                  </a:lnTo>
                  <a:lnTo>
                    <a:pt x="4001" y="3325"/>
                  </a:lnTo>
                  <a:lnTo>
                    <a:pt x="4015" y="3336"/>
                  </a:lnTo>
                  <a:lnTo>
                    <a:pt x="4030" y="3347"/>
                  </a:lnTo>
                  <a:lnTo>
                    <a:pt x="4044" y="3359"/>
                  </a:lnTo>
                  <a:lnTo>
                    <a:pt x="4057" y="3371"/>
                  </a:lnTo>
                  <a:lnTo>
                    <a:pt x="4069" y="3385"/>
                  </a:lnTo>
                  <a:lnTo>
                    <a:pt x="4081" y="3398"/>
                  </a:lnTo>
                  <a:lnTo>
                    <a:pt x="4093" y="3413"/>
                  </a:lnTo>
                  <a:lnTo>
                    <a:pt x="4103" y="3427"/>
                  </a:lnTo>
                  <a:lnTo>
                    <a:pt x="4112" y="3443"/>
                  </a:lnTo>
                  <a:lnTo>
                    <a:pt x="4122" y="3458"/>
                  </a:lnTo>
                  <a:lnTo>
                    <a:pt x="4130" y="3475"/>
                  </a:lnTo>
                  <a:lnTo>
                    <a:pt x="4138" y="3491"/>
                  </a:lnTo>
                  <a:lnTo>
                    <a:pt x="4144" y="3509"/>
                  </a:lnTo>
                  <a:lnTo>
                    <a:pt x="4150" y="3526"/>
                  </a:lnTo>
                  <a:lnTo>
                    <a:pt x="4156" y="3544"/>
                  </a:lnTo>
                  <a:lnTo>
                    <a:pt x="4160" y="3562"/>
                  </a:lnTo>
                  <a:lnTo>
                    <a:pt x="4163" y="3581"/>
                  </a:lnTo>
                  <a:lnTo>
                    <a:pt x="4165" y="3599"/>
                  </a:lnTo>
                  <a:lnTo>
                    <a:pt x="4167" y="3619"/>
                  </a:lnTo>
                  <a:lnTo>
                    <a:pt x="4167" y="3638"/>
                  </a:lnTo>
                  <a:lnTo>
                    <a:pt x="4167" y="3657"/>
                  </a:lnTo>
                  <a:lnTo>
                    <a:pt x="4165" y="3677"/>
                  </a:lnTo>
                  <a:lnTo>
                    <a:pt x="4163" y="3695"/>
                  </a:lnTo>
                  <a:lnTo>
                    <a:pt x="4160" y="3714"/>
                  </a:lnTo>
                  <a:lnTo>
                    <a:pt x="4156" y="3733"/>
                  </a:lnTo>
                  <a:lnTo>
                    <a:pt x="4150" y="3750"/>
                  </a:lnTo>
                  <a:lnTo>
                    <a:pt x="4144" y="3768"/>
                  </a:lnTo>
                  <a:lnTo>
                    <a:pt x="4138" y="3785"/>
                  </a:lnTo>
                  <a:lnTo>
                    <a:pt x="4130" y="3802"/>
                  </a:lnTo>
                  <a:lnTo>
                    <a:pt x="4122" y="3818"/>
                  </a:lnTo>
                  <a:lnTo>
                    <a:pt x="4112" y="3834"/>
                  </a:lnTo>
                  <a:lnTo>
                    <a:pt x="4103" y="3849"/>
                  </a:lnTo>
                  <a:lnTo>
                    <a:pt x="4093" y="3864"/>
                  </a:lnTo>
                  <a:lnTo>
                    <a:pt x="4081" y="3878"/>
                  </a:lnTo>
                  <a:lnTo>
                    <a:pt x="4069" y="3891"/>
                  </a:lnTo>
                  <a:lnTo>
                    <a:pt x="4057" y="3905"/>
                  </a:lnTo>
                  <a:lnTo>
                    <a:pt x="4044" y="3917"/>
                  </a:lnTo>
                  <a:lnTo>
                    <a:pt x="4030" y="3929"/>
                  </a:lnTo>
                  <a:lnTo>
                    <a:pt x="4015" y="3940"/>
                  </a:lnTo>
                  <a:lnTo>
                    <a:pt x="4001" y="3950"/>
                  </a:lnTo>
                  <a:lnTo>
                    <a:pt x="3985" y="3961"/>
                  </a:lnTo>
                  <a:lnTo>
                    <a:pt x="3970" y="3970"/>
                  </a:lnTo>
                  <a:lnTo>
                    <a:pt x="3953" y="3978"/>
                  </a:lnTo>
                  <a:lnTo>
                    <a:pt x="3937" y="3985"/>
                  </a:lnTo>
                  <a:lnTo>
                    <a:pt x="3919" y="3993"/>
                  </a:lnTo>
                  <a:lnTo>
                    <a:pt x="3902" y="3998"/>
                  </a:lnTo>
                  <a:lnTo>
                    <a:pt x="3884" y="4003"/>
                  </a:lnTo>
                  <a:lnTo>
                    <a:pt x="3866" y="4007"/>
                  </a:lnTo>
                  <a:lnTo>
                    <a:pt x="3847" y="4011"/>
                  </a:lnTo>
                  <a:lnTo>
                    <a:pt x="3829" y="4013"/>
                  </a:lnTo>
                  <a:lnTo>
                    <a:pt x="3810" y="4014"/>
                  </a:lnTo>
                  <a:lnTo>
                    <a:pt x="3790" y="4015"/>
                  </a:lnTo>
                  <a:close/>
                  <a:moveTo>
                    <a:pt x="4473" y="1767"/>
                  </a:moveTo>
                  <a:lnTo>
                    <a:pt x="4473" y="1767"/>
                  </a:lnTo>
                  <a:lnTo>
                    <a:pt x="4472" y="1805"/>
                  </a:lnTo>
                  <a:lnTo>
                    <a:pt x="4469" y="1842"/>
                  </a:lnTo>
                  <a:lnTo>
                    <a:pt x="4464" y="1879"/>
                  </a:lnTo>
                  <a:lnTo>
                    <a:pt x="4458" y="1915"/>
                  </a:lnTo>
                  <a:lnTo>
                    <a:pt x="4450" y="1950"/>
                  </a:lnTo>
                  <a:lnTo>
                    <a:pt x="4440" y="1985"/>
                  </a:lnTo>
                  <a:lnTo>
                    <a:pt x="4428" y="2019"/>
                  </a:lnTo>
                  <a:lnTo>
                    <a:pt x="4416" y="2053"/>
                  </a:lnTo>
                  <a:lnTo>
                    <a:pt x="4400" y="2085"/>
                  </a:lnTo>
                  <a:lnTo>
                    <a:pt x="4385" y="2117"/>
                  </a:lnTo>
                  <a:lnTo>
                    <a:pt x="4367" y="2147"/>
                  </a:lnTo>
                  <a:lnTo>
                    <a:pt x="4348" y="2177"/>
                  </a:lnTo>
                  <a:lnTo>
                    <a:pt x="4327" y="2206"/>
                  </a:lnTo>
                  <a:lnTo>
                    <a:pt x="4305" y="2234"/>
                  </a:lnTo>
                  <a:lnTo>
                    <a:pt x="4283" y="2260"/>
                  </a:lnTo>
                  <a:lnTo>
                    <a:pt x="4258" y="2286"/>
                  </a:lnTo>
                  <a:lnTo>
                    <a:pt x="4233" y="2310"/>
                  </a:lnTo>
                  <a:lnTo>
                    <a:pt x="4206" y="2333"/>
                  </a:lnTo>
                  <a:lnTo>
                    <a:pt x="4178" y="2355"/>
                  </a:lnTo>
                  <a:lnTo>
                    <a:pt x="4149" y="2375"/>
                  </a:lnTo>
                  <a:lnTo>
                    <a:pt x="4120" y="2395"/>
                  </a:lnTo>
                  <a:lnTo>
                    <a:pt x="4089" y="2412"/>
                  </a:lnTo>
                  <a:lnTo>
                    <a:pt x="4058" y="2429"/>
                  </a:lnTo>
                  <a:lnTo>
                    <a:pt x="4025" y="2443"/>
                  </a:lnTo>
                  <a:lnTo>
                    <a:pt x="3992" y="2456"/>
                  </a:lnTo>
                  <a:lnTo>
                    <a:pt x="3958" y="2468"/>
                  </a:lnTo>
                  <a:lnTo>
                    <a:pt x="3923" y="2478"/>
                  </a:lnTo>
                  <a:lnTo>
                    <a:pt x="3887" y="2485"/>
                  </a:lnTo>
                  <a:lnTo>
                    <a:pt x="3851" y="2493"/>
                  </a:lnTo>
                  <a:lnTo>
                    <a:pt x="3814" y="2497"/>
                  </a:lnTo>
                  <a:lnTo>
                    <a:pt x="3777" y="2500"/>
                  </a:lnTo>
                  <a:lnTo>
                    <a:pt x="3739" y="2501"/>
                  </a:lnTo>
                  <a:lnTo>
                    <a:pt x="1273" y="2501"/>
                  </a:lnTo>
                  <a:lnTo>
                    <a:pt x="1235" y="2500"/>
                  </a:lnTo>
                  <a:lnTo>
                    <a:pt x="1198" y="2497"/>
                  </a:lnTo>
                  <a:lnTo>
                    <a:pt x="1162" y="2493"/>
                  </a:lnTo>
                  <a:lnTo>
                    <a:pt x="1126" y="2485"/>
                  </a:lnTo>
                  <a:lnTo>
                    <a:pt x="1090" y="2478"/>
                  </a:lnTo>
                  <a:lnTo>
                    <a:pt x="1055" y="2468"/>
                  </a:lnTo>
                  <a:lnTo>
                    <a:pt x="1021" y="2456"/>
                  </a:lnTo>
                  <a:lnTo>
                    <a:pt x="988" y="2443"/>
                  </a:lnTo>
                  <a:lnTo>
                    <a:pt x="956" y="2429"/>
                  </a:lnTo>
                  <a:lnTo>
                    <a:pt x="924" y="2412"/>
                  </a:lnTo>
                  <a:lnTo>
                    <a:pt x="893" y="2395"/>
                  </a:lnTo>
                  <a:lnTo>
                    <a:pt x="863" y="2375"/>
                  </a:lnTo>
                  <a:lnTo>
                    <a:pt x="834" y="2355"/>
                  </a:lnTo>
                  <a:lnTo>
                    <a:pt x="807" y="2333"/>
                  </a:lnTo>
                  <a:lnTo>
                    <a:pt x="780" y="2310"/>
                  </a:lnTo>
                  <a:lnTo>
                    <a:pt x="755" y="2286"/>
                  </a:lnTo>
                  <a:lnTo>
                    <a:pt x="730" y="2260"/>
                  </a:lnTo>
                  <a:lnTo>
                    <a:pt x="707" y="2234"/>
                  </a:lnTo>
                  <a:lnTo>
                    <a:pt x="686" y="2206"/>
                  </a:lnTo>
                  <a:lnTo>
                    <a:pt x="665" y="2177"/>
                  </a:lnTo>
                  <a:lnTo>
                    <a:pt x="646" y="2147"/>
                  </a:lnTo>
                  <a:lnTo>
                    <a:pt x="629" y="2117"/>
                  </a:lnTo>
                  <a:lnTo>
                    <a:pt x="612" y="2085"/>
                  </a:lnTo>
                  <a:lnTo>
                    <a:pt x="598" y="2053"/>
                  </a:lnTo>
                  <a:lnTo>
                    <a:pt x="584" y="2019"/>
                  </a:lnTo>
                  <a:lnTo>
                    <a:pt x="573" y="1985"/>
                  </a:lnTo>
                  <a:lnTo>
                    <a:pt x="563" y="1950"/>
                  </a:lnTo>
                  <a:lnTo>
                    <a:pt x="555" y="1915"/>
                  </a:lnTo>
                  <a:lnTo>
                    <a:pt x="548" y="1879"/>
                  </a:lnTo>
                  <a:lnTo>
                    <a:pt x="543" y="1842"/>
                  </a:lnTo>
                  <a:lnTo>
                    <a:pt x="541" y="1805"/>
                  </a:lnTo>
                  <a:lnTo>
                    <a:pt x="540" y="1767"/>
                  </a:lnTo>
                  <a:lnTo>
                    <a:pt x="540" y="1549"/>
                  </a:lnTo>
                  <a:lnTo>
                    <a:pt x="541" y="1512"/>
                  </a:lnTo>
                  <a:lnTo>
                    <a:pt x="543" y="1474"/>
                  </a:lnTo>
                  <a:lnTo>
                    <a:pt x="548" y="1437"/>
                  </a:lnTo>
                  <a:lnTo>
                    <a:pt x="555" y="1401"/>
                  </a:lnTo>
                  <a:lnTo>
                    <a:pt x="563" y="1366"/>
                  </a:lnTo>
                  <a:lnTo>
                    <a:pt x="573" y="1331"/>
                  </a:lnTo>
                  <a:lnTo>
                    <a:pt x="584" y="1297"/>
                  </a:lnTo>
                  <a:lnTo>
                    <a:pt x="598" y="1264"/>
                  </a:lnTo>
                  <a:lnTo>
                    <a:pt x="612" y="1231"/>
                  </a:lnTo>
                  <a:lnTo>
                    <a:pt x="629" y="1199"/>
                  </a:lnTo>
                  <a:lnTo>
                    <a:pt x="646" y="1169"/>
                  </a:lnTo>
                  <a:lnTo>
                    <a:pt x="665" y="1139"/>
                  </a:lnTo>
                  <a:lnTo>
                    <a:pt x="686" y="1110"/>
                  </a:lnTo>
                  <a:lnTo>
                    <a:pt x="707" y="1082"/>
                  </a:lnTo>
                  <a:lnTo>
                    <a:pt x="730" y="1056"/>
                  </a:lnTo>
                  <a:lnTo>
                    <a:pt x="755" y="1031"/>
                  </a:lnTo>
                  <a:lnTo>
                    <a:pt x="780" y="1006"/>
                  </a:lnTo>
                  <a:lnTo>
                    <a:pt x="807" y="983"/>
                  </a:lnTo>
                  <a:lnTo>
                    <a:pt x="834" y="962"/>
                  </a:lnTo>
                  <a:lnTo>
                    <a:pt x="863" y="941"/>
                  </a:lnTo>
                  <a:lnTo>
                    <a:pt x="893" y="921"/>
                  </a:lnTo>
                  <a:lnTo>
                    <a:pt x="924" y="904"/>
                  </a:lnTo>
                  <a:lnTo>
                    <a:pt x="956" y="887"/>
                  </a:lnTo>
                  <a:lnTo>
                    <a:pt x="988" y="873"/>
                  </a:lnTo>
                  <a:lnTo>
                    <a:pt x="1021" y="860"/>
                  </a:lnTo>
                  <a:lnTo>
                    <a:pt x="1055" y="848"/>
                  </a:lnTo>
                  <a:lnTo>
                    <a:pt x="1090" y="839"/>
                  </a:lnTo>
                  <a:lnTo>
                    <a:pt x="1126" y="831"/>
                  </a:lnTo>
                  <a:lnTo>
                    <a:pt x="1162" y="823"/>
                  </a:lnTo>
                  <a:lnTo>
                    <a:pt x="1198" y="819"/>
                  </a:lnTo>
                  <a:lnTo>
                    <a:pt x="1235" y="816"/>
                  </a:lnTo>
                  <a:lnTo>
                    <a:pt x="1273" y="815"/>
                  </a:lnTo>
                  <a:lnTo>
                    <a:pt x="3739" y="815"/>
                  </a:lnTo>
                  <a:lnTo>
                    <a:pt x="3777" y="816"/>
                  </a:lnTo>
                  <a:lnTo>
                    <a:pt x="3814" y="819"/>
                  </a:lnTo>
                  <a:lnTo>
                    <a:pt x="3851" y="823"/>
                  </a:lnTo>
                  <a:lnTo>
                    <a:pt x="3887" y="831"/>
                  </a:lnTo>
                  <a:lnTo>
                    <a:pt x="3923" y="839"/>
                  </a:lnTo>
                  <a:lnTo>
                    <a:pt x="3958" y="848"/>
                  </a:lnTo>
                  <a:lnTo>
                    <a:pt x="3992" y="860"/>
                  </a:lnTo>
                  <a:lnTo>
                    <a:pt x="4025" y="873"/>
                  </a:lnTo>
                  <a:lnTo>
                    <a:pt x="4058" y="887"/>
                  </a:lnTo>
                  <a:lnTo>
                    <a:pt x="4089" y="904"/>
                  </a:lnTo>
                  <a:lnTo>
                    <a:pt x="4120" y="921"/>
                  </a:lnTo>
                  <a:lnTo>
                    <a:pt x="4149" y="941"/>
                  </a:lnTo>
                  <a:lnTo>
                    <a:pt x="4178" y="962"/>
                  </a:lnTo>
                  <a:lnTo>
                    <a:pt x="4206" y="983"/>
                  </a:lnTo>
                  <a:lnTo>
                    <a:pt x="4233" y="1006"/>
                  </a:lnTo>
                  <a:lnTo>
                    <a:pt x="4258" y="1031"/>
                  </a:lnTo>
                  <a:lnTo>
                    <a:pt x="4283" y="1056"/>
                  </a:lnTo>
                  <a:lnTo>
                    <a:pt x="4305" y="1082"/>
                  </a:lnTo>
                  <a:lnTo>
                    <a:pt x="4327" y="1110"/>
                  </a:lnTo>
                  <a:lnTo>
                    <a:pt x="4348" y="1139"/>
                  </a:lnTo>
                  <a:lnTo>
                    <a:pt x="4367" y="1169"/>
                  </a:lnTo>
                  <a:lnTo>
                    <a:pt x="4385" y="1199"/>
                  </a:lnTo>
                  <a:lnTo>
                    <a:pt x="4400" y="1231"/>
                  </a:lnTo>
                  <a:lnTo>
                    <a:pt x="4416" y="1264"/>
                  </a:lnTo>
                  <a:lnTo>
                    <a:pt x="4428" y="1297"/>
                  </a:lnTo>
                  <a:lnTo>
                    <a:pt x="4440" y="1331"/>
                  </a:lnTo>
                  <a:lnTo>
                    <a:pt x="4450" y="1366"/>
                  </a:lnTo>
                  <a:lnTo>
                    <a:pt x="4458" y="1401"/>
                  </a:lnTo>
                  <a:lnTo>
                    <a:pt x="4464" y="1437"/>
                  </a:lnTo>
                  <a:lnTo>
                    <a:pt x="4469" y="1474"/>
                  </a:lnTo>
                  <a:lnTo>
                    <a:pt x="4472" y="1512"/>
                  </a:lnTo>
                  <a:lnTo>
                    <a:pt x="4473" y="1549"/>
                  </a:lnTo>
                  <a:lnTo>
                    <a:pt x="4473" y="1767"/>
                  </a:lnTo>
                  <a:close/>
                </a:path>
              </a:pathLst>
            </a:custGeom>
            <a:solidFill>
              <a:srgbClr val="15F2FA"/>
            </a:solidFill>
            <a:ln>
              <a:noFill/>
            </a:ln>
          </p:spPr>
          <p:txBody>
            <a:bodyPr bIns="1080000" anchor="ctr">
              <a:scene3d>
                <a:camera prst="orthographicFront"/>
                <a:lightRig rig="threePt" dir="t"/>
              </a:scene3d>
              <a:sp3d>
                <a:contourClr>
                  <a:srgbClr val="FFFFFF"/>
                </a:contourClr>
              </a:sp3d>
            </a:bodyPr>
            <a:lstStyle/>
            <a:p>
              <a:pPr algn="ctr">
                <a:defRPr/>
              </a:pPr>
              <a:endParaRPr lang="zh-CN" altLang="en-US" sz="2400" dirty="0">
                <a:solidFill>
                  <a:srgbClr val="15F2FA"/>
                </a:solidFill>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p14:dur="9" advTm="5508">
        <p:zoom/>
      </p:transition>
    </mc:Choice>
    <mc:Fallback>
      <p:transition advTm="5508">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37"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900" decel="100000" fill="hold"/>
                                        <p:tgtEl>
                                          <p:spTgt spid="2"/>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19" fill="hold">
                            <p:stCondLst>
                              <p:cond delay="2000"/>
                            </p:stCondLst>
                            <p:childTnLst>
                              <p:par>
                                <p:cTn id="20" presetID="37" presetClass="entr" presetSubtype="0"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900" decel="100000" fill="hold"/>
                                        <p:tgtEl>
                                          <p:spTgt spid="22"/>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par>
                          <p:cTn id="26" fill="hold">
                            <p:stCondLst>
                              <p:cond delay="3000"/>
                            </p:stCondLst>
                            <p:childTnLst>
                              <p:par>
                                <p:cTn id="27" presetID="37"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900" decel="100000" fill="hold"/>
                                        <p:tgtEl>
                                          <p:spTgt spid="11"/>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2360</Words>
  <Application>Microsoft Office PowerPoint</Application>
  <PresentationFormat>自定义</PresentationFormat>
  <Paragraphs>340</Paragraphs>
  <Slides>25</Slides>
  <Notes>25</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25</vt:i4>
      </vt:variant>
    </vt:vector>
  </HeadingPairs>
  <TitlesOfParts>
    <vt:vector size="43" baseType="lpstr">
      <vt:lpstr>FontAwesome</vt:lpstr>
      <vt:lpstr>Gill Sans</vt:lpstr>
      <vt:lpstr>Helvetica Light</vt:lpstr>
      <vt:lpstr>Lato</vt:lpstr>
      <vt:lpstr>Lato Black</vt:lpstr>
      <vt:lpstr>Lato Hairline</vt:lpstr>
      <vt:lpstr>Lato Light</vt:lpstr>
      <vt:lpstr>Lato Regular</vt:lpstr>
      <vt:lpstr>宋体</vt:lpstr>
      <vt:lpstr>微软雅黑</vt:lpstr>
      <vt:lpstr>Arial</vt:lpstr>
      <vt:lpstr>Calibri</vt:lpstr>
      <vt:lpstr>Calibri Light</vt:lpstr>
      <vt:lpstr>Impact</vt:lpstr>
      <vt:lpstr>Leelawadee</vt:lpstr>
      <vt:lpstr>News Gothic MT</vt:lpstr>
      <vt:lpstr>Open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9</cp:revision>
  <dcterms:created xsi:type="dcterms:W3CDTF">2017-07-20T04:05:00Z</dcterms:created>
  <dcterms:modified xsi:type="dcterms:W3CDTF">2017-07-20T05:03:09Z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2052-10.1.0.6660</vt:lpwstr>
  </property>
</Properties>
</file>